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076136987" r:id="rId3"/>
    <p:sldId id="286" r:id="rId4"/>
    <p:sldId id="257" r:id="rId5"/>
    <p:sldId id="290" r:id="rId6"/>
    <p:sldId id="294" r:id="rId7"/>
    <p:sldId id="258" r:id="rId8"/>
    <p:sldId id="2076136989" r:id="rId9"/>
    <p:sldId id="2076136986" r:id="rId10"/>
    <p:sldId id="285" r:id="rId11"/>
    <p:sldId id="291" r:id="rId12"/>
    <p:sldId id="259" r:id="rId13"/>
    <p:sldId id="2076137004" r:id="rId14"/>
    <p:sldId id="2076137000" r:id="rId15"/>
    <p:sldId id="275" r:id="rId16"/>
    <p:sldId id="2076136997" r:id="rId17"/>
    <p:sldId id="2076136998" r:id="rId18"/>
    <p:sldId id="2076136992" r:id="rId19"/>
    <p:sldId id="260" r:id="rId20"/>
    <p:sldId id="287" r:id="rId21"/>
    <p:sldId id="295" r:id="rId22"/>
    <p:sldId id="277" r:id="rId23"/>
    <p:sldId id="2076136996" r:id="rId24"/>
    <p:sldId id="276" r:id="rId25"/>
    <p:sldId id="2076136994" r:id="rId26"/>
    <p:sldId id="2076136993" r:id="rId27"/>
    <p:sldId id="2076136990" r:id="rId28"/>
    <p:sldId id="292" r:id="rId29"/>
    <p:sldId id="2076136999" r:id="rId30"/>
    <p:sldId id="278" r:id="rId31"/>
    <p:sldId id="2076136988" r:id="rId32"/>
    <p:sldId id="2076136995" r:id="rId33"/>
    <p:sldId id="268" r:id="rId34"/>
    <p:sldId id="2076137001" r:id="rId35"/>
    <p:sldId id="280" r:id="rId36"/>
    <p:sldId id="272" r:id="rId37"/>
    <p:sldId id="293" r:id="rId38"/>
    <p:sldId id="264" r:id="rId39"/>
    <p:sldId id="282" r:id="rId40"/>
    <p:sldId id="265" r:id="rId41"/>
    <p:sldId id="266" r:id="rId42"/>
    <p:sldId id="281" r:id="rId43"/>
    <p:sldId id="267" r:id="rId44"/>
    <p:sldId id="283" r:id="rId45"/>
    <p:sldId id="289" r:id="rId46"/>
    <p:sldId id="284" r:id="rId47"/>
    <p:sldId id="263" r:id="rId48"/>
    <p:sldId id="2076137005" r:id="rId49"/>
    <p:sldId id="2076136991" r:id="rId50"/>
    <p:sldId id="2076136985" r:id="rId51"/>
    <p:sldId id="2076137003" r:id="rId52"/>
    <p:sldId id="20761370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B1A009-196F-4281-AD94-28368E2FD843}">
          <p14:sldIdLst>
            <p14:sldId id="256"/>
            <p14:sldId id="2076136987"/>
          </p14:sldIdLst>
        </p14:section>
        <p14:section name="Intro" id="{52FB36D3-1C5F-4B2B-88D7-DDF69D555C6E}">
          <p14:sldIdLst>
            <p14:sldId id="286"/>
            <p14:sldId id="257"/>
            <p14:sldId id="290"/>
            <p14:sldId id="294"/>
            <p14:sldId id="258"/>
            <p14:sldId id="2076136989"/>
            <p14:sldId id="2076136986"/>
          </p14:sldIdLst>
        </p14:section>
        <p14:section name="Collecting Data" id="{FBCD79FD-E258-4FD8-8B10-5E46BAF11BE0}">
          <p14:sldIdLst>
            <p14:sldId id="285"/>
            <p14:sldId id="291"/>
            <p14:sldId id="259"/>
            <p14:sldId id="2076137004"/>
            <p14:sldId id="2076137000"/>
            <p14:sldId id="275"/>
            <p14:sldId id="2076136997"/>
            <p14:sldId id="2076136998"/>
            <p14:sldId id="2076136992"/>
            <p14:sldId id="260"/>
            <p14:sldId id="287"/>
            <p14:sldId id="295"/>
            <p14:sldId id="277"/>
            <p14:sldId id="2076136996"/>
            <p14:sldId id="276"/>
            <p14:sldId id="2076136994"/>
            <p14:sldId id="2076136993"/>
            <p14:sldId id="2076136990"/>
            <p14:sldId id="292"/>
          </p14:sldIdLst>
        </p14:section>
        <p14:section name="Alerts" id="{D504CF53-208D-4774-9769-BCDA9F0E4680}">
          <p14:sldIdLst>
            <p14:sldId id="2076136999"/>
            <p14:sldId id="278"/>
            <p14:sldId id="2076136988"/>
            <p14:sldId id="2076136995"/>
            <p14:sldId id="268"/>
            <p14:sldId id="2076137001"/>
            <p14:sldId id="280"/>
          </p14:sldIdLst>
        </p14:section>
        <p14:section name="Analyzing and Reporting" id="{BD0F1926-4A92-46F7-B340-009CF356CE65}">
          <p14:sldIdLst>
            <p14:sldId id="272"/>
            <p14:sldId id="293"/>
            <p14:sldId id="264"/>
            <p14:sldId id="282"/>
            <p14:sldId id="265"/>
            <p14:sldId id="266"/>
            <p14:sldId id="281"/>
            <p14:sldId id="267"/>
            <p14:sldId id="283"/>
            <p14:sldId id="289"/>
          </p14:sldIdLst>
        </p14:section>
        <p14:section name="Other Considerations" id="{B93341FC-7382-44BA-8A4F-ECFA3A3D2D32}">
          <p14:sldIdLst>
            <p14:sldId id="284"/>
            <p14:sldId id="263"/>
            <p14:sldId id="2076137005"/>
            <p14:sldId id="2076136991"/>
            <p14:sldId id="2076136985"/>
            <p14:sldId id="2076137003"/>
            <p14:sldId id="20761370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D732B-D094-4265-8302-9A83E93BA763}" v="148" dt="2023-07-31T04:31:18.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0603" autoAdjust="0"/>
  </p:normalViewPr>
  <p:slideViewPr>
    <p:cSldViewPr snapToGrid="0">
      <p:cViewPr varScale="1">
        <p:scale>
          <a:sx n="89" d="100"/>
          <a:sy n="89" d="100"/>
        </p:scale>
        <p:origin x="636"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188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iard" userId="3087d1b0-60ac-4300-aa13-0aac087c7514" providerId="ADAL" clId="{302D732B-D094-4265-8302-9A83E93BA763}"/>
    <pc:docChg chg="undo custSel addSld delSld modSld sldOrd addSection delSection modSection">
      <pc:chgData name="David Giard" userId="3087d1b0-60ac-4300-aa13-0aac087c7514" providerId="ADAL" clId="{302D732B-D094-4265-8302-9A83E93BA763}" dt="2023-07-31T17:46:30.553" v="4464" actId="6549"/>
      <pc:docMkLst>
        <pc:docMk/>
      </pc:docMkLst>
      <pc:sldChg chg="modSp mod ord">
        <pc:chgData name="David Giard" userId="3087d1b0-60ac-4300-aa13-0aac087c7514" providerId="ADAL" clId="{302D732B-D094-4265-8302-9A83E93BA763}" dt="2023-07-14T17:49:34.329" v="3366" actId="20577"/>
        <pc:sldMkLst>
          <pc:docMk/>
          <pc:sldMk cId="529853064" sldId="257"/>
        </pc:sldMkLst>
        <pc:spChg chg="mod">
          <ac:chgData name="David Giard" userId="3087d1b0-60ac-4300-aa13-0aac087c7514" providerId="ADAL" clId="{302D732B-D094-4265-8302-9A83E93BA763}" dt="2023-07-01T18:31:53.333" v="2669" actId="20577"/>
          <ac:spMkLst>
            <pc:docMk/>
            <pc:sldMk cId="529853064" sldId="257"/>
            <ac:spMk id="2" creationId="{C8F54705-2C58-093A-5B5C-2F2D5DE4BFF5}"/>
          </ac:spMkLst>
        </pc:spChg>
        <pc:spChg chg="mod">
          <ac:chgData name="David Giard" userId="3087d1b0-60ac-4300-aa13-0aac087c7514" providerId="ADAL" clId="{302D732B-D094-4265-8302-9A83E93BA763}" dt="2023-07-14T17:49:34.329" v="3366" actId="20577"/>
          <ac:spMkLst>
            <pc:docMk/>
            <pc:sldMk cId="529853064" sldId="257"/>
            <ac:spMk id="3" creationId="{B04281E9-EFEC-87F2-0FAA-DB9B3FE6D2BB}"/>
          </ac:spMkLst>
        </pc:spChg>
      </pc:sldChg>
      <pc:sldChg chg="addSp delSp modSp mod ord modShow">
        <pc:chgData name="David Giard" userId="3087d1b0-60ac-4300-aa13-0aac087c7514" providerId="ADAL" clId="{302D732B-D094-4265-8302-9A83E93BA763}" dt="2023-06-29T14:13:11.241" v="2536" actId="729"/>
        <pc:sldMkLst>
          <pc:docMk/>
          <pc:sldMk cId="2581327577" sldId="258"/>
        </pc:sldMkLst>
        <pc:spChg chg="del">
          <ac:chgData name="David Giard" userId="3087d1b0-60ac-4300-aa13-0aac087c7514" providerId="ADAL" clId="{302D732B-D094-4265-8302-9A83E93BA763}" dt="2023-06-26T00:09:45.958" v="0" actId="478"/>
          <ac:spMkLst>
            <pc:docMk/>
            <pc:sldMk cId="2581327577" sldId="258"/>
            <ac:spMk id="3" creationId="{E902CC58-34F9-1DAA-A446-7309A6EFAD02}"/>
          </ac:spMkLst>
        </pc:spChg>
        <pc:picChg chg="add mod">
          <ac:chgData name="David Giard" userId="3087d1b0-60ac-4300-aa13-0aac087c7514" providerId="ADAL" clId="{302D732B-D094-4265-8302-9A83E93BA763}" dt="2023-06-26T00:09:59.205" v="4" actId="14100"/>
          <ac:picMkLst>
            <pc:docMk/>
            <pc:sldMk cId="2581327577" sldId="258"/>
            <ac:picMk id="1026" creationId="{A22F7B12-DBAA-A059-C6F6-028AECD0E48D}"/>
          </ac:picMkLst>
        </pc:picChg>
      </pc:sldChg>
      <pc:sldChg chg="ord">
        <pc:chgData name="David Giard" userId="3087d1b0-60ac-4300-aa13-0aac087c7514" providerId="ADAL" clId="{302D732B-D094-4265-8302-9A83E93BA763}" dt="2023-06-28T04:35:40.199" v="1153"/>
        <pc:sldMkLst>
          <pc:docMk/>
          <pc:sldMk cId="164733250" sldId="259"/>
        </pc:sldMkLst>
      </pc:sldChg>
      <pc:sldChg chg="addSp modSp mod ord">
        <pc:chgData name="David Giard" userId="3087d1b0-60ac-4300-aa13-0aac087c7514" providerId="ADAL" clId="{302D732B-D094-4265-8302-9A83E93BA763}" dt="2023-06-28T04:35:40.199" v="1153"/>
        <pc:sldMkLst>
          <pc:docMk/>
          <pc:sldMk cId="1242967716" sldId="260"/>
        </pc:sldMkLst>
        <pc:spChg chg="mod">
          <ac:chgData name="David Giard" userId="3087d1b0-60ac-4300-aa13-0aac087c7514" providerId="ADAL" clId="{302D732B-D094-4265-8302-9A83E93BA763}" dt="2023-06-26T15:09:23.568" v="140" actId="20577"/>
          <ac:spMkLst>
            <pc:docMk/>
            <pc:sldMk cId="1242967716" sldId="260"/>
            <ac:spMk id="2" creationId="{BB75B59A-22B5-2E3E-BA64-C0E3A1DAF1A2}"/>
          </ac:spMkLst>
        </pc:spChg>
        <pc:spChg chg="mod">
          <ac:chgData name="David Giard" userId="3087d1b0-60ac-4300-aa13-0aac087c7514" providerId="ADAL" clId="{302D732B-D094-4265-8302-9A83E93BA763}" dt="2023-06-26T15:17:32.133" v="207" actId="20577"/>
          <ac:spMkLst>
            <pc:docMk/>
            <pc:sldMk cId="1242967716" sldId="260"/>
            <ac:spMk id="3" creationId="{0255F3FE-3450-26C1-3321-A7080FEA51DE}"/>
          </ac:spMkLst>
        </pc:spChg>
        <pc:spChg chg="add mod">
          <ac:chgData name="David Giard" userId="3087d1b0-60ac-4300-aa13-0aac087c7514" providerId="ADAL" clId="{302D732B-D094-4265-8302-9A83E93BA763}" dt="2023-06-26T15:17:23.604" v="199" actId="14100"/>
          <ac:spMkLst>
            <pc:docMk/>
            <pc:sldMk cId="1242967716" sldId="260"/>
            <ac:spMk id="8" creationId="{664DE981-A26F-6138-5C96-C1F0BC967E22}"/>
          </ac:spMkLst>
        </pc:spChg>
        <pc:picChg chg="add mod">
          <ac:chgData name="David Giard" userId="3087d1b0-60ac-4300-aa13-0aac087c7514" providerId="ADAL" clId="{302D732B-D094-4265-8302-9A83E93BA763}" dt="2023-06-26T15:17:25.611" v="200" actId="1076"/>
          <ac:picMkLst>
            <pc:docMk/>
            <pc:sldMk cId="1242967716" sldId="260"/>
            <ac:picMk id="5" creationId="{870B2639-933C-FC94-6731-7571FE9A27D7}"/>
          </ac:picMkLst>
        </pc:picChg>
        <pc:picChg chg="add mod">
          <ac:chgData name="David Giard" userId="3087d1b0-60ac-4300-aa13-0aac087c7514" providerId="ADAL" clId="{302D732B-D094-4265-8302-9A83E93BA763}" dt="2023-06-26T15:17:17.435" v="198" actId="1076"/>
          <ac:picMkLst>
            <pc:docMk/>
            <pc:sldMk cId="1242967716" sldId="260"/>
            <ac:picMk id="7" creationId="{0C252542-5389-D0E7-33AC-AC640952D28C}"/>
          </ac:picMkLst>
        </pc:picChg>
      </pc:sldChg>
      <pc:sldChg chg="del ord">
        <pc:chgData name="David Giard" userId="3087d1b0-60ac-4300-aa13-0aac087c7514" providerId="ADAL" clId="{302D732B-D094-4265-8302-9A83E93BA763}" dt="2023-06-26T15:22:59.085" v="298" actId="47"/>
        <pc:sldMkLst>
          <pc:docMk/>
          <pc:sldMk cId="2017456674" sldId="261"/>
        </pc:sldMkLst>
      </pc:sldChg>
      <pc:sldChg chg="addSp modSp mod ord modShow modNotesTx">
        <pc:chgData name="David Giard" userId="3087d1b0-60ac-4300-aa13-0aac087c7514" providerId="ADAL" clId="{302D732B-D094-4265-8302-9A83E93BA763}" dt="2023-07-14T20:07:09.999" v="3699" actId="1440"/>
        <pc:sldMkLst>
          <pc:docMk/>
          <pc:sldMk cId="2933495997" sldId="263"/>
        </pc:sldMkLst>
        <pc:spChg chg="mod">
          <ac:chgData name="David Giard" userId="3087d1b0-60ac-4300-aa13-0aac087c7514" providerId="ADAL" clId="{302D732B-D094-4265-8302-9A83E93BA763}" dt="2023-07-14T20:05:19.276" v="3694" actId="6549"/>
          <ac:spMkLst>
            <pc:docMk/>
            <pc:sldMk cId="2933495997" sldId="263"/>
            <ac:spMk id="3" creationId="{F1536B7C-0C46-B66D-D1F2-DD781D0014C8}"/>
          </ac:spMkLst>
        </pc:spChg>
        <pc:picChg chg="add mod">
          <ac:chgData name="David Giard" userId="3087d1b0-60ac-4300-aa13-0aac087c7514" providerId="ADAL" clId="{302D732B-D094-4265-8302-9A83E93BA763}" dt="2023-07-14T20:07:09.999" v="3699" actId="1440"/>
          <ac:picMkLst>
            <pc:docMk/>
            <pc:sldMk cId="2933495997" sldId="263"/>
            <ac:picMk id="5" creationId="{D3203836-B113-B73B-1D42-8B430291AC96}"/>
          </ac:picMkLst>
        </pc:picChg>
      </pc:sldChg>
      <pc:sldChg chg="addSp delSp modSp mod">
        <pc:chgData name="David Giard" userId="3087d1b0-60ac-4300-aa13-0aac087c7514" providerId="ADAL" clId="{302D732B-D094-4265-8302-9A83E93BA763}" dt="2023-06-26T17:37:50.652" v="574" actId="14100"/>
        <pc:sldMkLst>
          <pc:docMk/>
          <pc:sldMk cId="3618937513" sldId="264"/>
        </pc:sldMkLst>
        <pc:spChg chg="mod">
          <ac:chgData name="David Giard" userId="3087d1b0-60ac-4300-aa13-0aac087c7514" providerId="ADAL" clId="{302D732B-D094-4265-8302-9A83E93BA763}" dt="2023-06-26T17:37:19.600" v="569" actId="20577"/>
          <ac:spMkLst>
            <pc:docMk/>
            <pc:sldMk cId="3618937513" sldId="264"/>
            <ac:spMk id="2" creationId="{4B89D952-A93D-23DB-787D-A5DC6264FD24}"/>
          </ac:spMkLst>
        </pc:spChg>
        <pc:spChg chg="del">
          <ac:chgData name="David Giard" userId="3087d1b0-60ac-4300-aa13-0aac087c7514" providerId="ADAL" clId="{302D732B-D094-4265-8302-9A83E93BA763}" dt="2023-06-26T17:37:21.412" v="570" actId="478"/>
          <ac:spMkLst>
            <pc:docMk/>
            <pc:sldMk cId="3618937513" sldId="264"/>
            <ac:spMk id="3" creationId="{49DB07F0-4EA9-2B1A-19BF-840027FE9774}"/>
          </ac:spMkLst>
        </pc:spChg>
        <pc:picChg chg="add mod">
          <ac:chgData name="David Giard" userId="3087d1b0-60ac-4300-aa13-0aac087c7514" providerId="ADAL" clId="{302D732B-D094-4265-8302-9A83E93BA763}" dt="2023-06-26T17:37:50.652" v="574" actId="14100"/>
          <ac:picMkLst>
            <pc:docMk/>
            <pc:sldMk cId="3618937513" sldId="264"/>
            <ac:picMk id="5" creationId="{C920A9B5-8BE9-9B9C-13BA-84FEA83DD402}"/>
          </ac:picMkLst>
        </pc:picChg>
      </pc:sldChg>
      <pc:sldChg chg="addSp modSp mod">
        <pc:chgData name="David Giard" userId="3087d1b0-60ac-4300-aa13-0aac087c7514" providerId="ADAL" clId="{302D732B-D094-4265-8302-9A83E93BA763}" dt="2023-07-15T22:26:28.383" v="3821" actId="1582"/>
        <pc:sldMkLst>
          <pc:docMk/>
          <pc:sldMk cId="1066413953" sldId="266"/>
        </pc:sldMkLst>
        <pc:spChg chg="mod">
          <ac:chgData name="David Giard" userId="3087d1b0-60ac-4300-aa13-0aac087c7514" providerId="ADAL" clId="{302D732B-D094-4265-8302-9A83E93BA763}" dt="2023-06-26T15:28:24.891" v="450" actId="20577"/>
          <ac:spMkLst>
            <pc:docMk/>
            <pc:sldMk cId="1066413953" sldId="266"/>
            <ac:spMk id="2" creationId="{99F4C412-27A6-95AE-A9FE-F437AD81071B}"/>
          </ac:spMkLst>
        </pc:spChg>
        <pc:spChg chg="mod">
          <ac:chgData name="David Giard" userId="3087d1b0-60ac-4300-aa13-0aac087c7514" providerId="ADAL" clId="{302D732B-D094-4265-8302-9A83E93BA763}" dt="2023-07-15T22:21:03.522" v="3810" actId="20577"/>
          <ac:spMkLst>
            <pc:docMk/>
            <pc:sldMk cId="1066413953" sldId="266"/>
            <ac:spMk id="3" creationId="{45746D05-C514-E191-4948-341023EE399E}"/>
          </ac:spMkLst>
        </pc:spChg>
        <pc:spChg chg="add mod">
          <ac:chgData name="David Giard" userId="3087d1b0-60ac-4300-aa13-0aac087c7514" providerId="ADAL" clId="{302D732B-D094-4265-8302-9A83E93BA763}" dt="2023-07-15T22:26:13.748" v="3818"/>
          <ac:spMkLst>
            <pc:docMk/>
            <pc:sldMk cId="1066413953" sldId="266"/>
            <ac:spMk id="5" creationId="{1892D261-C752-B176-D702-762D378AB6EB}"/>
          </ac:spMkLst>
        </pc:spChg>
        <pc:spChg chg="add mod">
          <ac:chgData name="David Giard" userId="3087d1b0-60ac-4300-aa13-0aac087c7514" providerId="ADAL" clId="{302D732B-D094-4265-8302-9A83E93BA763}" dt="2023-07-15T22:26:28.383" v="3821" actId="1582"/>
          <ac:spMkLst>
            <pc:docMk/>
            <pc:sldMk cId="1066413953" sldId="266"/>
            <ac:spMk id="7" creationId="{07C5EA5F-19B7-9A1B-C97D-76D6B7865849}"/>
          </ac:spMkLst>
        </pc:spChg>
      </pc:sldChg>
      <pc:sldChg chg="addSp delSp modSp mod modNotesTx">
        <pc:chgData name="David Giard" userId="3087d1b0-60ac-4300-aa13-0aac087c7514" providerId="ADAL" clId="{302D732B-D094-4265-8302-9A83E93BA763}" dt="2023-07-17T15:15:28.079" v="4344" actId="20577"/>
        <pc:sldMkLst>
          <pc:docMk/>
          <pc:sldMk cId="774863314" sldId="267"/>
        </pc:sldMkLst>
        <pc:spChg chg="del">
          <ac:chgData name="David Giard" userId="3087d1b0-60ac-4300-aa13-0aac087c7514" providerId="ADAL" clId="{302D732B-D094-4265-8302-9A83E93BA763}" dt="2023-06-26T17:41:30.778" v="747" actId="478"/>
          <ac:spMkLst>
            <pc:docMk/>
            <pc:sldMk cId="774863314" sldId="267"/>
            <ac:spMk id="3" creationId="{792EFD95-C258-FE93-2237-FDC8AAEF87EC}"/>
          </ac:spMkLst>
        </pc:spChg>
        <pc:picChg chg="add mod">
          <ac:chgData name="David Giard" userId="3087d1b0-60ac-4300-aa13-0aac087c7514" providerId="ADAL" clId="{302D732B-D094-4265-8302-9A83E93BA763}" dt="2023-06-26T17:41:37.701" v="751" actId="1440"/>
          <ac:picMkLst>
            <pc:docMk/>
            <pc:sldMk cId="774863314" sldId="267"/>
            <ac:picMk id="5" creationId="{B9D0E170-BF7F-3B7B-EE03-D03D0C44578C}"/>
          </ac:picMkLst>
        </pc:picChg>
      </pc:sldChg>
      <pc:sldChg chg="addSp delSp modSp mod ord">
        <pc:chgData name="David Giard" userId="3087d1b0-60ac-4300-aa13-0aac087c7514" providerId="ADAL" clId="{302D732B-D094-4265-8302-9A83E93BA763}" dt="2023-07-14T15:26:40.508" v="3248" actId="1440"/>
        <pc:sldMkLst>
          <pc:docMk/>
          <pc:sldMk cId="4198718001" sldId="268"/>
        </pc:sldMkLst>
        <pc:spChg chg="del">
          <ac:chgData name="David Giard" userId="3087d1b0-60ac-4300-aa13-0aac087c7514" providerId="ADAL" clId="{302D732B-D094-4265-8302-9A83E93BA763}" dt="2023-06-26T17:34:39.086" v="531" actId="478"/>
          <ac:spMkLst>
            <pc:docMk/>
            <pc:sldMk cId="4198718001" sldId="268"/>
            <ac:spMk id="3" creationId="{27C94134-98EA-415F-D970-2B8EC4E40229}"/>
          </ac:spMkLst>
        </pc:spChg>
        <pc:picChg chg="add mod">
          <ac:chgData name="David Giard" userId="3087d1b0-60ac-4300-aa13-0aac087c7514" providerId="ADAL" clId="{302D732B-D094-4265-8302-9A83E93BA763}" dt="2023-07-14T15:26:40.508" v="3248" actId="1440"/>
          <ac:picMkLst>
            <pc:docMk/>
            <pc:sldMk cId="4198718001" sldId="268"/>
            <ac:picMk id="5" creationId="{2106AD58-F89E-04AB-9A50-9A865D4B5BAD}"/>
          </ac:picMkLst>
        </pc:picChg>
      </pc:sldChg>
      <pc:sldChg chg="del mod modShow">
        <pc:chgData name="David Giard" userId="3087d1b0-60ac-4300-aa13-0aac087c7514" providerId="ADAL" clId="{302D732B-D094-4265-8302-9A83E93BA763}" dt="2023-06-26T17:47:46.409" v="1025" actId="47"/>
        <pc:sldMkLst>
          <pc:docMk/>
          <pc:sldMk cId="1514643999" sldId="270"/>
        </pc:sldMkLst>
      </pc:sldChg>
      <pc:sldChg chg="modSp del mod ord">
        <pc:chgData name="David Giard" userId="3087d1b0-60ac-4300-aa13-0aac087c7514" providerId="ADAL" clId="{302D732B-D094-4265-8302-9A83E93BA763}" dt="2023-07-14T15:20:07.695" v="3218" actId="47"/>
        <pc:sldMkLst>
          <pc:docMk/>
          <pc:sldMk cId="1237196447" sldId="271"/>
        </pc:sldMkLst>
        <pc:spChg chg="mod">
          <ac:chgData name="David Giard" userId="3087d1b0-60ac-4300-aa13-0aac087c7514" providerId="ADAL" clId="{302D732B-D094-4265-8302-9A83E93BA763}" dt="2023-06-28T04:37:35.008" v="1181" actId="20577"/>
          <ac:spMkLst>
            <pc:docMk/>
            <pc:sldMk cId="1237196447" sldId="271"/>
            <ac:spMk id="2" creationId="{2B1C43B7-C599-35E3-7EAD-59BB744C37C7}"/>
          </ac:spMkLst>
        </pc:spChg>
      </pc:sldChg>
      <pc:sldChg chg="addSp delSp modSp add del mod ord">
        <pc:chgData name="David Giard" userId="3087d1b0-60ac-4300-aa13-0aac087c7514" providerId="ADAL" clId="{302D732B-D094-4265-8302-9A83E93BA763}" dt="2023-06-28T04:48:09.141" v="1268" actId="47"/>
        <pc:sldMkLst>
          <pc:docMk/>
          <pc:sldMk cId="1405704430" sldId="273"/>
        </pc:sldMkLst>
        <pc:spChg chg="mod">
          <ac:chgData name="David Giard" userId="3087d1b0-60ac-4300-aa13-0aac087c7514" providerId="ADAL" clId="{302D732B-D094-4265-8302-9A83E93BA763}" dt="2023-06-26T15:22:51.100" v="296" actId="20577"/>
          <ac:spMkLst>
            <pc:docMk/>
            <pc:sldMk cId="1405704430" sldId="273"/>
            <ac:spMk id="2" creationId="{5D13030D-0B80-4026-AA1A-7891EB6E6EC1}"/>
          </ac:spMkLst>
        </pc:spChg>
        <pc:spChg chg="del">
          <ac:chgData name="David Giard" userId="3087d1b0-60ac-4300-aa13-0aac087c7514" providerId="ADAL" clId="{302D732B-D094-4265-8302-9A83E93BA763}" dt="2023-06-26T15:19:33.069" v="208" actId="478"/>
          <ac:spMkLst>
            <pc:docMk/>
            <pc:sldMk cId="1405704430" sldId="273"/>
            <ac:spMk id="3" creationId="{B441565B-CA69-8B67-B216-BED0F15EE7B6}"/>
          </ac:spMkLst>
        </pc:spChg>
        <pc:spChg chg="add del mod">
          <ac:chgData name="David Giard" userId="3087d1b0-60ac-4300-aa13-0aac087c7514" providerId="ADAL" clId="{302D732B-D094-4265-8302-9A83E93BA763}" dt="2023-06-26T15:22:44.916" v="284" actId="478"/>
          <ac:spMkLst>
            <pc:docMk/>
            <pc:sldMk cId="1405704430" sldId="273"/>
            <ac:spMk id="5" creationId="{A7BB5304-F9FA-3278-6F78-0B6964E33492}"/>
          </ac:spMkLst>
        </pc:spChg>
        <pc:spChg chg="add del mod">
          <ac:chgData name="David Giard" userId="3087d1b0-60ac-4300-aa13-0aac087c7514" providerId="ADAL" clId="{302D732B-D094-4265-8302-9A83E93BA763}" dt="2023-06-26T15:22:44.916" v="284" actId="478"/>
          <ac:spMkLst>
            <pc:docMk/>
            <pc:sldMk cId="1405704430" sldId="273"/>
            <ac:spMk id="7" creationId="{74DE6879-5030-25D2-91C9-485400CEB3A5}"/>
          </ac:spMkLst>
        </pc:spChg>
      </pc:sldChg>
      <pc:sldChg chg="modSp add del mod ord modNotesTx">
        <pc:chgData name="David Giard" userId="3087d1b0-60ac-4300-aa13-0aac087c7514" providerId="ADAL" clId="{302D732B-D094-4265-8302-9A83E93BA763}" dt="2023-07-14T20:09:27.631" v="3747" actId="47"/>
        <pc:sldMkLst>
          <pc:docMk/>
          <pc:sldMk cId="3437822272" sldId="274"/>
        </pc:sldMkLst>
        <pc:spChg chg="mod">
          <ac:chgData name="David Giard" userId="3087d1b0-60ac-4300-aa13-0aac087c7514" providerId="ADAL" clId="{302D732B-D094-4265-8302-9A83E93BA763}" dt="2023-06-26T15:04:57.330" v="46" actId="20577"/>
          <ac:spMkLst>
            <pc:docMk/>
            <pc:sldMk cId="3437822272" sldId="274"/>
            <ac:spMk id="2" creationId="{5D13030D-0B80-4026-AA1A-7891EB6E6EC1}"/>
          </ac:spMkLst>
        </pc:spChg>
      </pc:sldChg>
      <pc:sldChg chg="addSp delSp modSp new mod ord">
        <pc:chgData name="David Giard" userId="3087d1b0-60ac-4300-aa13-0aac087c7514" providerId="ADAL" clId="{302D732B-D094-4265-8302-9A83E93BA763}" dt="2023-07-19T02:17:27.803" v="4399"/>
        <pc:sldMkLst>
          <pc:docMk/>
          <pc:sldMk cId="2523258924" sldId="275"/>
        </pc:sldMkLst>
        <pc:spChg chg="mod">
          <ac:chgData name="David Giard" userId="3087d1b0-60ac-4300-aa13-0aac087c7514" providerId="ADAL" clId="{302D732B-D094-4265-8302-9A83E93BA763}" dt="2023-06-26T15:22:11.714" v="260" actId="20577"/>
          <ac:spMkLst>
            <pc:docMk/>
            <pc:sldMk cId="2523258924" sldId="275"/>
            <ac:spMk id="2" creationId="{A3F44928-B1C9-04E4-D03E-39E4A269E71A}"/>
          </ac:spMkLst>
        </pc:spChg>
        <pc:spChg chg="add del">
          <ac:chgData name="David Giard" userId="3087d1b0-60ac-4300-aa13-0aac087c7514" providerId="ADAL" clId="{302D732B-D094-4265-8302-9A83E93BA763}" dt="2023-07-13T21:35:13.318" v="2815" actId="478"/>
          <ac:spMkLst>
            <pc:docMk/>
            <pc:sldMk cId="2523258924" sldId="275"/>
            <ac:spMk id="3" creationId="{AA5A6047-12A9-81AB-6D6F-AB45523B7F03}"/>
          </ac:spMkLst>
        </pc:spChg>
        <pc:picChg chg="add mod">
          <ac:chgData name="David Giard" userId="3087d1b0-60ac-4300-aa13-0aac087c7514" providerId="ADAL" clId="{302D732B-D094-4265-8302-9A83E93BA763}" dt="2023-07-13T21:35:18.969" v="2817" actId="14100"/>
          <ac:picMkLst>
            <pc:docMk/>
            <pc:sldMk cId="2523258924" sldId="275"/>
            <ac:picMk id="1026" creationId="{50C3BAE0-8632-6AFB-9CE7-347CA2CD044A}"/>
          </ac:picMkLst>
        </pc:picChg>
      </pc:sldChg>
      <pc:sldChg chg="addSp delSp modSp add mod ord modNotesTx">
        <pc:chgData name="David Giard" userId="3087d1b0-60ac-4300-aa13-0aac087c7514" providerId="ADAL" clId="{302D732B-D094-4265-8302-9A83E93BA763}" dt="2023-07-13T22:41:29.137" v="3120" actId="20577"/>
        <pc:sldMkLst>
          <pc:docMk/>
          <pc:sldMk cId="1582604031" sldId="276"/>
        </pc:sldMkLst>
        <pc:spChg chg="mod">
          <ac:chgData name="David Giard" userId="3087d1b0-60ac-4300-aa13-0aac087c7514" providerId="ADAL" clId="{302D732B-D094-4265-8302-9A83E93BA763}" dt="2023-07-13T22:40:59.878" v="3071" actId="1076"/>
          <ac:spMkLst>
            <pc:docMk/>
            <pc:sldMk cId="1582604031" sldId="276"/>
            <ac:spMk id="2" creationId="{5D13030D-0B80-4026-AA1A-7891EB6E6EC1}"/>
          </ac:spMkLst>
        </pc:spChg>
        <pc:spChg chg="add del mod modVis">
          <ac:chgData name="David Giard" userId="3087d1b0-60ac-4300-aa13-0aac087c7514" providerId="ADAL" clId="{302D732B-D094-4265-8302-9A83E93BA763}" dt="2023-07-13T22:40:39.052" v="3052" actId="478"/>
          <ac:spMkLst>
            <pc:docMk/>
            <pc:sldMk cId="1582604031" sldId="276"/>
            <ac:spMk id="4" creationId="{EBE5FE43-C18D-2754-50C2-F39B3F5F5B3D}"/>
          </ac:spMkLst>
        </pc:spChg>
        <pc:spChg chg="del mod">
          <ac:chgData name="David Giard" userId="3087d1b0-60ac-4300-aa13-0aac087c7514" providerId="ADAL" clId="{302D732B-D094-4265-8302-9A83E93BA763}" dt="2023-07-13T22:37:03.145" v="2948" actId="478"/>
          <ac:spMkLst>
            <pc:docMk/>
            <pc:sldMk cId="1582604031" sldId="276"/>
            <ac:spMk id="5" creationId="{A7BB5304-F9FA-3278-6F78-0B6964E33492}"/>
          </ac:spMkLst>
        </pc:spChg>
        <pc:spChg chg="del mod">
          <ac:chgData name="David Giard" userId="3087d1b0-60ac-4300-aa13-0aac087c7514" providerId="ADAL" clId="{302D732B-D094-4265-8302-9A83E93BA763}" dt="2023-07-13T22:37:07.028" v="2949" actId="478"/>
          <ac:spMkLst>
            <pc:docMk/>
            <pc:sldMk cId="1582604031" sldId="276"/>
            <ac:spMk id="7" creationId="{74DE6879-5030-25D2-91C9-485400CEB3A5}"/>
          </ac:spMkLst>
        </pc:spChg>
        <pc:spChg chg="add mod modVis">
          <ac:chgData name="David Giard" userId="3087d1b0-60ac-4300-aa13-0aac087c7514" providerId="ADAL" clId="{302D732B-D094-4265-8302-9A83E93BA763}" dt="2023-07-13T22:41:00.767" v="3072" actId="1076"/>
          <ac:spMkLst>
            <pc:docMk/>
            <pc:sldMk cId="1582604031" sldId="276"/>
            <ac:spMk id="8" creationId="{B785C8C6-BF39-0593-D5E1-991F61394FC6}"/>
          </ac:spMkLst>
        </pc:spChg>
        <pc:spChg chg="add mod">
          <ac:chgData name="David Giard" userId="3087d1b0-60ac-4300-aa13-0aac087c7514" providerId="ADAL" clId="{302D732B-D094-4265-8302-9A83E93BA763}" dt="2023-07-13T22:41:29.137" v="3120" actId="20577"/>
          <ac:spMkLst>
            <pc:docMk/>
            <pc:sldMk cId="1582604031" sldId="276"/>
            <ac:spMk id="9" creationId="{BC6195D6-CCD7-0F23-0366-55004E6EC100}"/>
          </ac:spMkLst>
        </pc:spChg>
      </pc:sldChg>
      <pc:sldChg chg="modSp new mod ord modNotesTx">
        <pc:chgData name="David Giard" userId="3087d1b0-60ac-4300-aa13-0aac087c7514" providerId="ADAL" clId="{302D732B-D094-4265-8302-9A83E93BA763}" dt="2023-07-13T21:57:07.019" v="2941"/>
        <pc:sldMkLst>
          <pc:docMk/>
          <pc:sldMk cId="3771428529" sldId="277"/>
        </pc:sldMkLst>
        <pc:spChg chg="mod">
          <ac:chgData name="David Giard" userId="3087d1b0-60ac-4300-aa13-0aac087c7514" providerId="ADAL" clId="{302D732B-D094-4265-8302-9A83E93BA763}" dt="2023-06-26T15:23:23.293" v="301"/>
          <ac:spMkLst>
            <pc:docMk/>
            <pc:sldMk cId="3771428529" sldId="277"/>
            <ac:spMk id="2" creationId="{8E692511-B56C-6714-B669-B22637EB8784}"/>
          </ac:spMkLst>
        </pc:spChg>
        <pc:spChg chg="mod">
          <ac:chgData name="David Giard" userId="3087d1b0-60ac-4300-aa13-0aac087c7514" providerId="ADAL" clId="{302D732B-D094-4265-8302-9A83E93BA763}" dt="2023-06-28T04:50:52.486" v="1359" actId="6549"/>
          <ac:spMkLst>
            <pc:docMk/>
            <pc:sldMk cId="3771428529" sldId="277"/>
            <ac:spMk id="3" creationId="{CA6AC761-B43F-125B-0E34-01A29E250EDD}"/>
          </ac:spMkLst>
        </pc:spChg>
      </pc:sldChg>
      <pc:sldChg chg="addSp delSp modSp new mod ord modAnim">
        <pc:chgData name="David Giard" userId="3087d1b0-60ac-4300-aa13-0aac087c7514" providerId="ADAL" clId="{302D732B-D094-4265-8302-9A83E93BA763}" dt="2023-07-21T00:03:04.738" v="4449"/>
        <pc:sldMkLst>
          <pc:docMk/>
          <pc:sldMk cId="2298864236" sldId="278"/>
        </pc:sldMkLst>
        <pc:spChg chg="mod">
          <ac:chgData name="David Giard" userId="3087d1b0-60ac-4300-aa13-0aac087c7514" providerId="ADAL" clId="{302D732B-D094-4265-8302-9A83E93BA763}" dt="2023-07-20T20:28:58.869" v="4441" actId="20577"/>
          <ac:spMkLst>
            <pc:docMk/>
            <pc:sldMk cId="2298864236" sldId="278"/>
            <ac:spMk id="2" creationId="{494444D4-D8AC-6FD4-6F34-F4757707FBB7}"/>
          </ac:spMkLst>
        </pc:spChg>
        <pc:spChg chg="mod">
          <ac:chgData name="David Giard" userId="3087d1b0-60ac-4300-aa13-0aac087c7514" providerId="ADAL" clId="{302D732B-D094-4265-8302-9A83E93BA763}" dt="2023-07-20T20:27:01.773" v="4413" actId="14100"/>
          <ac:spMkLst>
            <pc:docMk/>
            <pc:sldMk cId="2298864236" sldId="278"/>
            <ac:spMk id="3" creationId="{23C61257-2974-1864-7DED-57ED61059DE7}"/>
          </ac:spMkLst>
        </pc:spChg>
        <pc:spChg chg="mod topLvl">
          <ac:chgData name="David Giard" userId="3087d1b0-60ac-4300-aa13-0aac087c7514" providerId="ADAL" clId="{302D732B-D094-4265-8302-9A83E93BA763}" dt="2023-07-21T00:01:55.272" v="4443" actId="165"/>
          <ac:spMkLst>
            <pc:docMk/>
            <pc:sldMk cId="2298864236" sldId="278"/>
            <ac:spMk id="5" creationId="{6D3E6686-D598-AFE3-A9C5-4A7F3BAFFD07}"/>
          </ac:spMkLst>
        </pc:spChg>
        <pc:spChg chg="mod topLvl">
          <ac:chgData name="David Giard" userId="3087d1b0-60ac-4300-aa13-0aac087c7514" providerId="ADAL" clId="{302D732B-D094-4265-8302-9A83E93BA763}" dt="2023-07-21T00:01:55.272" v="4443" actId="165"/>
          <ac:spMkLst>
            <pc:docMk/>
            <pc:sldMk cId="2298864236" sldId="278"/>
            <ac:spMk id="7" creationId="{DFDCD714-B79B-C3DA-DEB4-1B2D39308A05}"/>
          </ac:spMkLst>
        </pc:spChg>
        <pc:spChg chg="mod topLvl">
          <ac:chgData name="David Giard" userId="3087d1b0-60ac-4300-aa13-0aac087c7514" providerId="ADAL" clId="{302D732B-D094-4265-8302-9A83E93BA763}" dt="2023-07-21T00:01:55.272" v="4443" actId="165"/>
          <ac:spMkLst>
            <pc:docMk/>
            <pc:sldMk cId="2298864236" sldId="278"/>
            <ac:spMk id="8" creationId="{9F9F427C-DD97-872C-B4DE-686A3EE037A8}"/>
          </ac:spMkLst>
        </pc:spChg>
        <pc:spChg chg="mod topLvl">
          <ac:chgData name="David Giard" userId="3087d1b0-60ac-4300-aa13-0aac087c7514" providerId="ADAL" clId="{302D732B-D094-4265-8302-9A83E93BA763}" dt="2023-07-21T00:01:55.272" v="4443" actId="165"/>
          <ac:spMkLst>
            <pc:docMk/>
            <pc:sldMk cId="2298864236" sldId="278"/>
            <ac:spMk id="9" creationId="{B8A04C3C-9BFC-3986-5FF9-EB5175D4B8C4}"/>
          </ac:spMkLst>
        </pc:spChg>
        <pc:spChg chg="mod topLvl">
          <ac:chgData name="David Giard" userId="3087d1b0-60ac-4300-aa13-0aac087c7514" providerId="ADAL" clId="{302D732B-D094-4265-8302-9A83E93BA763}" dt="2023-07-21T00:01:55.272" v="4443" actId="165"/>
          <ac:spMkLst>
            <pc:docMk/>
            <pc:sldMk cId="2298864236" sldId="278"/>
            <ac:spMk id="10" creationId="{C9A9C637-9B25-878B-6FC9-D477FCD08BB4}"/>
          </ac:spMkLst>
        </pc:spChg>
        <pc:grpChg chg="del mod">
          <ac:chgData name="David Giard" userId="3087d1b0-60ac-4300-aa13-0aac087c7514" providerId="ADAL" clId="{302D732B-D094-4265-8302-9A83E93BA763}" dt="2023-07-21T00:01:55.272" v="4443" actId="165"/>
          <ac:grpSpMkLst>
            <pc:docMk/>
            <pc:sldMk cId="2298864236" sldId="278"/>
            <ac:grpSpMk id="4" creationId="{3FBC4FB4-A9EA-4860-A4C0-98757A9A9D1C}"/>
          </ac:grpSpMkLst>
        </pc:grpChg>
        <pc:graphicFrameChg chg="add del mod modGraphic">
          <ac:chgData name="David Giard" userId="3087d1b0-60ac-4300-aa13-0aac087c7514" providerId="ADAL" clId="{302D732B-D094-4265-8302-9A83E93BA763}" dt="2023-07-21T00:01:46.938" v="4442" actId="18245"/>
          <ac:graphicFrameMkLst>
            <pc:docMk/>
            <pc:sldMk cId="2298864236" sldId="278"/>
            <ac:graphicFrameMk id="6" creationId="{9DD271D6-7976-034E-7CD9-1030C9F8FAFE}"/>
          </ac:graphicFrameMkLst>
        </pc:graphicFrameChg>
      </pc:sldChg>
      <pc:sldChg chg="addSp delSp modSp add del mod ord">
        <pc:chgData name="David Giard" userId="3087d1b0-60ac-4300-aa13-0aac087c7514" providerId="ADAL" clId="{302D732B-D094-4265-8302-9A83E93BA763}" dt="2023-07-16T04:18:24.430" v="3902" actId="47"/>
        <pc:sldMkLst>
          <pc:docMk/>
          <pc:sldMk cId="3668778797" sldId="279"/>
        </pc:sldMkLst>
        <pc:spChg chg="mod">
          <ac:chgData name="David Giard" userId="3087d1b0-60ac-4300-aa13-0aac087c7514" providerId="ADAL" clId="{302D732B-D094-4265-8302-9A83E93BA763}" dt="2023-07-16T04:16:28.174" v="3840" actId="20577"/>
          <ac:spMkLst>
            <pc:docMk/>
            <pc:sldMk cId="3668778797" sldId="279"/>
            <ac:spMk id="2" creationId="{F15D6E4E-96DD-18C8-61C6-2A251D586A76}"/>
          </ac:spMkLst>
        </pc:spChg>
        <pc:picChg chg="add mod">
          <ac:chgData name="David Giard" userId="3087d1b0-60ac-4300-aa13-0aac087c7514" providerId="ADAL" clId="{302D732B-D094-4265-8302-9A83E93BA763}" dt="2023-07-16T04:16:30.119" v="3841" actId="1076"/>
          <ac:picMkLst>
            <pc:docMk/>
            <pc:sldMk cId="3668778797" sldId="279"/>
            <ac:picMk id="4" creationId="{FDC79A10-2ABB-0D5A-6A88-E5300FCFAE6A}"/>
          </ac:picMkLst>
        </pc:picChg>
        <pc:picChg chg="del">
          <ac:chgData name="David Giard" userId="3087d1b0-60ac-4300-aa13-0aac087c7514" providerId="ADAL" clId="{302D732B-D094-4265-8302-9A83E93BA763}" dt="2023-06-26T17:35:01.345" v="539" actId="478"/>
          <ac:picMkLst>
            <pc:docMk/>
            <pc:sldMk cId="3668778797" sldId="279"/>
            <ac:picMk id="5" creationId="{2106AD58-F89E-04AB-9A50-9A865D4B5BAD}"/>
          </ac:picMkLst>
        </pc:picChg>
      </pc:sldChg>
      <pc:sldChg chg="modSp new mod ord modNotesTx">
        <pc:chgData name="David Giard" userId="3087d1b0-60ac-4300-aa13-0aac087c7514" providerId="ADAL" clId="{302D732B-D094-4265-8302-9A83E93BA763}" dt="2023-07-16T04:18:47.535" v="3935" actId="20577"/>
        <pc:sldMkLst>
          <pc:docMk/>
          <pc:sldMk cId="2072602986" sldId="280"/>
        </pc:sldMkLst>
        <pc:spChg chg="mod">
          <ac:chgData name="David Giard" userId="3087d1b0-60ac-4300-aa13-0aac087c7514" providerId="ADAL" clId="{302D732B-D094-4265-8302-9A83E93BA763}" dt="2023-06-26T17:36:24.281" v="560" actId="20577"/>
          <ac:spMkLst>
            <pc:docMk/>
            <pc:sldMk cId="2072602986" sldId="280"/>
            <ac:spMk id="2" creationId="{94A2077E-D635-5657-1259-43859AABFEFA}"/>
          </ac:spMkLst>
        </pc:spChg>
      </pc:sldChg>
      <pc:sldChg chg="new del">
        <pc:chgData name="David Giard" userId="3087d1b0-60ac-4300-aa13-0aac087c7514" providerId="ADAL" clId="{302D732B-D094-4265-8302-9A83E93BA763}" dt="2023-06-26T17:37:15.143" v="562" actId="680"/>
        <pc:sldMkLst>
          <pc:docMk/>
          <pc:sldMk cId="1858264561" sldId="281"/>
        </pc:sldMkLst>
      </pc:sldChg>
      <pc:sldChg chg="modSp new mod modNotesTx">
        <pc:chgData name="David Giard" userId="3087d1b0-60ac-4300-aa13-0aac087c7514" providerId="ADAL" clId="{302D732B-D094-4265-8302-9A83E93BA763}" dt="2023-06-26T17:40:23.947" v="741" actId="20577"/>
        <pc:sldMkLst>
          <pc:docMk/>
          <pc:sldMk cId="3260095327" sldId="281"/>
        </pc:sldMkLst>
        <pc:spChg chg="mod">
          <ac:chgData name="David Giard" userId="3087d1b0-60ac-4300-aa13-0aac087c7514" providerId="ADAL" clId="{302D732B-D094-4265-8302-9A83E93BA763}" dt="2023-06-26T17:38:08.368" v="584" actId="20577"/>
          <ac:spMkLst>
            <pc:docMk/>
            <pc:sldMk cId="3260095327" sldId="281"/>
            <ac:spMk id="2" creationId="{66C4414B-930E-4165-6CB5-6EA9BF13AD96}"/>
          </ac:spMkLst>
        </pc:spChg>
      </pc:sldChg>
      <pc:sldChg chg="modSp new mod modShow modNotesTx">
        <pc:chgData name="David Giard" userId="3087d1b0-60ac-4300-aa13-0aac087c7514" providerId="ADAL" clId="{302D732B-D094-4265-8302-9A83E93BA763}" dt="2023-07-15T22:20:40.714" v="3781" actId="729"/>
        <pc:sldMkLst>
          <pc:docMk/>
          <pc:sldMk cId="1814897596" sldId="282"/>
        </pc:sldMkLst>
        <pc:spChg chg="mod">
          <ac:chgData name="David Giard" userId="3087d1b0-60ac-4300-aa13-0aac087c7514" providerId="ADAL" clId="{302D732B-D094-4265-8302-9A83E93BA763}" dt="2023-06-26T17:38:47.172" v="602" actId="20577"/>
          <ac:spMkLst>
            <pc:docMk/>
            <pc:sldMk cId="1814897596" sldId="282"/>
            <ac:spMk id="2" creationId="{26D95E01-DDC2-DA26-D01E-0A570B530486}"/>
          </ac:spMkLst>
        </pc:spChg>
      </pc:sldChg>
      <pc:sldChg chg="modSp new mod modNotesTx">
        <pc:chgData name="David Giard" userId="3087d1b0-60ac-4300-aa13-0aac087c7514" providerId="ADAL" clId="{302D732B-D094-4265-8302-9A83E93BA763}" dt="2023-06-26T17:43:34.784" v="976" actId="20577"/>
        <pc:sldMkLst>
          <pc:docMk/>
          <pc:sldMk cId="3365423038" sldId="283"/>
        </pc:sldMkLst>
        <pc:spChg chg="mod">
          <ac:chgData name="David Giard" userId="3087d1b0-60ac-4300-aa13-0aac087c7514" providerId="ADAL" clId="{302D732B-D094-4265-8302-9A83E93BA763}" dt="2023-06-26T17:41:49.986" v="767" actId="20577"/>
          <ac:spMkLst>
            <pc:docMk/>
            <pc:sldMk cId="3365423038" sldId="283"/>
            <ac:spMk id="2" creationId="{CEFBCAD7-C9CB-3106-1555-4E6C7CB73153}"/>
          </ac:spMkLst>
        </pc:spChg>
      </pc:sldChg>
      <pc:sldChg chg="addSp modSp new mod ord modNotesTx">
        <pc:chgData name="David Giard" userId="3087d1b0-60ac-4300-aa13-0aac087c7514" providerId="ADAL" clId="{302D732B-D094-4265-8302-9A83E93BA763}" dt="2023-07-17T14:52:28.976" v="4210" actId="1076"/>
        <pc:sldMkLst>
          <pc:docMk/>
          <pc:sldMk cId="3791661031" sldId="284"/>
        </pc:sldMkLst>
        <pc:spChg chg="mod">
          <ac:chgData name="David Giard" userId="3087d1b0-60ac-4300-aa13-0aac087c7514" providerId="ADAL" clId="{302D732B-D094-4265-8302-9A83E93BA763}" dt="2023-06-26T17:48:24.924" v="1038" actId="20577"/>
          <ac:spMkLst>
            <pc:docMk/>
            <pc:sldMk cId="3791661031" sldId="284"/>
            <ac:spMk id="2" creationId="{1AF8362B-AB94-0611-F36F-2FD822F3C213}"/>
          </ac:spMkLst>
        </pc:spChg>
        <pc:spChg chg="mod">
          <ac:chgData name="David Giard" userId="3087d1b0-60ac-4300-aa13-0aac087c7514" providerId="ADAL" clId="{302D732B-D094-4265-8302-9A83E93BA763}" dt="2023-07-17T14:52:23.263" v="4207" actId="20577"/>
          <ac:spMkLst>
            <pc:docMk/>
            <pc:sldMk cId="3791661031" sldId="284"/>
            <ac:spMk id="3" creationId="{88297700-C323-51FC-B08B-650382AFC19D}"/>
          </ac:spMkLst>
        </pc:spChg>
        <pc:picChg chg="add mod">
          <ac:chgData name="David Giard" userId="3087d1b0-60ac-4300-aa13-0aac087c7514" providerId="ADAL" clId="{302D732B-D094-4265-8302-9A83E93BA763}" dt="2023-07-17T14:52:27.107" v="4209" actId="1076"/>
          <ac:picMkLst>
            <pc:docMk/>
            <pc:sldMk cId="3791661031" sldId="284"/>
            <ac:picMk id="5" creationId="{5277DE51-CDC3-5D83-DCA9-9971512D0784}"/>
          </ac:picMkLst>
        </pc:picChg>
        <pc:picChg chg="add mod">
          <ac:chgData name="David Giard" userId="3087d1b0-60ac-4300-aa13-0aac087c7514" providerId="ADAL" clId="{302D732B-D094-4265-8302-9A83E93BA763}" dt="2023-07-17T14:52:28.976" v="4210" actId="1076"/>
          <ac:picMkLst>
            <pc:docMk/>
            <pc:sldMk cId="3791661031" sldId="284"/>
            <ac:picMk id="6" creationId="{476EE6EC-B65C-35C8-B877-282EC798B70D}"/>
          </ac:picMkLst>
        </pc:picChg>
      </pc:sldChg>
      <pc:sldChg chg="add ord">
        <pc:chgData name="David Giard" userId="3087d1b0-60ac-4300-aa13-0aac087c7514" providerId="ADAL" clId="{302D732B-D094-4265-8302-9A83E93BA763}" dt="2023-06-28T04:35:40.199" v="1153"/>
        <pc:sldMkLst>
          <pc:docMk/>
          <pc:sldMk cId="3609171675" sldId="285"/>
        </pc:sldMkLst>
      </pc:sldChg>
      <pc:sldChg chg="modSp add mod ord modShow modNotesTx">
        <pc:chgData name="David Giard" userId="3087d1b0-60ac-4300-aa13-0aac087c7514" providerId="ADAL" clId="{302D732B-D094-4265-8302-9A83E93BA763}" dt="2023-07-14T17:46:56.094" v="3266" actId="729"/>
        <pc:sldMkLst>
          <pc:docMk/>
          <pc:sldMk cId="2385865595" sldId="286"/>
        </pc:sldMkLst>
        <pc:spChg chg="mod">
          <ac:chgData name="David Giard" userId="3087d1b0-60ac-4300-aa13-0aac087c7514" providerId="ADAL" clId="{302D732B-D094-4265-8302-9A83E93BA763}" dt="2023-07-13T18:13:30.185" v="2783" actId="20577"/>
          <ac:spMkLst>
            <pc:docMk/>
            <pc:sldMk cId="2385865595" sldId="286"/>
            <ac:spMk id="3" creationId="{B04281E9-EFEC-87F2-0FAA-DB9B3FE6D2BB}"/>
          </ac:spMkLst>
        </pc:spChg>
      </pc:sldChg>
      <pc:sldChg chg="new add del">
        <pc:chgData name="David Giard" userId="3087d1b0-60ac-4300-aa13-0aac087c7514" providerId="ADAL" clId="{302D732B-D094-4265-8302-9A83E93BA763}" dt="2023-06-28T04:37:03.934" v="1171" actId="680"/>
        <pc:sldMkLst>
          <pc:docMk/>
          <pc:sldMk cId="2654852298" sldId="286"/>
        </pc:sldMkLst>
      </pc:sldChg>
      <pc:sldChg chg="add del ord">
        <pc:chgData name="David Giard" userId="3087d1b0-60ac-4300-aa13-0aac087c7514" providerId="ADAL" clId="{302D732B-D094-4265-8302-9A83E93BA763}" dt="2023-06-28T04:36:52.475" v="1169" actId="2890"/>
        <pc:sldMkLst>
          <pc:docMk/>
          <pc:sldMk cId="3109849144" sldId="286"/>
        </pc:sldMkLst>
      </pc:sldChg>
      <pc:sldChg chg="addSp delSp modSp new mod ord">
        <pc:chgData name="David Giard" userId="3087d1b0-60ac-4300-aa13-0aac087c7514" providerId="ADAL" clId="{302D732B-D094-4265-8302-9A83E93BA763}" dt="2023-07-13T21:53:28.507" v="2866" actId="1440"/>
        <pc:sldMkLst>
          <pc:docMk/>
          <pc:sldMk cId="3634828445" sldId="287"/>
        </pc:sldMkLst>
        <pc:spChg chg="mod">
          <ac:chgData name="David Giard" userId="3087d1b0-60ac-4300-aa13-0aac087c7514" providerId="ADAL" clId="{302D732B-D094-4265-8302-9A83E93BA763}" dt="2023-06-28T04:48:23.294" v="1285" actId="20577"/>
          <ac:spMkLst>
            <pc:docMk/>
            <pc:sldMk cId="3634828445" sldId="287"/>
            <ac:spMk id="2" creationId="{118B52A4-E2AF-5FB6-FFBF-0254E064EF75}"/>
          </ac:spMkLst>
        </pc:spChg>
        <pc:spChg chg="mod">
          <ac:chgData name="David Giard" userId="3087d1b0-60ac-4300-aa13-0aac087c7514" providerId="ADAL" clId="{302D732B-D094-4265-8302-9A83E93BA763}" dt="2023-06-28T04:48:34.382" v="1319" actId="20577"/>
          <ac:spMkLst>
            <pc:docMk/>
            <pc:sldMk cId="3634828445" sldId="287"/>
            <ac:spMk id="3" creationId="{F3CEFF48-BD91-85F8-ECD5-68AE063544C5}"/>
          </ac:spMkLst>
        </pc:spChg>
        <pc:picChg chg="add del mod">
          <ac:chgData name="David Giard" userId="3087d1b0-60ac-4300-aa13-0aac087c7514" providerId="ADAL" clId="{302D732B-D094-4265-8302-9A83E93BA763}" dt="2023-06-28T19:35:44.800" v="2336" actId="478"/>
          <ac:picMkLst>
            <pc:docMk/>
            <pc:sldMk cId="3634828445" sldId="287"/>
            <ac:picMk id="5" creationId="{8D138B0D-AECD-ED24-6024-068A518B85D2}"/>
          </ac:picMkLst>
        </pc:picChg>
        <pc:picChg chg="add mod">
          <ac:chgData name="David Giard" userId="3087d1b0-60ac-4300-aa13-0aac087c7514" providerId="ADAL" clId="{302D732B-D094-4265-8302-9A83E93BA763}" dt="2023-07-13T21:53:28.507" v="2866" actId="1440"/>
          <ac:picMkLst>
            <pc:docMk/>
            <pc:sldMk cId="3634828445" sldId="287"/>
            <ac:picMk id="7" creationId="{38F6EA90-5FA6-6FA0-AAE6-EB2F21B9E317}"/>
          </ac:picMkLst>
        </pc:picChg>
      </pc:sldChg>
      <pc:sldChg chg="modSp new del mod ord">
        <pc:chgData name="David Giard" userId="3087d1b0-60ac-4300-aa13-0aac087c7514" providerId="ADAL" clId="{302D732B-D094-4265-8302-9A83E93BA763}" dt="2023-07-14T20:09:27.631" v="3747" actId="47"/>
        <pc:sldMkLst>
          <pc:docMk/>
          <pc:sldMk cId="3988464040" sldId="288"/>
        </pc:sldMkLst>
        <pc:spChg chg="mod">
          <ac:chgData name="David Giard" userId="3087d1b0-60ac-4300-aa13-0aac087c7514" providerId="ADAL" clId="{302D732B-D094-4265-8302-9A83E93BA763}" dt="2023-06-28T04:48:48.970" v="1344" actId="20577"/>
          <ac:spMkLst>
            <pc:docMk/>
            <pc:sldMk cId="3988464040" sldId="288"/>
            <ac:spMk id="2" creationId="{BD322C3C-ACF8-44CB-620E-688F4E53B916}"/>
          </ac:spMkLst>
        </pc:spChg>
      </pc:sldChg>
      <pc:sldChg chg="addSp delSp modSp new mod">
        <pc:chgData name="David Giard" userId="3087d1b0-60ac-4300-aa13-0aac087c7514" providerId="ADAL" clId="{302D732B-D094-4265-8302-9A83E93BA763}" dt="2023-06-29T13:33:20.734" v="2436" actId="20577"/>
        <pc:sldMkLst>
          <pc:docMk/>
          <pc:sldMk cId="3485802650" sldId="289"/>
        </pc:sldMkLst>
        <pc:spChg chg="mod">
          <ac:chgData name="David Giard" userId="3087d1b0-60ac-4300-aa13-0aac087c7514" providerId="ADAL" clId="{302D732B-D094-4265-8302-9A83E93BA763}" dt="2023-06-29T13:33:20.734" v="2436" actId="20577"/>
          <ac:spMkLst>
            <pc:docMk/>
            <pc:sldMk cId="3485802650" sldId="289"/>
            <ac:spMk id="2" creationId="{5C6CB652-EE7C-CA2A-98E7-3187165D1C2E}"/>
          </ac:spMkLst>
        </pc:spChg>
        <pc:spChg chg="del">
          <ac:chgData name="David Giard" userId="3087d1b0-60ac-4300-aa13-0aac087c7514" providerId="ADAL" clId="{302D732B-D094-4265-8302-9A83E93BA763}" dt="2023-06-29T13:32:59.970" v="2414" actId="478"/>
          <ac:spMkLst>
            <pc:docMk/>
            <pc:sldMk cId="3485802650" sldId="289"/>
            <ac:spMk id="3" creationId="{09EDF806-7EEB-05EE-F018-CB883BC0013E}"/>
          </ac:spMkLst>
        </pc:spChg>
        <pc:grpChg chg="add mod">
          <ac:chgData name="David Giard" userId="3087d1b0-60ac-4300-aa13-0aac087c7514" providerId="ADAL" clId="{302D732B-D094-4265-8302-9A83E93BA763}" dt="2023-06-29T13:33:00.987" v="2415"/>
          <ac:grpSpMkLst>
            <pc:docMk/>
            <pc:sldMk cId="3485802650" sldId="289"/>
            <ac:grpSpMk id="4" creationId="{6EE5FCCD-01A0-572D-A525-8D4633A19546}"/>
          </ac:grpSpMkLst>
        </pc:grpChg>
        <pc:grpChg chg="mod">
          <ac:chgData name="David Giard" userId="3087d1b0-60ac-4300-aa13-0aac087c7514" providerId="ADAL" clId="{302D732B-D094-4265-8302-9A83E93BA763}" dt="2023-06-29T13:33:00.987" v="2415"/>
          <ac:grpSpMkLst>
            <pc:docMk/>
            <pc:sldMk cId="3485802650" sldId="289"/>
            <ac:grpSpMk id="5" creationId="{626FF269-2B89-2AC4-9F99-BFF45FA7E66A}"/>
          </ac:grpSpMkLst>
        </pc:grpChg>
        <pc:grpChg chg="mod">
          <ac:chgData name="David Giard" userId="3087d1b0-60ac-4300-aa13-0aac087c7514" providerId="ADAL" clId="{302D732B-D094-4265-8302-9A83E93BA763}" dt="2023-06-29T13:33:00.987" v="2415"/>
          <ac:grpSpMkLst>
            <pc:docMk/>
            <pc:sldMk cId="3485802650" sldId="289"/>
            <ac:grpSpMk id="7" creationId="{8C51A051-91D9-4B52-346A-63AB424FF471}"/>
          </ac:grpSpMkLst>
        </pc:grpChg>
        <pc:grpChg chg="mod">
          <ac:chgData name="David Giard" userId="3087d1b0-60ac-4300-aa13-0aac087c7514" providerId="ADAL" clId="{302D732B-D094-4265-8302-9A83E93BA763}" dt="2023-06-29T13:33:00.987" v="2415"/>
          <ac:grpSpMkLst>
            <pc:docMk/>
            <pc:sldMk cId="3485802650" sldId="289"/>
            <ac:grpSpMk id="9" creationId="{17621FCC-3D8A-3071-E8F3-1FC6778143BC}"/>
          </ac:grpSpMkLst>
        </pc:grpChg>
        <pc:grpChg chg="mod">
          <ac:chgData name="David Giard" userId="3087d1b0-60ac-4300-aa13-0aac087c7514" providerId="ADAL" clId="{302D732B-D094-4265-8302-9A83E93BA763}" dt="2023-06-29T13:33:00.987" v="2415"/>
          <ac:grpSpMkLst>
            <pc:docMk/>
            <pc:sldMk cId="3485802650" sldId="289"/>
            <ac:grpSpMk id="11" creationId="{CC65B942-C2A3-6C4F-9235-37E55633ECBB}"/>
          </ac:grpSpMkLst>
        </pc:grpChg>
        <pc:grpChg chg="mod">
          <ac:chgData name="David Giard" userId="3087d1b0-60ac-4300-aa13-0aac087c7514" providerId="ADAL" clId="{302D732B-D094-4265-8302-9A83E93BA763}" dt="2023-06-29T13:33:00.987" v="2415"/>
          <ac:grpSpMkLst>
            <pc:docMk/>
            <pc:sldMk cId="3485802650" sldId="289"/>
            <ac:grpSpMk id="13" creationId="{9DA4AB44-2767-AA66-FFC9-09D67CAC1805}"/>
          </ac:grpSpMkLst>
        </pc:grpChg>
        <pc:picChg chg="mod">
          <ac:chgData name="David Giard" userId="3087d1b0-60ac-4300-aa13-0aac087c7514" providerId="ADAL" clId="{302D732B-D094-4265-8302-9A83E93BA763}" dt="2023-06-29T13:33:00.987" v="2415"/>
          <ac:picMkLst>
            <pc:docMk/>
            <pc:sldMk cId="3485802650" sldId="289"/>
            <ac:picMk id="6" creationId="{FF76EA90-667C-8F7E-9407-916C0565013F}"/>
          </ac:picMkLst>
        </pc:picChg>
        <pc:picChg chg="mod">
          <ac:chgData name="David Giard" userId="3087d1b0-60ac-4300-aa13-0aac087c7514" providerId="ADAL" clId="{302D732B-D094-4265-8302-9A83E93BA763}" dt="2023-06-29T13:33:00.987" v="2415"/>
          <ac:picMkLst>
            <pc:docMk/>
            <pc:sldMk cId="3485802650" sldId="289"/>
            <ac:picMk id="8" creationId="{5EF97C4C-57E1-FC9F-BC6B-CD721426ED5F}"/>
          </ac:picMkLst>
        </pc:picChg>
        <pc:picChg chg="mod">
          <ac:chgData name="David Giard" userId="3087d1b0-60ac-4300-aa13-0aac087c7514" providerId="ADAL" clId="{302D732B-D094-4265-8302-9A83E93BA763}" dt="2023-06-29T13:33:00.987" v="2415"/>
          <ac:picMkLst>
            <pc:docMk/>
            <pc:sldMk cId="3485802650" sldId="289"/>
            <ac:picMk id="10" creationId="{23095D80-894C-3920-575F-71408BD4E4C2}"/>
          </ac:picMkLst>
        </pc:picChg>
        <pc:picChg chg="mod">
          <ac:chgData name="David Giard" userId="3087d1b0-60ac-4300-aa13-0aac087c7514" providerId="ADAL" clId="{302D732B-D094-4265-8302-9A83E93BA763}" dt="2023-06-29T13:33:00.987" v="2415"/>
          <ac:picMkLst>
            <pc:docMk/>
            <pc:sldMk cId="3485802650" sldId="289"/>
            <ac:picMk id="12" creationId="{6228193E-3274-E5EA-F0DF-B25BB257D157}"/>
          </ac:picMkLst>
        </pc:picChg>
        <pc:picChg chg="mod">
          <ac:chgData name="David Giard" userId="3087d1b0-60ac-4300-aa13-0aac087c7514" providerId="ADAL" clId="{302D732B-D094-4265-8302-9A83E93BA763}" dt="2023-06-29T13:33:00.987" v="2415"/>
          <ac:picMkLst>
            <pc:docMk/>
            <pc:sldMk cId="3485802650" sldId="289"/>
            <ac:picMk id="14" creationId="{CE1BBB4F-F2A2-40C2-1FA1-D460474FB91C}"/>
          </ac:picMkLst>
        </pc:picChg>
        <pc:picChg chg="mod">
          <ac:chgData name="David Giard" userId="3087d1b0-60ac-4300-aa13-0aac087c7514" providerId="ADAL" clId="{302D732B-D094-4265-8302-9A83E93BA763}" dt="2023-06-29T13:33:00.987" v="2415"/>
          <ac:picMkLst>
            <pc:docMk/>
            <pc:sldMk cId="3485802650" sldId="289"/>
            <ac:picMk id="15" creationId="{37014FD1-7DB6-5451-4BBA-AB57F72ECE7E}"/>
          </ac:picMkLst>
        </pc:picChg>
        <pc:picChg chg="mod">
          <ac:chgData name="David Giard" userId="3087d1b0-60ac-4300-aa13-0aac087c7514" providerId="ADAL" clId="{302D732B-D094-4265-8302-9A83E93BA763}" dt="2023-06-29T13:33:00.987" v="2415"/>
          <ac:picMkLst>
            <pc:docMk/>
            <pc:sldMk cId="3485802650" sldId="289"/>
            <ac:picMk id="16" creationId="{7CB6C463-4981-0D1D-E003-D049A2CBC31A}"/>
          </ac:picMkLst>
        </pc:picChg>
        <pc:picChg chg="mod">
          <ac:chgData name="David Giard" userId="3087d1b0-60ac-4300-aa13-0aac087c7514" providerId="ADAL" clId="{302D732B-D094-4265-8302-9A83E93BA763}" dt="2023-06-29T13:33:00.987" v="2415"/>
          <ac:picMkLst>
            <pc:docMk/>
            <pc:sldMk cId="3485802650" sldId="289"/>
            <ac:picMk id="17" creationId="{1241EFDA-502E-0D06-C63D-953CBF63571C}"/>
          </ac:picMkLst>
        </pc:picChg>
        <pc:picChg chg="mod">
          <ac:chgData name="David Giard" userId="3087d1b0-60ac-4300-aa13-0aac087c7514" providerId="ADAL" clId="{302D732B-D094-4265-8302-9A83E93BA763}" dt="2023-06-29T13:33:00.987" v="2415"/>
          <ac:picMkLst>
            <pc:docMk/>
            <pc:sldMk cId="3485802650" sldId="289"/>
            <ac:picMk id="18" creationId="{43B0AB00-FA4B-CAF7-9BED-179FFD4372B6}"/>
          </ac:picMkLst>
        </pc:picChg>
        <pc:picChg chg="mod">
          <ac:chgData name="David Giard" userId="3087d1b0-60ac-4300-aa13-0aac087c7514" providerId="ADAL" clId="{302D732B-D094-4265-8302-9A83E93BA763}" dt="2023-06-29T13:33:00.987" v="2415"/>
          <ac:picMkLst>
            <pc:docMk/>
            <pc:sldMk cId="3485802650" sldId="289"/>
            <ac:picMk id="19" creationId="{47F734EB-93C0-823B-A201-C2E8DF4B6741}"/>
          </ac:picMkLst>
        </pc:picChg>
        <pc:picChg chg="mod">
          <ac:chgData name="David Giard" userId="3087d1b0-60ac-4300-aa13-0aac087c7514" providerId="ADAL" clId="{302D732B-D094-4265-8302-9A83E93BA763}" dt="2023-06-29T13:33:00.987" v="2415"/>
          <ac:picMkLst>
            <pc:docMk/>
            <pc:sldMk cId="3485802650" sldId="289"/>
            <ac:picMk id="20" creationId="{D848191A-C431-FF5C-42E8-5AFA09D1B214}"/>
          </ac:picMkLst>
        </pc:picChg>
        <pc:picChg chg="mod">
          <ac:chgData name="David Giard" userId="3087d1b0-60ac-4300-aa13-0aac087c7514" providerId="ADAL" clId="{302D732B-D094-4265-8302-9A83E93BA763}" dt="2023-06-29T13:33:00.987" v="2415"/>
          <ac:picMkLst>
            <pc:docMk/>
            <pc:sldMk cId="3485802650" sldId="289"/>
            <ac:picMk id="21" creationId="{738D6DBB-B165-F410-2D0E-3EEF83CE1A7B}"/>
          </ac:picMkLst>
        </pc:picChg>
        <pc:picChg chg="mod">
          <ac:chgData name="David Giard" userId="3087d1b0-60ac-4300-aa13-0aac087c7514" providerId="ADAL" clId="{302D732B-D094-4265-8302-9A83E93BA763}" dt="2023-06-29T13:33:00.987" v="2415"/>
          <ac:picMkLst>
            <pc:docMk/>
            <pc:sldMk cId="3485802650" sldId="289"/>
            <ac:picMk id="22" creationId="{59A954F9-389E-EFB2-9374-29756BCE3EC7}"/>
          </ac:picMkLst>
        </pc:picChg>
        <pc:picChg chg="mod">
          <ac:chgData name="David Giard" userId="3087d1b0-60ac-4300-aa13-0aac087c7514" providerId="ADAL" clId="{302D732B-D094-4265-8302-9A83E93BA763}" dt="2023-06-29T13:33:00.987" v="2415"/>
          <ac:picMkLst>
            <pc:docMk/>
            <pc:sldMk cId="3485802650" sldId="289"/>
            <ac:picMk id="23" creationId="{08040172-6623-20E1-E10D-5E8F375E014B}"/>
          </ac:picMkLst>
        </pc:picChg>
        <pc:picChg chg="mod">
          <ac:chgData name="David Giard" userId="3087d1b0-60ac-4300-aa13-0aac087c7514" providerId="ADAL" clId="{302D732B-D094-4265-8302-9A83E93BA763}" dt="2023-06-29T13:33:00.987" v="2415"/>
          <ac:picMkLst>
            <pc:docMk/>
            <pc:sldMk cId="3485802650" sldId="289"/>
            <ac:picMk id="24" creationId="{468F10AA-CF16-67B3-7712-AD29A735754F}"/>
          </ac:picMkLst>
        </pc:picChg>
        <pc:picChg chg="mod">
          <ac:chgData name="David Giard" userId="3087d1b0-60ac-4300-aa13-0aac087c7514" providerId="ADAL" clId="{302D732B-D094-4265-8302-9A83E93BA763}" dt="2023-06-29T13:33:00.987" v="2415"/>
          <ac:picMkLst>
            <pc:docMk/>
            <pc:sldMk cId="3485802650" sldId="289"/>
            <ac:picMk id="25" creationId="{7032E6F5-AEED-5D1B-CC93-7AD112C7ABC2}"/>
          </ac:picMkLst>
        </pc:picChg>
        <pc:picChg chg="mod">
          <ac:chgData name="David Giard" userId="3087d1b0-60ac-4300-aa13-0aac087c7514" providerId="ADAL" clId="{302D732B-D094-4265-8302-9A83E93BA763}" dt="2023-06-29T13:33:00.987" v="2415"/>
          <ac:picMkLst>
            <pc:docMk/>
            <pc:sldMk cId="3485802650" sldId="289"/>
            <ac:picMk id="26" creationId="{86D9913F-8F7A-18F6-FEE4-33B28D56AD6F}"/>
          </ac:picMkLst>
        </pc:picChg>
        <pc:picChg chg="mod">
          <ac:chgData name="David Giard" userId="3087d1b0-60ac-4300-aa13-0aac087c7514" providerId="ADAL" clId="{302D732B-D094-4265-8302-9A83E93BA763}" dt="2023-06-29T13:33:00.987" v="2415"/>
          <ac:picMkLst>
            <pc:docMk/>
            <pc:sldMk cId="3485802650" sldId="289"/>
            <ac:picMk id="27" creationId="{2438865C-C329-F25F-E405-8009E492FBE2}"/>
          </ac:picMkLst>
        </pc:picChg>
        <pc:picChg chg="mod">
          <ac:chgData name="David Giard" userId="3087d1b0-60ac-4300-aa13-0aac087c7514" providerId="ADAL" clId="{302D732B-D094-4265-8302-9A83E93BA763}" dt="2023-06-29T13:33:00.987" v="2415"/>
          <ac:picMkLst>
            <pc:docMk/>
            <pc:sldMk cId="3485802650" sldId="289"/>
            <ac:picMk id="28" creationId="{459B8210-477A-CA34-C684-00B3D416BEE7}"/>
          </ac:picMkLst>
        </pc:picChg>
        <pc:picChg chg="mod">
          <ac:chgData name="David Giard" userId="3087d1b0-60ac-4300-aa13-0aac087c7514" providerId="ADAL" clId="{302D732B-D094-4265-8302-9A83E93BA763}" dt="2023-06-29T13:33:00.987" v="2415"/>
          <ac:picMkLst>
            <pc:docMk/>
            <pc:sldMk cId="3485802650" sldId="289"/>
            <ac:picMk id="29" creationId="{E23B4CCC-1469-D1B7-0F0B-52971529E10F}"/>
          </ac:picMkLst>
        </pc:picChg>
        <pc:picChg chg="mod">
          <ac:chgData name="David Giard" userId="3087d1b0-60ac-4300-aa13-0aac087c7514" providerId="ADAL" clId="{302D732B-D094-4265-8302-9A83E93BA763}" dt="2023-06-29T13:33:00.987" v="2415"/>
          <ac:picMkLst>
            <pc:docMk/>
            <pc:sldMk cId="3485802650" sldId="289"/>
            <ac:picMk id="30" creationId="{7E9833C9-2594-BD44-B0DB-B14A8103C20F}"/>
          </ac:picMkLst>
        </pc:picChg>
        <pc:picChg chg="mod">
          <ac:chgData name="David Giard" userId="3087d1b0-60ac-4300-aa13-0aac087c7514" providerId="ADAL" clId="{302D732B-D094-4265-8302-9A83E93BA763}" dt="2023-06-29T13:33:00.987" v="2415"/>
          <ac:picMkLst>
            <pc:docMk/>
            <pc:sldMk cId="3485802650" sldId="289"/>
            <ac:picMk id="31" creationId="{64A2F198-B636-3493-79D9-49140AD9863C}"/>
          </ac:picMkLst>
        </pc:picChg>
        <pc:picChg chg="mod">
          <ac:chgData name="David Giard" userId="3087d1b0-60ac-4300-aa13-0aac087c7514" providerId="ADAL" clId="{302D732B-D094-4265-8302-9A83E93BA763}" dt="2023-06-29T13:33:00.987" v="2415"/>
          <ac:picMkLst>
            <pc:docMk/>
            <pc:sldMk cId="3485802650" sldId="289"/>
            <ac:picMk id="32" creationId="{0CE4CC1E-CDD5-0EB0-BCC1-425C764AACA5}"/>
          </ac:picMkLst>
        </pc:picChg>
        <pc:picChg chg="mod">
          <ac:chgData name="David Giard" userId="3087d1b0-60ac-4300-aa13-0aac087c7514" providerId="ADAL" clId="{302D732B-D094-4265-8302-9A83E93BA763}" dt="2023-06-29T13:33:00.987" v="2415"/>
          <ac:picMkLst>
            <pc:docMk/>
            <pc:sldMk cId="3485802650" sldId="289"/>
            <ac:picMk id="33" creationId="{F19AC0CD-C7F4-8A41-1ED7-261CB56EAF86}"/>
          </ac:picMkLst>
        </pc:picChg>
        <pc:picChg chg="mod">
          <ac:chgData name="David Giard" userId="3087d1b0-60ac-4300-aa13-0aac087c7514" providerId="ADAL" clId="{302D732B-D094-4265-8302-9A83E93BA763}" dt="2023-06-29T13:33:00.987" v="2415"/>
          <ac:picMkLst>
            <pc:docMk/>
            <pc:sldMk cId="3485802650" sldId="289"/>
            <ac:picMk id="34" creationId="{25A2C2F0-7B71-030B-5354-46D0BA8C0C13}"/>
          </ac:picMkLst>
        </pc:picChg>
        <pc:picChg chg="mod">
          <ac:chgData name="David Giard" userId="3087d1b0-60ac-4300-aa13-0aac087c7514" providerId="ADAL" clId="{302D732B-D094-4265-8302-9A83E93BA763}" dt="2023-06-29T13:33:00.987" v="2415"/>
          <ac:picMkLst>
            <pc:docMk/>
            <pc:sldMk cId="3485802650" sldId="289"/>
            <ac:picMk id="35" creationId="{5705CF1A-211B-9D47-74D1-4F3556AAED81}"/>
          </ac:picMkLst>
        </pc:picChg>
        <pc:picChg chg="mod">
          <ac:chgData name="David Giard" userId="3087d1b0-60ac-4300-aa13-0aac087c7514" providerId="ADAL" clId="{302D732B-D094-4265-8302-9A83E93BA763}" dt="2023-06-29T13:33:00.987" v="2415"/>
          <ac:picMkLst>
            <pc:docMk/>
            <pc:sldMk cId="3485802650" sldId="289"/>
            <ac:picMk id="36" creationId="{842F4A4F-DB88-833C-2649-6D40A18638EF}"/>
          </ac:picMkLst>
        </pc:picChg>
      </pc:sldChg>
      <pc:sldChg chg="modSp new mod modNotesTx">
        <pc:chgData name="David Giard" userId="3087d1b0-60ac-4300-aa13-0aac087c7514" providerId="ADAL" clId="{302D732B-D094-4265-8302-9A83E93BA763}" dt="2023-07-13T22:53:26.613" v="3174"/>
        <pc:sldMkLst>
          <pc:docMk/>
          <pc:sldMk cId="4040581885" sldId="290"/>
        </pc:sldMkLst>
        <pc:spChg chg="mod">
          <ac:chgData name="David Giard" userId="3087d1b0-60ac-4300-aa13-0aac087c7514" providerId="ADAL" clId="{302D732B-D094-4265-8302-9A83E93BA763}" dt="2023-06-28T18:54:31.145" v="1587" actId="20577"/>
          <ac:spMkLst>
            <pc:docMk/>
            <pc:sldMk cId="4040581885" sldId="290"/>
            <ac:spMk id="2" creationId="{5FEBF2F8-31E3-2EA7-D0E7-2E0D5D1E99EC}"/>
          </ac:spMkLst>
        </pc:spChg>
        <pc:spChg chg="mod">
          <ac:chgData name="David Giard" userId="3087d1b0-60ac-4300-aa13-0aac087c7514" providerId="ADAL" clId="{302D732B-D094-4265-8302-9A83E93BA763}" dt="2023-07-13T22:53:26.613" v="3174"/>
          <ac:spMkLst>
            <pc:docMk/>
            <pc:sldMk cId="4040581885" sldId="290"/>
            <ac:spMk id="3" creationId="{E40208AD-3CDF-6619-75D3-47DC98D8FE4E}"/>
          </ac:spMkLst>
        </pc:spChg>
      </pc:sldChg>
      <pc:sldChg chg="modSp new mod ord modShow">
        <pc:chgData name="David Giard" userId="3087d1b0-60ac-4300-aa13-0aac087c7514" providerId="ADAL" clId="{302D732B-D094-4265-8302-9A83E93BA763}" dt="2023-07-13T21:34:00.469" v="2814" actId="729"/>
        <pc:sldMkLst>
          <pc:docMk/>
          <pc:sldMk cId="681584215" sldId="291"/>
        </pc:sldMkLst>
        <pc:spChg chg="mod">
          <ac:chgData name="David Giard" userId="3087d1b0-60ac-4300-aa13-0aac087c7514" providerId="ADAL" clId="{302D732B-D094-4265-8302-9A83E93BA763}" dt="2023-06-28T17:39:53.737" v="1497" actId="20577"/>
          <ac:spMkLst>
            <pc:docMk/>
            <pc:sldMk cId="681584215" sldId="291"/>
            <ac:spMk id="2" creationId="{C19249E0-F3F1-F447-7782-09A2B71C2EB6}"/>
          </ac:spMkLst>
        </pc:spChg>
      </pc:sldChg>
      <pc:sldChg chg="modSp new mod ord">
        <pc:chgData name="David Giard" userId="3087d1b0-60ac-4300-aa13-0aac087c7514" providerId="ADAL" clId="{302D732B-D094-4265-8302-9A83E93BA763}" dt="2023-07-14T20:09:24.452" v="3746" actId="20577"/>
        <pc:sldMkLst>
          <pc:docMk/>
          <pc:sldMk cId="2233043957" sldId="292"/>
        </pc:sldMkLst>
        <pc:spChg chg="mod">
          <ac:chgData name="David Giard" userId="3087d1b0-60ac-4300-aa13-0aac087c7514" providerId="ADAL" clId="{302D732B-D094-4265-8302-9A83E93BA763}" dt="2023-07-14T20:08:58.757" v="3708" actId="20577"/>
          <ac:spMkLst>
            <pc:docMk/>
            <pc:sldMk cId="2233043957" sldId="292"/>
            <ac:spMk id="2" creationId="{4F20E25F-6D52-6296-1858-C1A41581BE60}"/>
          </ac:spMkLst>
        </pc:spChg>
        <pc:spChg chg="mod">
          <ac:chgData name="David Giard" userId="3087d1b0-60ac-4300-aa13-0aac087c7514" providerId="ADAL" clId="{302D732B-D094-4265-8302-9A83E93BA763}" dt="2023-07-14T20:09:24.452" v="3746" actId="20577"/>
          <ac:spMkLst>
            <pc:docMk/>
            <pc:sldMk cId="2233043957" sldId="292"/>
            <ac:spMk id="3" creationId="{8BD789B7-F543-871F-65B6-F7F4AB369295}"/>
          </ac:spMkLst>
        </pc:spChg>
      </pc:sldChg>
      <pc:sldChg chg="modSp new mod ord modShow">
        <pc:chgData name="David Giard" userId="3087d1b0-60ac-4300-aa13-0aac087c7514" providerId="ADAL" clId="{302D732B-D094-4265-8302-9A83E93BA763}" dt="2023-07-16T04:30:23.422" v="3936" actId="729"/>
        <pc:sldMkLst>
          <pc:docMk/>
          <pc:sldMk cId="2501061317" sldId="293"/>
        </pc:sldMkLst>
        <pc:spChg chg="mod">
          <ac:chgData name="David Giard" userId="3087d1b0-60ac-4300-aa13-0aac087c7514" providerId="ADAL" clId="{302D732B-D094-4265-8302-9A83E93BA763}" dt="2023-06-28T17:46:26.609" v="1567" actId="20577"/>
          <ac:spMkLst>
            <pc:docMk/>
            <pc:sldMk cId="2501061317" sldId="293"/>
            <ac:spMk id="2" creationId="{D140B894-4EE6-CC08-6A8F-50611F720817}"/>
          </ac:spMkLst>
        </pc:spChg>
      </pc:sldChg>
      <pc:sldChg chg="modSp new mod">
        <pc:chgData name="David Giard" userId="3087d1b0-60ac-4300-aa13-0aac087c7514" providerId="ADAL" clId="{302D732B-D094-4265-8302-9A83E93BA763}" dt="2023-06-28T19:28:58.039" v="2333" actId="20577"/>
        <pc:sldMkLst>
          <pc:docMk/>
          <pc:sldMk cId="3548145536" sldId="294"/>
        </pc:sldMkLst>
        <pc:spChg chg="mod">
          <ac:chgData name="David Giard" userId="3087d1b0-60ac-4300-aa13-0aac087c7514" providerId="ADAL" clId="{302D732B-D094-4265-8302-9A83E93BA763}" dt="2023-06-28T19:15:07.555" v="2157" actId="20577"/>
          <ac:spMkLst>
            <pc:docMk/>
            <pc:sldMk cId="3548145536" sldId="294"/>
            <ac:spMk id="2" creationId="{B5A3536A-8080-41FC-D46D-1FBE506BD3D4}"/>
          </ac:spMkLst>
        </pc:spChg>
        <pc:spChg chg="mod">
          <ac:chgData name="David Giard" userId="3087d1b0-60ac-4300-aa13-0aac087c7514" providerId="ADAL" clId="{302D732B-D094-4265-8302-9A83E93BA763}" dt="2023-06-28T19:28:58.039" v="2333" actId="20577"/>
          <ac:spMkLst>
            <pc:docMk/>
            <pc:sldMk cId="3548145536" sldId="294"/>
            <ac:spMk id="3" creationId="{246247CC-E9EE-7A74-582B-6B116FA810E3}"/>
          </ac:spMkLst>
        </pc:spChg>
      </pc:sldChg>
      <pc:sldChg chg="addSp delSp modSp add mod ord">
        <pc:chgData name="David Giard" userId="3087d1b0-60ac-4300-aa13-0aac087c7514" providerId="ADAL" clId="{302D732B-D094-4265-8302-9A83E93BA763}" dt="2023-07-13T21:53:34.438" v="2867" actId="1440"/>
        <pc:sldMkLst>
          <pc:docMk/>
          <pc:sldMk cId="2172007840" sldId="295"/>
        </pc:sldMkLst>
        <pc:picChg chg="add mod">
          <ac:chgData name="David Giard" userId="3087d1b0-60ac-4300-aa13-0aac087c7514" providerId="ADAL" clId="{302D732B-D094-4265-8302-9A83E93BA763}" dt="2023-07-13T21:53:34.438" v="2867" actId="1440"/>
          <ac:picMkLst>
            <pc:docMk/>
            <pc:sldMk cId="2172007840" sldId="295"/>
            <ac:picMk id="5" creationId="{693B8768-70A1-2005-F885-674F326E92F5}"/>
          </ac:picMkLst>
        </pc:picChg>
        <pc:picChg chg="del">
          <ac:chgData name="David Giard" userId="3087d1b0-60ac-4300-aa13-0aac087c7514" providerId="ADAL" clId="{302D732B-D094-4265-8302-9A83E93BA763}" dt="2023-06-28T21:00:48.238" v="2341" actId="478"/>
          <ac:picMkLst>
            <pc:docMk/>
            <pc:sldMk cId="2172007840" sldId="295"/>
            <ac:picMk id="7" creationId="{38F6EA90-5FA6-6FA0-AAE6-EB2F21B9E317}"/>
          </ac:picMkLst>
        </pc:picChg>
      </pc:sldChg>
      <pc:sldChg chg="add del">
        <pc:chgData name="David Giard" userId="3087d1b0-60ac-4300-aa13-0aac087c7514" providerId="ADAL" clId="{302D732B-D094-4265-8302-9A83E93BA763}" dt="2023-06-29T13:35:42.936" v="2528" actId="47"/>
        <pc:sldMkLst>
          <pc:docMk/>
          <pc:sldMk cId="891880567" sldId="2076136984"/>
        </pc:sldMkLst>
      </pc:sldChg>
      <pc:sldChg chg="modSp new mod">
        <pc:chgData name="David Giard" userId="3087d1b0-60ac-4300-aa13-0aac087c7514" providerId="ADAL" clId="{302D732B-D094-4265-8302-9A83E93BA763}" dt="2023-07-31T16:50:00.244" v="4461" actId="6549"/>
        <pc:sldMkLst>
          <pc:docMk/>
          <pc:sldMk cId="3544054028" sldId="2076136985"/>
        </pc:sldMkLst>
        <pc:spChg chg="mod">
          <ac:chgData name="David Giard" userId="3087d1b0-60ac-4300-aa13-0aac087c7514" providerId="ADAL" clId="{302D732B-D094-4265-8302-9A83E93BA763}" dt="2023-07-16T04:32:06.830" v="3957" actId="20577"/>
          <ac:spMkLst>
            <pc:docMk/>
            <pc:sldMk cId="3544054028" sldId="2076136985"/>
            <ac:spMk id="2" creationId="{80FC33C3-A50E-D03E-A578-FF47408410C9}"/>
          </ac:spMkLst>
        </pc:spChg>
        <pc:spChg chg="mod">
          <ac:chgData name="David Giard" userId="3087d1b0-60ac-4300-aa13-0aac087c7514" providerId="ADAL" clId="{302D732B-D094-4265-8302-9A83E93BA763}" dt="2023-07-31T16:50:00.244" v="4461" actId="6549"/>
          <ac:spMkLst>
            <pc:docMk/>
            <pc:sldMk cId="3544054028" sldId="2076136985"/>
            <ac:spMk id="3" creationId="{021B1283-EAAC-6BBC-0EED-139E96973491}"/>
          </ac:spMkLst>
        </pc:spChg>
      </pc:sldChg>
      <pc:sldChg chg="addSp delSp modSp new mod ord modNotesTx">
        <pc:chgData name="David Giard" userId="3087d1b0-60ac-4300-aa13-0aac087c7514" providerId="ADAL" clId="{302D732B-D094-4265-8302-9A83E93BA763}" dt="2023-07-13T21:32:17.329" v="2813" actId="1440"/>
        <pc:sldMkLst>
          <pc:docMk/>
          <pc:sldMk cId="3987024740" sldId="2076136986"/>
        </pc:sldMkLst>
        <pc:spChg chg="mod">
          <ac:chgData name="David Giard" userId="3087d1b0-60ac-4300-aa13-0aac087c7514" providerId="ADAL" clId="{302D732B-D094-4265-8302-9A83E93BA763}" dt="2023-06-29T14:13:07.188" v="2535"/>
          <ac:spMkLst>
            <pc:docMk/>
            <pc:sldMk cId="3987024740" sldId="2076136986"/>
            <ac:spMk id="2" creationId="{E898C959-09A9-1CB8-E0BF-4D2734F9041F}"/>
          </ac:spMkLst>
        </pc:spChg>
        <pc:spChg chg="del">
          <ac:chgData name="David Giard" userId="3087d1b0-60ac-4300-aa13-0aac087c7514" providerId="ADAL" clId="{302D732B-D094-4265-8302-9A83E93BA763}" dt="2023-06-29T14:12:36.278" v="2530" actId="34307"/>
          <ac:spMkLst>
            <pc:docMk/>
            <pc:sldMk cId="3987024740" sldId="2076136986"/>
            <ac:spMk id="3" creationId="{329BF955-21B2-F5E2-EED4-02385EAE1A67}"/>
          </ac:spMkLst>
        </pc:spChg>
        <pc:spChg chg="add del mod">
          <ac:chgData name="David Giard" userId="3087d1b0-60ac-4300-aa13-0aac087c7514" providerId="ADAL" clId="{302D732B-D094-4265-8302-9A83E93BA763}" dt="2023-06-29T14:12:46.586" v="2532" actId="478"/>
          <ac:spMkLst>
            <pc:docMk/>
            <pc:sldMk cId="3987024740" sldId="2076136986"/>
            <ac:spMk id="6" creationId="{09C6CBB3-AFC0-BF5B-8FC2-EC5DDCF16CCB}"/>
          </ac:spMkLst>
        </pc:spChg>
        <pc:picChg chg="add del mod ord">
          <ac:chgData name="David Giard" userId="3087d1b0-60ac-4300-aa13-0aac087c7514" providerId="ADAL" clId="{302D732B-D094-4265-8302-9A83E93BA763}" dt="2023-06-29T14:12:43.077" v="2531" actId="478"/>
          <ac:picMkLst>
            <pc:docMk/>
            <pc:sldMk cId="3987024740" sldId="2076136986"/>
            <ac:picMk id="4" creationId="{7941BD82-2CED-48B9-5410-1E251467D224}"/>
          </ac:picMkLst>
        </pc:picChg>
        <pc:picChg chg="add mod">
          <ac:chgData name="David Giard" userId="3087d1b0-60ac-4300-aa13-0aac087c7514" providerId="ADAL" clId="{302D732B-D094-4265-8302-9A83E93BA763}" dt="2023-07-13T21:32:17.329" v="2813" actId="1440"/>
          <ac:picMkLst>
            <pc:docMk/>
            <pc:sldMk cId="3987024740" sldId="2076136986"/>
            <ac:picMk id="1026" creationId="{A6FAD39F-6419-90A7-30FD-B8A30FF90379}"/>
          </ac:picMkLst>
        </pc:picChg>
      </pc:sldChg>
      <pc:sldChg chg="addSp delSp modSp new mod ord modNotesTx">
        <pc:chgData name="David Giard" userId="3087d1b0-60ac-4300-aa13-0aac087c7514" providerId="ADAL" clId="{302D732B-D094-4265-8302-9A83E93BA763}" dt="2023-07-14T17:48:44.064" v="3329" actId="20577"/>
        <pc:sldMkLst>
          <pc:docMk/>
          <pc:sldMk cId="4099676545" sldId="2076136987"/>
        </pc:sldMkLst>
        <pc:spChg chg="mod">
          <ac:chgData name="David Giard" userId="3087d1b0-60ac-4300-aa13-0aac087c7514" providerId="ADAL" clId="{302D732B-D094-4265-8302-9A83E93BA763}" dt="2023-06-29T14:25:38.234" v="2574" actId="20577"/>
          <ac:spMkLst>
            <pc:docMk/>
            <pc:sldMk cId="4099676545" sldId="2076136987"/>
            <ac:spMk id="2" creationId="{4F50C586-5E4A-DABC-1911-BE7BD45EEF85}"/>
          </ac:spMkLst>
        </pc:spChg>
        <pc:spChg chg="del">
          <ac:chgData name="David Giard" userId="3087d1b0-60ac-4300-aa13-0aac087c7514" providerId="ADAL" clId="{302D732B-D094-4265-8302-9A83E93BA763}" dt="2023-06-29T14:25:15.711" v="2541" actId="478"/>
          <ac:spMkLst>
            <pc:docMk/>
            <pc:sldMk cId="4099676545" sldId="2076136987"/>
            <ac:spMk id="3" creationId="{C0E22126-4E07-BBB1-508E-9884D651FE7D}"/>
          </ac:spMkLst>
        </pc:spChg>
        <pc:picChg chg="add mod">
          <ac:chgData name="David Giard" userId="3087d1b0-60ac-4300-aa13-0aac087c7514" providerId="ADAL" clId="{302D732B-D094-4265-8302-9A83E93BA763}" dt="2023-06-29T14:25:26.047" v="2545" actId="1076"/>
          <ac:picMkLst>
            <pc:docMk/>
            <pc:sldMk cId="4099676545" sldId="2076136987"/>
            <ac:picMk id="2050" creationId="{B25FE9A1-7B2C-39D9-BA23-934A8CC9056D}"/>
          </ac:picMkLst>
        </pc:picChg>
      </pc:sldChg>
      <pc:sldChg chg="addSp delSp modSp new mod ord">
        <pc:chgData name="David Giard" userId="3087d1b0-60ac-4300-aa13-0aac087c7514" providerId="ADAL" clId="{302D732B-D094-4265-8302-9A83E93BA763}" dt="2023-07-14T15:42:34.736" v="3261"/>
        <pc:sldMkLst>
          <pc:docMk/>
          <pc:sldMk cId="3072302310" sldId="2076136988"/>
        </pc:sldMkLst>
        <pc:spChg chg="mod">
          <ac:chgData name="David Giard" userId="3087d1b0-60ac-4300-aa13-0aac087c7514" providerId="ADAL" clId="{302D732B-D094-4265-8302-9A83E93BA763}" dt="2023-07-13T22:57:36.712" v="3201" actId="20577"/>
          <ac:spMkLst>
            <pc:docMk/>
            <pc:sldMk cId="3072302310" sldId="2076136988"/>
            <ac:spMk id="2" creationId="{8FB4A996-2529-9E30-DC94-0845D2671C88}"/>
          </ac:spMkLst>
        </pc:spChg>
        <pc:spChg chg="del">
          <ac:chgData name="David Giard" userId="3087d1b0-60ac-4300-aa13-0aac087c7514" providerId="ADAL" clId="{302D732B-D094-4265-8302-9A83E93BA763}" dt="2023-06-29T14:27:17.488" v="2576" actId="478"/>
          <ac:spMkLst>
            <pc:docMk/>
            <pc:sldMk cId="3072302310" sldId="2076136988"/>
            <ac:spMk id="3" creationId="{0B483A75-7FCC-DE30-F9D7-B9EDAB30D799}"/>
          </ac:spMkLst>
        </pc:spChg>
        <pc:picChg chg="add mod">
          <ac:chgData name="David Giard" userId="3087d1b0-60ac-4300-aa13-0aac087c7514" providerId="ADAL" clId="{302D732B-D094-4265-8302-9A83E93BA763}" dt="2023-07-13T22:58:02.975" v="3217" actId="1035"/>
          <ac:picMkLst>
            <pc:docMk/>
            <pc:sldMk cId="3072302310" sldId="2076136988"/>
            <ac:picMk id="3074" creationId="{C1028F82-C7F6-9F2E-C4DA-56D842B9BC2D}"/>
          </ac:picMkLst>
        </pc:picChg>
      </pc:sldChg>
      <pc:sldChg chg="addSp delSp modSp new mod modShow">
        <pc:chgData name="David Giard" userId="3087d1b0-60ac-4300-aa13-0aac087c7514" providerId="ADAL" clId="{302D732B-D094-4265-8302-9A83E93BA763}" dt="2023-07-15T03:33:48.232" v="3778" actId="729"/>
        <pc:sldMkLst>
          <pc:docMk/>
          <pc:sldMk cId="2015374816" sldId="2076136989"/>
        </pc:sldMkLst>
        <pc:spChg chg="mod">
          <ac:chgData name="David Giard" userId="3087d1b0-60ac-4300-aa13-0aac087c7514" providerId="ADAL" clId="{302D732B-D094-4265-8302-9A83E93BA763}" dt="2023-06-29T14:33:45.859" v="2599" actId="20577"/>
          <ac:spMkLst>
            <pc:docMk/>
            <pc:sldMk cId="2015374816" sldId="2076136989"/>
            <ac:spMk id="2" creationId="{213FF81C-DC4C-1BE9-66B1-456A220E7AD7}"/>
          </ac:spMkLst>
        </pc:spChg>
        <pc:spChg chg="del">
          <ac:chgData name="David Giard" userId="3087d1b0-60ac-4300-aa13-0aac087c7514" providerId="ADAL" clId="{302D732B-D094-4265-8302-9A83E93BA763}" dt="2023-06-29T14:33:31.619" v="2582" actId="478"/>
          <ac:spMkLst>
            <pc:docMk/>
            <pc:sldMk cId="2015374816" sldId="2076136989"/>
            <ac:spMk id="3" creationId="{21A4D8D5-E535-79BC-6300-96CF8B87F816}"/>
          </ac:spMkLst>
        </pc:spChg>
        <pc:picChg chg="add mod">
          <ac:chgData name="David Giard" userId="3087d1b0-60ac-4300-aa13-0aac087c7514" providerId="ADAL" clId="{302D732B-D094-4265-8302-9A83E93BA763}" dt="2023-06-29T14:33:36.502" v="2584" actId="14100"/>
          <ac:picMkLst>
            <pc:docMk/>
            <pc:sldMk cId="2015374816" sldId="2076136989"/>
            <ac:picMk id="4098" creationId="{36B744BE-B237-AC4A-1D0C-41D418B5A636}"/>
          </ac:picMkLst>
        </pc:picChg>
      </pc:sldChg>
      <pc:sldChg chg="addSp delSp modSp new mod modAnim modNotesTx">
        <pc:chgData name="David Giard" userId="3087d1b0-60ac-4300-aa13-0aac087c7514" providerId="ADAL" clId="{302D732B-D094-4265-8302-9A83E93BA763}" dt="2023-07-13T22:49:18.740" v="3170" actId="14100"/>
        <pc:sldMkLst>
          <pc:docMk/>
          <pc:sldMk cId="3504291180" sldId="2076136990"/>
        </pc:sldMkLst>
        <pc:spChg chg="mod">
          <ac:chgData name="David Giard" userId="3087d1b0-60ac-4300-aa13-0aac087c7514" providerId="ADAL" clId="{302D732B-D094-4265-8302-9A83E93BA763}" dt="2023-06-29T14:39:27.548" v="2637" actId="20577"/>
          <ac:spMkLst>
            <pc:docMk/>
            <pc:sldMk cId="3504291180" sldId="2076136990"/>
            <ac:spMk id="2" creationId="{1F5CB809-57F8-6B79-77AF-83F706A941BF}"/>
          </ac:spMkLst>
        </pc:spChg>
        <pc:spChg chg="del">
          <ac:chgData name="David Giard" userId="3087d1b0-60ac-4300-aa13-0aac087c7514" providerId="ADAL" clId="{302D732B-D094-4265-8302-9A83E93BA763}" dt="2023-07-10T19:31:09.727" v="2773" actId="478"/>
          <ac:spMkLst>
            <pc:docMk/>
            <pc:sldMk cId="3504291180" sldId="2076136990"/>
            <ac:spMk id="3" creationId="{7D1F7C19-199D-284B-4B33-03CD7C211EDE}"/>
          </ac:spMkLst>
        </pc:spChg>
        <pc:spChg chg="add del">
          <ac:chgData name="David Giard" userId="3087d1b0-60ac-4300-aa13-0aac087c7514" providerId="ADAL" clId="{302D732B-D094-4265-8302-9A83E93BA763}" dt="2023-07-13T22:48:30.291" v="3164" actId="478"/>
          <ac:spMkLst>
            <pc:docMk/>
            <pc:sldMk cId="3504291180" sldId="2076136990"/>
            <ac:spMk id="3" creationId="{C6A745E6-C4BA-44D0-FF70-F0BFC01BB4DC}"/>
          </ac:spMkLst>
        </pc:spChg>
        <pc:spChg chg="add mod">
          <ac:chgData name="David Giard" userId="3087d1b0-60ac-4300-aa13-0aac087c7514" providerId="ADAL" clId="{302D732B-D094-4265-8302-9A83E93BA763}" dt="2023-07-13T22:48:47.163" v="3166" actId="1076"/>
          <ac:spMkLst>
            <pc:docMk/>
            <pc:sldMk cId="3504291180" sldId="2076136990"/>
            <ac:spMk id="4" creationId="{ABCE6FCD-BE47-D873-EF52-B5472D778989}"/>
          </ac:spMkLst>
        </pc:spChg>
        <pc:picChg chg="add mod">
          <ac:chgData name="David Giard" userId="3087d1b0-60ac-4300-aa13-0aac087c7514" providerId="ADAL" clId="{302D732B-D094-4265-8302-9A83E93BA763}" dt="2023-07-13T22:47:56.996" v="3161" actId="14100"/>
          <ac:picMkLst>
            <pc:docMk/>
            <pc:sldMk cId="3504291180" sldId="2076136990"/>
            <ac:picMk id="5" creationId="{9AD5AD27-676B-0FFA-0C2D-0A784A16E0C5}"/>
          </ac:picMkLst>
        </pc:picChg>
        <pc:picChg chg="add mod">
          <ac:chgData name="David Giard" userId="3087d1b0-60ac-4300-aa13-0aac087c7514" providerId="ADAL" clId="{302D732B-D094-4265-8302-9A83E93BA763}" dt="2023-07-13T22:49:18.740" v="3170" actId="14100"/>
          <ac:picMkLst>
            <pc:docMk/>
            <pc:sldMk cId="3504291180" sldId="2076136990"/>
            <ac:picMk id="7" creationId="{38CA955B-BCD2-95B4-1C81-2085D70B6863}"/>
          </ac:picMkLst>
        </pc:picChg>
      </pc:sldChg>
      <pc:sldChg chg="modSp new mod ord">
        <pc:chgData name="David Giard" userId="3087d1b0-60ac-4300-aa13-0aac087c7514" providerId="ADAL" clId="{302D732B-D094-4265-8302-9A83E93BA763}" dt="2023-07-31T16:50:06.736" v="4463"/>
        <pc:sldMkLst>
          <pc:docMk/>
          <pc:sldMk cId="1696578765" sldId="2076136991"/>
        </pc:sldMkLst>
        <pc:spChg chg="mod">
          <ac:chgData name="David Giard" userId="3087d1b0-60ac-4300-aa13-0aac087c7514" providerId="ADAL" clId="{302D732B-D094-4265-8302-9A83E93BA763}" dt="2023-07-07T20:29:46.772" v="2770" actId="20577"/>
          <ac:spMkLst>
            <pc:docMk/>
            <pc:sldMk cId="1696578765" sldId="2076136991"/>
            <ac:spMk id="2" creationId="{0E0D9827-6FC0-520D-528B-54ACBA3C8220}"/>
          </ac:spMkLst>
        </pc:spChg>
        <pc:spChg chg="mod">
          <ac:chgData name="David Giard" userId="3087d1b0-60ac-4300-aa13-0aac087c7514" providerId="ADAL" clId="{302D732B-D094-4265-8302-9A83E93BA763}" dt="2023-07-07T20:29:48.515" v="2771"/>
          <ac:spMkLst>
            <pc:docMk/>
            <pc:sldMk cId="1696578765" sldId="2076136991"/>
            <ac:spMk id="3" creationId="{904C5B1E-22C2-59D6-81EE-CA38C289A44A}"/>
          </ac:spMkLst>
        </pc:spChg>
      </pc:sldChg>
      <pc:sldChg chg="addSp delSp modSp new mod">
        <pc:chgData name="David Giard" userId="3087d1b0-60ac-4300-aa13-0aac087c7514" providerId="ADAL" clId="{302D732B-D094-4265-8302-9A83E93BA763}" dt="2023-07-13T21:52:22.791" v="2859" actId="1440"/>
        <pc:sldMkLst>
          <pc:docMk/>
          <pc:sldMk cId="2036904622" sldId="2076136992"/>
        </pc:sldMkLst>
        <pc:spChg chg="mod">
          <ac:chgData name="David Giard" userId="3087d1b0-60ac-4300-aa13-0aac087c7514" providerId="ADAL" clId="{302D732B-D094-4265-8302-9A83E93BA763}" dt="2023-07-13T21:52:06.698" v="2853" actId="20577"/>
          <ac:spMkLst>
            <pc:docMk/>
            <pc:sldMk cId="2036904622" sldId="2076136992"/>
            <ac:spMk id="2" creationId="{F1DD44EE-0347-B940-D079-9B202D6D7F07}"/>
          </ac:spMkLst>
        </pc:spChg>
        <pc:spChg chg="del">
          <ac:chgData name="David Giard" userId="3087d1b0-60ac-4300-aa13-0aac087c7514" providerId="ADAL" clId="{302D732B-D094-4265-8302-9A83E93BA763}" dt="2023-07-13T21:52:10.225" v="2854" actId="478"/>
          <ac:spMkLst>
            <pc:docMk/>
            <pc:sldMk cId="2036904622" sldId="2076136992"/>
            <ac:spMk id="3" creationId="{ABA2EEC1-6061-4514-81CD-C6978781DA5C}"/>
          </ac:spMkLst>
        </pc:spChg>
        <pc:picChg chg="add mod">
          <ac:chgData name="David Giard" userId="3087d1b0-60ac-4300-aa13-0aac087c7514" providerId="ADAL" clId="{302D732B-D094-4265-8302-9A83E93BA763}" dt="2023-07-13T21:52:22.791" v="2859" actId="1440"/>
          <ac:picMkLst>
            <pc:docMk/>
            <pc:sldMk cId="2036904622" sldId="2076136992"/>
            <ac:picMk id="5" creationId="{83C645AA-AFFE-63A6-33B1-7FE01B1DCA48}"/>
          </ac:picMkLst>
        </pc:picChg>
      </pc:sldChg>
      <pc:sldChg chg="delSp add mod">
        <pc:chgData name="David Giard" userId="3087d1b0-60ac-4300-aa13-0aac087c7514" providerId="ADAL" clId="{302D732B-D094-4265-8302-9A83E93BA763}" dt="2023-07-13T22:36:37.786" v="2947" actId="478"/>
        <pc:sldMkLst>
          <pc:docMk/>
          <pc:sldMk cId="2313111588" sldId="2076136993"/>
        </pc:sldMkLst>
        <pc:spChg chg="del">
          <ac:chgData name="David Giard" userId="3087d1b0-60ac-4300-aa13-0aac087c7514" providerId="ADAL" clId="{302D732B-D094-4265-8302-9A83E93BA763}" dt="2023-07-13T22:36:37.786" v="2947" actId="478"/>
          <ac:spMkLst>
            <pc:docMk/>
            <pc:sldMk cId="2313111588" sldId="2076136993"/>
            <ac:spMk id="4" creationId="{EBE5FE43-C18D-2754-50C2-F39B3F5F5B3D}"/>
          </ac:spMkLst>
        </pc:spChg>
      </pc:sldChg>
      <pc:sldChg chg="addSp delSp modSp add mod">
        <pc:chgData name="David Giard" userId="3087d1b0-60ac-4300-aa13-0aac087c7514" providerId="ADAL" clId="{302D732B-D094-4265-8302-9A83E93BA763}" dt="2023-07-13T22:42:02.309" v="3154" actId="1035"/>
        <pc:sldMkLst>
          <pc:docMk/>
          <pc:sldMk cId="324607212" sldId="2076136994"/>
        </pc:sldMkLst>
        <pc:spChg chg="mod">
          <ac:chgData name="David Giard" userId="3087d1b0-60ac-4300-aa13-0aac087c7514" providerId="ADAL" clId="{302D732B-D094-4265-8302-9A83E93BA763}" dt="2023-07-13T22:42:02.309" v="3154" actId="1035"/>
          <ac:spMkLst>
            <pc:docMk/>
            <pc:sldMk cId="324607212" sldId="2076136994"/>
            <ac:spMk id="4" creationId="{EBE5FE43-C18D-2754-50C2-F39B3F5F5B3D}"/>
          </ac:spMkLst>
        </pc:spChg>
        <pc:spChg chg="add del">
          <ac:chgData name="David Giard" userId="3087d1b0-60ac-4300-aa13-0aac087c7514" providerId="ADAL" clId="{302D732B-D094-4265-8302-9A83E93BA763}" dt="2023-07-13T22:41:41.066" v="3122" actId="22"/>
          <ac:spMkLst>
            <pc:docMk/>
            <pc:sldMk cId="324607212" sldId="2076136994"/>
            <ac:spMk id="5" creationId="{C757585D-9552-9DD6-7F7A-E348D0214990}"/>
          </ac:spMkLst>
        </pc:spChg>
        <pc:spChg chg="add mod">
          <ac:chgData name="David Giard" userId="3087d1b0-60ac-4300-aa13-0aac087c7514" providerId="ADAL" clId="{302D732B-D094-4265-8302-9A83E93BA763}" dt="2023-07-13T22:41:55.327" v="3134" actId="20577"/>
          <ac:spMkLst>
            <pc:docMk/>
            <pc:sldMk cId="324607212" sldId="2076136994"/>
            <ac:spMk id="6" creationId="{E086DEED-E538-5B65-7BF5-6E005D961FC5}"/>
          </ac:spMkLst>
        </pc:spChg>
        <pc:spChg chg="del">
          <ac:chgData name="David Giard" userId="3087d1b0-60ac-4300-aa13-0aac087c7514" providerId="ADAL" clId="{302D732B-D094-4265-8302-9A83E93BA763}" dt="2023-07-13T22:40:46.507" v="3053" actId="478"/>
          <ac:spMkLst>
            <pc:docMk/>
            <pc:sldMk cId="324607212" sldId="2076136994"/>
            <ac:spMk id="8" creationId="{B785C8C6-BF39-0593-D5E1-991F61394FC6}"/>
          </ac:spMkLst>
        </pc:spChg>
      </pc:sldChg>
      <pc:sldChg chg="addSp delSp modSp new mod">
        <pc:chgData name="David Giard" userId="3087d1b0-60ac-4300-aa13-0aac087c7514" providerId="ADAL" clId="{302D732B-D094-4265-8302-9A83E93BA763}" dt="2023-07-14T15:26:30.205" v="3247" actId="1440"/>
        <pc:sldMkLst>
          <pc:docMk/>
          <pc:sldMk cId="2359806702" sldId="2076136995"/>
        </pc:sldMkLst>
        <pc:spChg chg="mod">
          <ac:chgData name="David Giard" userId="3087d1b0-60ac-4300-aa13-0aac087c7514" providerId="ADAL" clId="{302D732B-D094-4265-8302-9A83E93BA763}" dt="2023-07-14T15:26:20.582" v="3242" actId="20577"/>
          <ac:spMkLst>
            <pc:docMk/>
            <pc:sldMk cId="2359806702" sldId="2076136995"/>
            <ac:spMk id="2" creationId="{51482668-8C14-9686-2769-283AC06C51AD}"/>
          </ac:spMkLst>
        </pc:spChg>
        <pc:spChg chg="del">
          <ac:chgData name="David Giard" userId="3087d1b0-60ac-4300-aa13-0aac087c7514" providerId="ADAL" clId="{302D732B-D094-4265-8302-9A83E93BA763}" dt="2023-07-14T15:26:22.364" v="3243" actId="478"/>
          <ac:spMkLst>
            <pc:docMk/>
            <pc:sldMk cId="2359806702" sldId="2076136995"/>
            <ac:spMk id="3" creationId="{D61AFBD8-3E37-93F6-394E-926D1E465A39}"/>
          </ac:spMkLst>
        </pc:spChg>
        <pc:picChg chg="add mod">
          <ac:chgData name="David Giard" userId="3087d1b0-60ac-4300-aa13-0aac087c7514" providerId="ADAL" clId="{302D732B-D094-4265-8302-9A83E93BA763}" dt="2023-07-14T15:26:30.205" v="3247" actId="1440"/>
          <ac:picMkLst>
            <pc:docMk/>
            <pc:sldMk cId="2359806702" sldId="2076136995"/>
            <ac:picMk id="5" creationId="{AFB5C2C5-1EB8-3D99-279F-B7C96C030CA4}"/>
          </ac:picMkLst>
        </pc:picChg>
      </pc:sldChg>
      <pc:sldChg chg="addSp delSp new mod">
        <pc:chgData name="David Giard" userId="3087d1b0-60ac-4300-aa13-0aac087c7514" providerId="ADAL" clId="{302D732B-D094-4265-8302-9A83E93BA763}" dt="2023-07-14T17:30:02.872" v="3264" actId="22"/>
        <pc:sldMkLst>
          <pc:docMk/>
          <pc:sldMk cId="919156429" sldId="2076136996"/>
        </pc:sldMkLst>
        <pc:spChg chg="del">
          <ac:chgData name="David Giard" userId="3087d1b0-60ac-4300-aa13-0aac087c7514" providerId="ADAL" clId="{302D732B-D094-4265-8302-9A83E93BA763}" dt="2023-07-14T17:30:02.440" v="3263" actId="478"/>
          <ac:spMkLst>
            <pc:docMk/>
            <pc:sldMk cId="919156429" sldId="2076136996"/>
            <ac:spMk id="3" creationId="{B58AC1D2-0DAD-56C9-0208-8F3CFD93167F}"/>
          </ac:spMkLst>
        </pc:spChg>
        <pc:spChg chg="add">
          <ac:chgData name="David Giard" userId="3087d1b0-60ac-4300-aa13-0aac087c7514" providerId="ADAL" clId="{302D732B-D094-4265-8302-9A83E93BA763}" dt="2023-07-14T17:30:02.872" v="3264" actId="22"/>
          <ac:spMkLst>
            <pc:docMk/>
            <pc:sldMk cId="919156429" sldId="2076136996"/>
            <ac:spMk id="5" creationId="{4AD132D3-E1B3-001D-4016-E89428AE718A}"/>
          </ac:spMkLst>
        </pc:spChg>
      </pc:sldChg>
      <pc:sldChg chg="addSp delSp modSp new mod">
        <pc:chgData name="David Giard" userId="3087d1b0-60ac-4300-aa13-0aac087c7514" providerId="ADAL" clId="{302D732B-D094-4265-8302-9A83E93BA763}" dt="2023-07-14T18:02:26.860" v="3428" actId="1440"/>
        <pc:sldMkLst>
          <pc:docMk/>
          <pc:sldMk cId="1652392405" sldId="2076136997"/>
        </pc:sldMkLst>
        <pc:spChg chg="mod">
          <ac:chgData name="David Giard" userId="3087d1b0-60ac-4300-aa13-0aac087c7514" providerId="ADAL" clId="{302D732B-D094-4265-8302-9A83E93BA763}" dt="2023-07-14T18:02:22.634" v="3427" actId="20577"/>
          <ac:spMkLst>
            <pc:docMk/>
            <pc:sldMk cId="1652392405" sldId="2076136997"/>
            <ac:spMk id="2" creationId="{F38B2E64-A2DA-5D2C-AE58-F28D9AE04BBF}"/>
          </ac:spMkLst>
        </pc:spChg>
        <pc:spChg chg="del">
          <ac:chgData name="David Giard" userId="3087d1b0-60ac-4300-aa13-0aac087c7514" providerId="ADAL" clId="{302D732B-D094-4265-8302-9A83E93BA763}" dt="2023-07-14T18:02:11.552" v="3421" actId="478"/>
          <ac:spMkLst>
            <pc:docMk/>
            <pc:sldMk cId="1652392405" sldId="2076136997"/>
            <ac:spMk id="3" creationId="{F525A60A-7B85-CD31-D8B0-1111A129A1F0}"/>
          </ac:spMkLst>
        </pc:spChg>
        <pc:picChg chg="add mod">
          <ac:chgData name="David Giard" userId="3087d1b0-60ac-4300-aa13-0aac087c7514" providerId="ADAL" clId="{302D732B-D094-4265-8302-9A83E93BA763}" dt="2023-07-14T18:02:26.860" v="3428" actId="1440"/>
          <ac:picMkLst>
            <pc:docMk/>
            <pc:sldMk cId="1652392405" sldId="2076136997"/>
            <ac:picMk id="5" creationId="{927E8B2C-6DDD-0CA9-8ED8-66C7DD8837ED}"/>
          </ac:picMkLst>
        </pc:picChg>
      </pc:sldChg>
      <pc:sldChg chg="modSp new mod">
        <pc:chgData name="David Giard" userId="3087d1b0-60ac-4300-aa13-0aac087c7514" providerId="ADAL" clId="{302D732B-D094-4265-8302-9A83E93BA763}" dt="2023-07-14T18:01:29.592" v="3420" actId="20577"/>
        <pc:sldMkLst>
          <pc:docMk/>
          <pc:sldMk cId="215988069" sldId="2076136998"/>
        </pc:sldMkLst>
        <pc:spChg chg="mod">
          <ac:chgData name="David Giard" userId="3087d1b0-60ac-4300-aa13-0aac087c7514" providerId="ADAL" clId="{302D732B-D094-4265-8302-9A83E93BA763}" dt="2023-07-14T18:01:29.592" v="3420" actId="20577"/>
          <ac:spMkLst>
            <pc:docMk/>
            <pc:sldMk cId="215988069" sldId="2076136998"/>
            <ac:spMk id="2" creationId="{16603A83-B426-E412-D51A-7A6C084AA9B5}"/>
          </ac:spMkLst>
        </pc:spChg>
      </pc:sldChg>
      <pc:sldChg chg="modSp new mod ord">
        <pc:chgData name="David Giard" userId="3087d1b0-60ac-4300-aa13-0aac087c7514" providerId="ADAL" clId="{302D732B-D094-4265-8302-9A83E93BA763}" dt="2023-07-15T22:19:55.922" v="3780"/>
        <pc:sldMkLst>
          <pc:docMk/>
          <pc:sldMk cId="2520403364" sldId="2076136999"/>
        </pc:sldMkLst>
        <pc:spChg chg="mod">
          <ac:chgData name="David Giard" userId="3087d1b0-60ac-4300-aa13-0aac087c7514" providerId="ADAL" clId="{302D732B-D094-4265-8302-9A83E93BA763}" dt="2023-07-14T20:09:49.989" v="3756" actId="20577"/>
          <ac:spMkLst>
            <pc:docMk/>
            <pc:sldMk cId="2520403364" sldId="2076136999"/>
            <ac:spMk id="2" creationId="{774FD4C1-31DE-CE2E-D385-B548654E8166}"/>
          </ac:spMkLst>
        </pc:spChg>
      </pc:sldChg>
      <pc:sldChg chg="new del">
        <pc:chgData name="David Giard" userId="3087d1b0-60ac-4300-aa13-0aac087c7514" providerId="ADAL" clId="{302D732B-D094-4265-8302-9A83E93BA763}" dt="2023-07-14T20:09:38.095" v="3749" actId="47"/>
        <pc:sldMkLst>
          <pc:docMk/>
          <pc:sldMk cId="3419580134" sldId="2076136999"/>
        </pc:sldMkLst>
      </pc:sldChg>
      <pc:sldChg chg="modSp new mod ord">
        <pc:chgData name="David Giard" userId="3087d1b0-60ac-4300-aa13-0aac087c7514" providerId="ADAL" clId="{302D732B-D094-4265-8302-9A83E93BA763}" dt="2023-07-19T02:17:33.342" v="4401"/>
        <pc:sldMkLst>
          <pc:docMk/>
          <pc:sldMk cId="3047078639" sldId="2076137000"/>
        </pc:sldMkLst>
        <pc:spChg chg="mod">
          <ac:chgData name="David Giard" userId="3087d1b0-60ac-4300-aa13-0aac087c7514" providerId="ADAL" clId="{302D732B-D094-4265-8302-9A83E93BA763}" dt="2023-07-14T20:10:10.726" v="3777" actId="20577"/>
          <ac:spMkLst>
            <pc:docMk/>
            <pc:sldMk cId="3047078639" sldId="2076137000"/>
            <ac:spMk id="2" creationId="{677A6141-F08D-B27C-B43C-685A253A6563}"/>
          </ac:spMkLst>
        </pc:spChg>
      </pc:sldChg>
      <pc:sldChg chg="addSp modSp new mod">
        <pc:chgData name="David Giard" userId="3087d1b0-60ac-4300-aa13-0aac087c7514" providerId="ADAL" clId="{302D732B-D094-4265-8302-9A83E93BA763}" dt="2023-07-16T04:18:16.260" v="3901" actId="1440"/>
        <pc:sldMkLst>
          <pc:docMk/>
          <pc:sldMk cId="2151355519" sldId="2076137001"/>
        </pc:sldMkLst>
        <pc:spChg chg="mod">
          <ac:chgData name="David Giard" userId="3087d1b0-60ac-4300-aa13-0aac087c7514" providerId="ADAL" clId="{302D732B-D094-4265-8302-9A83E93BA763}" dt="2023-07-16T04:16:37.822" v="3855" actId="20577"/>
          <ac:spMkLst>
            <pc:docMk/>
            <pc:sldMk cId="2151355519" sldId="2076137001"/>
            <ac:spMk id="2" creationId="{ABCCB29B-9C92-9172-8DBD-A9B15816CBFC}"/>
          </ac:spMkLst>
        </pc:spChg>
        <pc:spChg chg="mod">
          <ac:chgData name="David Giard" userId="3087d1b0-60ac-4300-aa13-0aac087c7514" providerId="ADAL" clId="{302D732B-D094-4265-8302-9A83E93BA763}" dt="2023-07-16T04:16:49.823" v="3892" actId="20577"/>
          <ac:spMkLst>
            <pc:docMk/>
            <pc:sldMk cId="2151355519" sldId="2076137001"/>
            <ac:spMk id="3" creationId="{D520A023-8168-7034-C1ED-C95993962C91}"/>
          </ac:spMkLst>
        </pc:spChg>
        <pc:picChg chg="add mod">
          <ac:chgData name="David Giard" userId="3087d1b0-60ac-4300-aa13-0aac087c7514" providerId="ADAL" clId="{302D732B-D094-4265-8302-9A83E93BA763}" dt="2023-07-16T04:17:39.402" v="3897" actId="1440"/>
          <ac:picMkLst>
            <pc:docMk/>
            <pc:sldMk cId="2151355519" sldId="2076137001"/>
            <ac:picMk id="5" creationId="{8874A58B-E58B-9255-75B3-A64F6514C03D}"/>
          </ac:picMkLst>
        </pc:picChg>
        <pc:picChg chg="add mod">
          <ac:chgData name="David Giard" userId="3087d1b0-60ac-4300-aa13-0aac087c7514" providerId="ADAL" clId="{302D732B-D094-4265-8302-9A83E93BA763}" dt="2023-07-16T04:18:16.260" v="3901" actId="1440"/>
          <ac:picMkLst>
            <pc:docMk/>
            <pc:sldMk cId="2151355519" sldId="2076137001"/>
            <ac:picMk id="7" creationId="{C763E28B-A821-618E-8290-0CBA0A4802AB}"/>
          </ac:picMkLst>
        </pc:picChg>
      </pc:sldChg>
      <pc:sldChg chg="modSp new mod">
        <pc:chgData name="David Giard" userId="3087d1b0-60ac-4300-aa13-0aac087c7514" providerId="ADAL" clId="{302D732B-D094-4265-8302-9A83E93BA763}" dt="2023-07-16T04:37:23.231" v="3967" actId="20577"/>
        <pc:sldMkLst>
          <pc:docMk/>
          <pc:sldMk cId="1924451885" sldId="2076137002"/>
        </pc:sldMkLst>
        <pc:spChg chg="mod">
          <ac:chgData name="David Giard" userId="3087d1b0-60ac-4300-aa13-0aac087c7514" providerId="ADAL" clId="{302D732B-D094-4265-8302-9A83E93BA763}" dt="2023-07-16T04:37:23.231" v="3967" actId="20577"/>
          <ac:spMkLst>
            <pc:docMk/>
            <pc:sldMk cId="1924451885" sldId="2076137002"/>
            <ac:spMk id="2" creationId="{29BEDE15-65BE-E99B-B7AE-896955D08897}"/>
          </ac:spMkLst>
        </pc:spChg>
      </pc:sldChg>
      <pc:sldChg chg="modSp new mod">
        <pc:chgData name="David Giard" userId="3087d1b0-60ac-4300-aa13-0aac087c7514" providerId="ADAL" clId="{302D732B-D094-4265-8302-9A83E93BA763}" dt="2023-07-31T17:46:30.553" v="4464" actId="6549"/>
        <pc:sldMkLst>
          <pc:docMk/>
          <pc:sldMk cId="1602156903" sldId="2076137003"/>
        </pc:sldMkLst>
        <pc:spChg chg="mod">
          <ac:chgData name="David Giard" userId="3087d1b0-60ac-4300-aa13-0aac087c7514" providerId="ADAL" clId="{302D732B-D094-4265-8302-9A83E93BA763}" dt="2023-07-17T15:16:18.615" v="4354" actId="20577"/>
          <ac:spMkLst>
            <pc:docMk/>
            <pc:sldMk cId="1602156903" sldId="2076137003"/>
            <ac:spMk id="2" creationId="{3A56F4EF-47E5-BBE7-E163-E750E95F95E1}"/>
          </ac:spMkLst>
        </pc:spChg>
        <pc:spChg chg="mod">
          <ac:chgData name="David Giard" userId="3087d1b0-60ac-4300-aa13-0aac087c7514" providerId="ADAL" clId="{302D732B-D094-4265-8302-9A83E93BA763}" dt="2023-07-31T17:46:30.553" v="4464" actId="6549"/>
          <ac:spMkLst>
            <pc:docMk/>
            <pc:sldMk cId="1602156903" sldId="2076137003"/>
            <ac:spMk id="3" creationId="{CCEE3462-908C-3737-2991-AC22D9818A63}"/>
          </ac:spMkLst>
        </pc:spChg>
      </pc:sldChg>
      <pc:sldChg chg="addSp delSp modSp new mod ord">
        <pc:chgData name="David Giard" userId="3087d1b0-60ac-4300-aa13-0aac087c7514" providerId="ADAL" clId="{302D732B-D094-4265-8302-9A83E93BA763}" dt="2023-07-19T02:17:26.382" v="4397"/>
        <pc:sldMkLst>
          <pc:docMk/>
          <pc:sldMk cId="3120110088" sldId="2076137004"/>
        </pc:sldMkLst>
        <pc:spChg chg="mod">
          <ac:chgData name="David Giard" userId="3087d1b0-60ac-4300-aa13-0aac087c7514" providerId="ADAL" clId="{302D732B-D094-4265-8302-9A83E93BA763}" dt="2023-07-19T01:54:57.667" v="4391" actId="20577"/>
          <ac:spMkLst>
            <pc:docMk/>
            <pc:sldMk cId="3120110088" sldId="2076137004"/>
            <ac:spMk id="2" creationId="{7D217078-4332-3338-0B4F-2DA2C8E18029}"/>
          </ac:spMkLst>
        </pc:spChg>
        <pc:spChg chg="del">
          <ac:chgData name="David Giard" userId="3087d1b0-60ac-4300-aa13-0aac087c7514" providerId="ADAL" clId="{302D732B-D094-4265-8302-9A83E93BA763}" dt="2023-07-19T01:54:59.585" v="4392" actId="478"/>
          <ac:spMkLst>
            <pc:docMk/>
            <pc:sldMk cId="3120110088" sldId="2076137004"/>
            <ac:spMk id="3" creationId="{39EAAF1A-1076-6335-D5F4-990A9AA72328}"/>
          </ac:spMkLst>
        </pc:spChg>
        <pc:picChg chg="add mod">
          <ac:chgData name="David Giard" userId="3087d1b0-60ac-4300-aa13-0aac087c7514" providerId="ADAL" clId="{302D732B-D094-4265-8302-9A83E93BA763}" dt="2023-07-19T01:55:06.234" v="4395" actId="1440"/>
          <ac:picMkLst>
            <pc:docMk/>
            <pc:sldMk cId="3120110088" sldId="2076137004"/>
            <ac:picMk id="5" creationId="{9D4FD01E-1802-02A0-CD3E-953E2D542CF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7EF08-BB53-49A6-AD91-51DB687AC219}"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6AB9C-7682-4613-841C-5D62CBB54CBE}" type="slidenum">
              <a:rPr lang="en-US" smtClean="0"/>
              <a:t>‹#›</a:t>
            </a:fld>
            <a:endParaRPr lang="en-US"/>
          </a:p>
        </p:txBody>
      </p:sp>
    </p:spTree>
    <p:extLst>
      <p:ext uri="{BB962C8B-B14F-4D97-AF65-F5344CB8AC3E}">
        <p14:creationId xmlns:p14="http://schemas.microsoft.com/office/powerpoint/2010/main" val="143026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azure-sql/managed-instance/monitoring-sql-managed-instance-azure-monitor?view=azuresq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cloud-adoption-framework/strategy/monitoring-strategy#formulate-monitoring-requiremen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azure-monitor/app/tutorial-asp-net-custom-metric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Monitoring / Continuous Improvement!</a:t>
            </a:r>
          </a:p>
          <a:p>
            <a:endParaRPr lang="en-US" dirty="0"/>
          </a:p>
          <a:p>
            <a:r>
              <a:rPr lang="en-US" dirty="0"/>
              <a:t>Monitor Application Health</a:t>
            </a:r>
          </a:p>
          <a:p>
            <a:r>
              <a:rPr lang="en-US" dirty="0"/>
              <a:t>Uncover causes of production issues</a:t>
            </a:r>
          </a:p>
          <a:p>
            <a:r>
              <a:rPr lang="en-US" dirty="0"/>
              <a:t>Measure performance over time</a:t>
            </a:r>
          </a:p>
          <a:p>
            <a:r>
              <a:rPr lang="en-US" dirty="0"/>
              <a:t>Improve application</a:t>
            </a:r>
          </a:p>
          <a:p>
            <a:r>
              <a:rPr lang="en-US" dirty="0"/>
              <a:t>Debugging</a:t>
            </a:r>
          </a:p>
          <a:p>
            <a:r>
              <a:rPr lang="en-US" dirty="0"/>
              <a:t>Manage costs</a:t>
            </a:r>
          </a:p>
          <a:p>
            <a:r>
              <a:rPr lang="en-US" dirty="0"/>
              <a:t>Compliance</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a:t>
            </a:fld>
            <a:endParaRPr lang="en-US"/>
          </a:p>
        </p:txBody>
      </p:sp>
    </p:spTree>
    <p:extLst>
      <p:ext uri="{BB962C8B-B14F-4D97-AF65-F5344CB8AC3E}">
        <p14:creationId xmlns:p14="http://schemas.microsoft.com/office/powerpoint/2010/main" val="1815995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Monitoring Azure SQL Managed Instance with Azure Monitor - Azure SQL Managed Instance | Microsoft Learn</a:t>
            </a:r>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27</a:t>
            </a:fld>
            <a:endParaRPr lang="en-US"/>
          </a:p>
        </p:txBody>
      </p:sp>
    </p:spTree>
    <p:extLst>
      <p:ext uri="{BB962C8B-B14F-4D97-AF65-F5344CB8AC3E}">
        <p14:creationId xmlns:p14="http://schemas.microsoft.com/office/powerpoint/2010/main" val="2047321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28</a:t>
            </a:fld>
            <a:endParaRPr lang="en-US"/>
          </a:p>
        </p:txBody>
      </p:sp>
    </p:spTree>
    <p:extLst>
      <p:ext uri="{BB962C8B-B14F-4D97-AF65-F5344CB8AC3E}">
        <p14:creationId xmlns:p14="http://schemas.microsoft.com/office/powerpoint/2010/main" val="12512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“Alerts” blade</a:t>
            </a:r>
          </a:p>
          <a:p>
            <a:r>
              <a:rPr lang="en-US" dirty="0"/>
              <a:t>[Create Action Group] button</a:t>
            </a:r>
          </a:p>
          <a:p>
            <a:r>
              <a:rPr lang="en-US" dirty="0"/>
              <a:t>[Create alert rule] button</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35</a:t>
            </a:fld>
            <a:endParaRPr lang="en-US"/>
          </a:p>
        </p:txBody>
      </p:sp>
    </p:spTree>
    <p:extLst>
      <p:ext uri="{BB962C8B-B14F-4D97-AF65-F5344CB8AC3E}">
        <p14:creationId xmlns:p14="http://schemas.microsoft.com/office/powerpoint/2010/main" val="63672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blade</a:t>
            </a:r>
          </a:p>
          <a:p>
            <a:r>
              <a:rPr lang="en-US" dirty="0"/>
              <a:t>Select Chart</a:t>
            </a:r>
          </a:p>
          <a:p>
            <a:r>
              <a:rPr lang="en-US" dirty="0"/>
              <a:t>Add New Chart</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39</a:t>
            </a:fld>
            <a:endParaRPr lang="en-US"/>
          </a:p>
        </p:txBody>
      </p:sp>
    </p:spTree>
    <p:extLst>
      <p:ext uri="{BB962C8B-B14F-4D97-AF65-F5344CB8AC3E}">
        <p14:creationId xmlns:p14="http://schemas.microsoft.com/office/powerpoint/2010/main" val="226765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“Logs”  blade</a:t>
            </a:r>
          </a:p>
          <a:p>
            <a:r>
              <a:rPr lang="en-US" dirty="0"/>
              <a:t>Show built-in query</a:t>
            </a:r>
          </a:p>
          <a:p>
            <a:r>
              <a:rPr lang="en-US" dirty="0"/>
              <a:t>Build new query: filter, sort, take, project, where</a:t>
            </a:r>
          </a:p>
          <a:p>
            <a:endParaRPr lang="en-US" dirty="0"/>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42</a:t>
            </a:fld>
            <a:endParaRPr lang="en-US"/>
          </a:p>
        </p:txBody>
      </p:sp>
    </p:spTree>
    <p:extLst>
      <p:ext uri="{BB962C8B-B14F-4D97-AF65-F5344CB8AC3E}">
        <p14:creationId xmlns:p14="http://schemas.microsoft.com/office/powerpoint/2010/main" val="342916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1 dashboard per component</a:t>
            </a:r>
          </a:p>
          <a:p>
            <a:r>
              <a:rPr lang="en-US" dirty="0"/>
              <a:t>Dashboard drill-down</a:t>
            </a:r>
          </a:p>
          <a:p>
            <a:endParaRPr lang="en-US" dirty="0"/>
          </a:p>
          <a:p>
            <a:r>
              <a:rPr lang="en-US" dirty="0"/>
              <a:t>Azure Portal | Monitor | Application Insights: App | </a:t>
            </a:r>
            <a:r>
              <a:rPr lang="en-US" dirty="0" err="1"/>
              <a:t>giardwebapp</a:t>
            </a:r>
            <a:r>
              <a:rPr lang="en-US" dirty="0"/>
              <a:t> </a:t>
            </a:r>
          </a:p>
          <a:p>
            <a:r>
              <a:rPr lang="en-US" dirty="0"/>
              <a:t>[Application Dashboard] button</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43</a:t>
            </a:fld>
            <a:endParaRPr lang="en-US"/>
          </a:p>
        </p:txBody>
      </p:sp>
    </p:spTree>
    <p:extLst>
      <p:ext uri="{BB962C8B-B14F-4D97-AF65-F5344CB8AC3E}">
        <p14:creationId xmlns:p14="http://schemas.microsoft.com/office/powerpoint/2010/main" val="2590702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Insights” blade</a:t>
            </a:r>
          </a:p>
          <a:p>
            <a:r>
              <a:rPr lang="en-US" dirty="0"/>
              <a:t>“View Application Insights Data” link</a:t>
            </a:r>
          </a:p>
          <a:p>
            <a:r>
              <a:rPr lang="en-US" dirty="0"/>
              <a:t>[Application Dashboard] button</a:t>
            </a:r>
          </a:p>
          <a:p>
            <a:r>
              <a:rPr lang="en-US" dirty="0"/>
              <a:t>Explain dashboard</a:t>
            </a:r>
          </a:p>
          <a:p>
            <a:r>
              <a:rPr lang="en-US" dirty="0"/>
              <a:t>[Edit] button</a:t>
            </a:r>
          </a:p>
          <a:p>
            <a:r>
              <a:rPr lang="en-US" dirty="0"/>
              <a:t>Add tile</a:t>
            </a:r>
          </a:p>
          <a:p>
            <a:r>
              <a:rPr lang="en-US" dirty="0"/>
              <a:t>Move tiles</a:t>
            </a:r>
          </a:p>
          <a:p>
            <a:r>
              <a:rPr lang="en-US" dirty="0"/>
              <a:t>Delete tile</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44</a:t>
            </a:fld>
            <a:endParaRPr lang="en-US"/>
          </a:p>
        </p:txBody>
      </p:sp>
    </p:spTree>
    <p:extLst>
      <p:ext uri="{BB962C8B-B14F-4D97-AF65-F5344CB8AC3E}">
        <p14:creationId xmlns:p14="http://schemas.microsoft.com/office/powerpoint/2010/main" val="390000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available within an App Service under the “Monitoring” section of the left menu</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46</a:t>
            </a:fld>
            <a:endParaRPr lang="en-US"/>
          </a:p>
        </p:txBody>
      </p:sp>
    </p:spTree>
    <p:extLst>
      <p:ext uri="{BB962C8B-B14F-4D97-AF65-F5344CB8AC3E}">
        <p14:creationId xmlns:p14="http://schemas.microsoft.com/office/powerpoint/2010/main" val="4228973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47</a:t>
            </a:fld>
            <a:endParaRPr lang="en-US"/>
          </a:p>
        </p:txBody>
      </p:sp>
    </p:spTree>
    <p:extLst>
      <p:ext uri="{BB962C8B-B14F-4D97-AF65-F5344CB8AC3E}">
        <p14:creationId xmlns:p14="http://schemas.microsoft.com/office/powerpoint/2010/main" val="1002197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Azure Monitor | Diagnostic settings blade</a:t>
            </a:r>
          </a:p>
          <a:p>
            <a:pPr marL="228600" indent="-228600">
              <a:buAutoNum type="arabicPeriod"/>
            </a:pPr>
            <a:r>
              <a:rPr lang="en-US" dirty="0"/>
              <a:t>Select Log Analytics Workspace</a:t>
            </a:r>
          </a:p>
          <a:p>
            <a:pPr marL="228600" indent="-228600">
              <a:buAutoNum type="arabicPeriod"/>
            </a:pPr>
            <a:r>
              <a:rPr lang="en-US" dirty="0"/>
              <a:t>[Add diagnostic setting] button</a:t>
            </a:r>
          </a:p>
          <a:p>
            <a:pPr marL="228600" indent="-228600">
              <a:buAutoNum type="arabicPeriod"/>
            </a:pPr>
            <a:r>
              <a:rPr lang="en-US" dirty="0"/>
              <a:t>[x] Archive to a storage account checkbox</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48</a:t>
            </a:fld>
            <a:endParaRPr lang="en-US"/>
          </a:p>
        </p:txBody>
      </p:sp>
    </p:spTree>
    <p:extLst>
      <p:ext uri="{BB962C8B-B14F-4D97-AF65-F5344CB8AC3E}">
        <p14:creationId xmlns:p14="http://schemas.microsoft.com/office/powerpoint/2010/main" val="155094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Application Health</a:t>
            </a:r>
          </a:p>
          <a:p>
            <a:r>
              <a:rPr lang="en-US" dirty="0"/>
              <a:t>Uncover causes of production issues</a:t>
            </a:r>
          </a:p>
          <a:p>
            <a:r>
              <a:rPr lang="en-US" dirty="0"/>
              <a:t>Measure performance over time</a:t>
            </a:r>
          </a:p>
          <a:p>
            <a:r>
              <a:rPr lang="en-US" dirty="0"/>
              <a:t>Improve application</a:t>
            </a:r>
          </a:p>
          <a:p>
            <a:r>
              <a:rPr lang="en-US" dirty="0"/>
              <a:t>Find bottlenecks</a:t>
            </a:r>
          </a:p>
          <a:p>
            <a:r>
              <a:rPr lang="en-US" dirty="0"/>
              <a:t>Debugging</a:t>
            </a:r>
          </a:p>
          <a:p>
            <a:r>
              <a:rPr lang="en-US" dirty="0"/>
              <a:t>Manage costs</a:t>
            </a:r>
          </a:p>
          <a:p>
            <a:r>
              <a:rPr lang="en-US" dirty="0"/>
              <a:t>Compliance</a:t>
            </a:r>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3</a:t>
            </a:fld>
            <a:endParaRPr lang="en-US"/>
          </a:p>
        </p:txBody>
      </p:sp>
    </p:spTree>
    <p:extLst>
      <p:ext uri="{BB962C8B-B14F-4D97-AF65-F5344CB8AC3E}">
        <p14:creationId xmlns:p14="http://schemas.microsoft.com/office/powerpoint/2010/main" val="241789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Metrics</a:t>
            </a:r>
            <a:r>
              <a:rPr lang="en-US" dirty="0"/>
              <a:t> are numerical values that describe some aspect of a system at a particular point in time. They are lightweight and capable of supporting near real-time scenarios </a:t>
            </a:r>
          </a:p>
          <a:p>
            <a:endParaRPr lang="en-US" dirty="0"/>
          </a:p>
          <a:p>
            <a:r>
              <a:rPr lang="en-US" b="1" dirty="0"/>
              <a:t>Logs</a:t>
            </a:r>
            <a:r>
              <a:rPr lang="en-US" dirty="0"/>
              <a:t> contain different kinds of data organized into records with different sets of properties for each type. Telemetry such as events and traces are stored as logs in addition to performance data so that it can all be combined for analysis.</a:t>
            </a:r>
          </a:p>
          <a:p>
            <a:endParaRPr lang="en-US" dirty="0"/>
          </a:p>
          <a:p>
            <a:r>
              <a:rPr lang="en-US" dirty="0"/>
              <a:t>Use Metrics to determine health of system</a:t>
            </a:r>
          </a:p>
          <a:p>
            <a:r>
              <a:rPr lang="en-US" dirty="0"/>
              <a:t>If problem in system, query logs to determine the reason</a:t>
            </a:r>
          </a:p>
          <a:p>
            <a:endParaRPr lang="en-US" dirty="0"/>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5</a:t>
            </a:fld>
            <a:endParaRPr lang="en-US"/>
          </a:p>
        </p:txBody>
      </p:sp>
    </p:spTree>
    <p:extLst>
      <p:ext uri="{BB962C8B-B14F-4D97-AF65-F5344CB8AC3E}">
        <p14:creationId xmlns:p14="http://schemas.microsoft.com/office/powerpoint/2010/main" val="231330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7</a:t>
            </a:fld>
            <a:endParaRPr lang="en-US"/>
          </a:p>
        </p:txBody>
      </p:sp>
    </p:spTree>
    <p:extLst>
      <p:ext uri="{BB962C8B-B14F-4D97-AF65-F5344CB8AC3E}">
        <p14:creationId xmlns:p14="http://schemas.microsoft.com/office/powerpoint/2010/main" val="333762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Cloud monitoring strategy - Cloud Adoption Framework | Microsoft Learn</a:t>
            </a:r>
            <a:endParaRPr lang="en-US" dirty="0"/>
          </a:p>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9</a:t>
            </a:fld>
            <a:endParaRPr lang="en-US"/>
          </a:p>
        </p:txBody>
      </p:sp>
    </p:spTree>
    <p:extLst>
      <p:ext uri="{BB962C8B-B14F-4D97-AF65-F5344CB8AC3E}">
        <p14:creationId xmlns:p14="http://schemas.microsoft.com/office/powerpoint/2010/main" val="217816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 show </a:t>
            </a:r>
            <a:r>
              <a:rPr lang="en-US" dirty="0" err="1"/>
              <a:t>TelemetryClient</a:t>
            </a:r>
            <a:r>
              <a:rPr lang="en-US" dirty="0"/>
              <a:t> example to capture custom metrics?</a:t>
            </a:r>
          </a:p>
          <a:p>
            <a:r>
              <a:rPr lang="en-US" dirty="0">
                <a:hlinkClick r:id="rId3"/>
              </a:rPr>
              <a:t>Application Insights custom metrics with .NET and .NET Core - Azure Monitor | Microsoft Learn</a:t>
            </a:r>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22</a:t>
            </a:fld>
            <a:endParaRPr lang="en-US"/>
          </a:p>
        </p:txBody>
      </p:sp>
    </p:spTree>
    <p:extLst>
      <p:ext uri="{BB962C8B-B14F-4D97-AF65-F5344CB8AC3E}">
        <p14:creationId xmlns:p14="http://schemas.microsoft.com/office/powerpoint/2010/main" val="3478034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24</a:t>
            </a:fld>
            <a:endParaRPr lang="en-US"/>
          </a:p>
        </p:txBody>
      </p:sp>
    </p:spTree>
    <p:extLst>
      <p:ext uri="{BB962C8B-B14F-4D97-AF65-F5344CB8AC3E}">
        <p14:creationId xmlns:p14="http://schemas.microsoft.com/office/powerpoint/2010/main" val="385317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25</a:t>
            </a:fld>
            <a:endParaRPr lang="en-US"/>
          </a:p>
        </p:txBody>
      </p:sp>
    </p:spTree>
    <p:extLst>
      <p:ext uri="{BB962C8B-B14F-4D97-AF65-F5344CB8AC3E}">
        <p14:creationId xmlns:p14="http://schemas.microsoft.com/office/powerpoint/2010/main" val="323211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D6AB9C-7682-4613-841C-5D62CBB54CBE}" type="slidenum">
              <a:rPr lang="en-US" smtClean="0"/>
              <a:t>26</a:t>
            </a:fld>
            <a:endParaRPr lang="en-US"/>
          </a:p>
        </p:txBody>
      </p:sp>
    </p:spTree>
    <p:extLst>
      <p:ext uri="{BB962C8B-B14F-4D97-AF65-F5344CB8AC3E}">
        <p14:creationId xmlns:p14="http://schemas.microsoft.com/office/powerpoint/2010/main" val="152002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6639-828B-8F10-EEF7-7B699329C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5F85A7-392A-9563-2C4E-BA723E7B9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EB963-3FC2-5440-667E-5A515007358B}"/>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2CCD9650-F1F6-BD13-C9EA-DA062EE8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1DAE7-97A4-DEBB-44A5-D1DD56940E2A}"/>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284017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EE0-F8B0-4967-E87A-B37CD9A3C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31CDF-479F-8FEA-6652-3AC67BA7D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A9FB9-60E1-A707-209C-966595E60B68}"/>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8A7FA0E8-2A60-F773-90C6-1A7985795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FD719-F0D4-2A80-8067-626F53D16B08}"/>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62170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221FB-3B61-C494-18E0-5667FA6F6A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28BEE4-8E15-E438-9035-DB2019312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ABBD0-7FE8-2D32-E554-4517986B9EC9}"/>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FE166BA0-5248-BD25-2B37-35A75948F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408CE-AABC-344F-D736-1B8C46F6C860}"/>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3601557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BC2D-D892-A095-A820-DF83F551A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8C180-7702-216C-26B3-0BA26FFCC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6F7DC-DB6B-1738-1CD4-F99329676C3F}"/>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2F8DADC2-9A33-E97F-8AEA-68D3F67D6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27AC0-3ED6-42C5-3634-9DD8442943E5}"/>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200106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6C3B-7A67-5E12-C37D-949025385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7E7EB5-2790-E8F6-6B2D-88F77E6B0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4DC15-81CF-8438-CEBE-C7A493252478}"/>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7D982E1E-BDF9-D90E-8654-A22046239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F03F9-A7D5-452A-035A-9B9B5FCC1ECA}"/>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313627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0CBF-2FFE-C843-1E51-48E95BCB0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C4695-5DEB-BB83-5119-4F347967B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EA9C1-4FC1-3C83-1388-C673328B6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2ACCF-368D-9AC0-61FE-3CE95CC53C0E}"/>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6" name="Footer Placeholder 5">
            <a:extLst>
              <a:ext uri="{FF2B5EF4-FFF2-40B4-BE49-F238E27FC236}">
                <a16:creationId xmlns:a16="http://schemas.microsoft.com/office/drawing/2014/main" id="{FA56EED8-75E0-3AC6-3B30-31678A488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26C21-75FB-7D2A-D6A1-0F1830CD12A8}"/>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225773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3377-4C50-F1E1-389F-3572A82602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4EFA39-86EF-744D-9B15-BAF1242E9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F684A-8C6B-63E2-084D-10554493C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4F986-1F6C-A770-450E-C9EB61278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47BE4-0B23-56A7-567F-0CB74C361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1B18C-4A11-838E-835C-9C1E03703F05}"/>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8" name="Footer Placeholder 7">
            <a:extLst>
              <a:ext uri="{FF2B5EF4-FFF2-40B4-BE49-F238E27FC236}">
                <a16:creationId xmlns:a16="http://schemas.microsoft.com/office/drawing/2014/main" id="{354B826B-7AA5-D850-4ED4-3300BA95A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BF4E8-341B-58B2-4B3D-8B12AD0A5444}"/>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315238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6724-2E4B-7E7E-0C57-38AF144D82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24694A-F079-D68F-700D-2DDC2A3922BA}"/>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4" name="Footer Placeholder 3">
            <a:extLst>
              <a:ext uri="{FF2B5EF4-FFF2-40B4-BE49-F238E27FC236}">
                <a16:creationId xmlns:a16="http://schemas.microsoft.com/office/drawing/2014/main" id="{AF9C3CB9-C10B-AC97-FAF4-9C017531E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D0672-18F1-A238-2B9B-2A812E0F5C9D}"/>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404377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D8B3C-18ED-3525-F7FE-EE830DA5D637}"/>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3" name="Footer Placeholder 2">
            <a:extLst>
              <a:ext uri="{FF2B5EF4-FFF2-40B4-BE49-F238E27FC236}">
                <a16:creationId xmlns:a16="http://schemas.microsoft.com/office/drawing/2014/main" id="{9E73ED16-1F4D-25DB-9D2D-715020C15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5AF5A-8E28-28DE-E1F5-B2619382A19D}"/>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170114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D19F-90FA-AA84-381A-0B29E6D6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846E0-D5B5-7C43-E4E7-3A92D37F0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4420B-E69D-1312-EDC5-22CBA9527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B60B1-1575-EF6B-432E-5E0725AEEF51}"/>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6" name="Footer Placeholder 5">
            <a:extLst>
              <a:ext uri="{FF2B5EF4-FFF2-40B4-BE49-F238E27FC236}">
                <a16:creationId xmlns:a16="http://schemas.microsoft.com/office/drawing/2014/main" id="{F6DCDB4B-F2F3-26C8-A618-FF2334871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E14D5-8878-3C8A-188D-AAAD9C73BF27}"/>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149674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3716-C3F2-92B0-11AC-BB7E5ACA5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AAC204-4F7A-3BC0-2F78-98449551D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FAF4A6-553B-CD86-C3D4-D7C26C964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510A5-8BDB-A298-10D2-FE0E112C035F}"/>
              </a:ext>
            </a:extLst>
          </p:cNvPr>
          <p:cNvSpPr>
            <a:spLocks noGrp="1"/>
          </p:cNvSpPr>
          <p:nvPr>
            <p:ph type="dt" sz="half" idx="10"/>
          </p:nvPr>
        </p:nvSpPr>
        <p:spPr/>
        <p:txBody>
          <a:bodyPr/>
          <a:lstStyle/>
          <a:p>
            <a:fld id="{09D6FBB2-C91E-4E75-A1EF-AC2AA4989EB0}" type="datetimeFigureOut">
              <a:rPr lang="en-US" smtClean="0"/>
              <a:t>7/31/2023</a:t>
            </a:fld>
            <a:endParaRPr lang="en-US"/>
          </a:p>
        </p:txBody>
      </p:sp>
      <p:sp>
        <p:nvSpPr>
          <p:cNvPr id="6" name="Footer Placeholder 5">
            <a:extLst>
              <a:ext uri="{FF2B5EF4-FFF2-40B4-BE49-F238E27FC236}">
                <a16:creationId xmlns:a16="http://schemas.microsoft.com/office/drawing/2014/main" id="{58A1CE3E-9906-F670-058C-48E7C4455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79F3A-10E9-88E0-58A3-77C9DAFDFE95}"/>
              </a:ext>
            </a:extLst>
          </p:cNvPr>
          <p:cNvSpPr>
            <a:spLocks noGrp="1"/>
          </p:cNvSpPr>
          <p:nvPr>
            <p:ph type="sldNum" sz="quarter" idx="12"/>
          </p:nvPr>
        </p:nvSpPr>
        <p:spPr/>
        <p:txBody>
          <a:bodyPr/>
          <a:lstStyle/>
          <a:p>
            <a:fld id="{94ED8493-47C2-42A6-9AF4-B54D164C4D7B}" type="slidenum">
              <a:rPr lang="en-US" smtClean="0"/>
              <a:t>‹#›</a:t>
            </a:fld>
            <a:endParaRPr lang="en-US"/>
          </a:p>
        </p:txBody>
      </p:sp>
    </p:spTree>
    <p:extLst>
      <p:ext uri="{BB962C8B-B14F-4D97-AF65-F5344CB8AC3E}">
        <p14:creationId xmlns:p14="http://schemas.microsoft.com/office/powerpoint/2010/main" val="342811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DBAF8D-7F0B-DB37-13CE-91A2BE2D0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B4B159-8864-04CD-1F3F-E270D8627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14A59-A2E0-26B5-8B49-FDAA5A8AF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6FBB2-C91E-4E75-A1EF-AC2AA4989EB0}" type="datetimeFigureOut">
              <a:rPr lang="en-US" smtClean="0"/>
              <a:t>7/31/2023</a:t>
            </a:fld>
            <a:endParaRPr lang="en-US"/>
          </a:p>
        </p:txBody>
      </p:sp>
      <p:sp>
        <p:nvSpPr>
          <p:cNvPr id="5" name="Footer Placeholder 4">
            <a:extLst>
              <a:ext uri="{FF2B5EF4-FFF2-40B4-BE49-F238E27FC236}">
                <a16:creationId xmlns:a16="http://schemas.microsoft.com/office/drawing/2014/main" id="{A1F08B85-CA81-94B9-8A64-2598EC736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73D4C3-8B12-E746-3E18-BD043B908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8493-47C2-42A6-9AF4-B54D164C4D7B}" type="slidenum">
              <a:rPr lang="en-US" smtClean="0"/>
              <a:t>‹#›</a:t>
            </a:fld>
            <a:endParaRPr lang="en-US"/>
          </a:p>
        </p:txBody>
      </p:sp>
    </p:spTree>
    <p:extLst>
      <p:ext uri="{BB962C8B-B14F-4D97-AF65-F5344CB8AC3E}">
        <p14:creationId xmlns:p14="http://schemas.microsoft.com/office/powerpoint/2010/main" val="17671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zure.microsoft.com/en-us/pricing/details/moni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avidgiard.com/azure-monitoring-articles" TargetMode="External"/><Relationship Id="rId2" Type="http://schemas.openxmlformats.org/officeDocument/2006/relationships/hyperlink" Target="https://davidgiard.com/category/monitoring" TargetMode="External"/><Relationship Id="rId1" Type="http://schemas.openxmlformats.org/officeDocument/2006/relationships/slideLayout" Target="../slideLayouts/slideLayout2.xml"/><Relationship Id="rId4" Type="http://schemas.openxmlformats.org/officeDocument/2006/relationships/hyperlink" Target="https://youtube.com/playlist?list=PLod9m2rk9ce7-evl3sHlEN34egQFpNwQ3"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E9A1-2548-DF37-C958-3D9440723AD7}"/>
              </a:ext>
            </a:extLst>
          </p:cNvPr>
          <p:cNvSpPr>
            <a:spLocks noGrp="1"/>
          </p:cNvSpPr>
          <p:nvPr>
            <p:ph type="ctrTitle"/>
          </p:nvPr>
        </p:nvSpPr>
        <p:spPr/>
        <p:txBody>
          <a:bodyPr/>
          <a:lstStyle/>
          <a:p>
            <a:r>
              <a:rPr lang="en-US" dirty="0"/>
              <a:t>Monitoring and Logging</a:t>
            </a:r>
            <a:br>
              <a:rPr lang="en-US" dirty="0"/>
            </a:br>
            <a:r>
              <a:rPr lang="en-US" dirty="0"/>
              <a:t>in Microsoft Azure</a:t>
            </a:r>
          </a:p>
        </p:txBody>
      </p:sp>
      <p:sp>
        <p:nvSpPr>
          <p:cNvPr id="3" name="Subtitle 2">
            <a:extLst>
              <a:ext uri="{FF2B5EF4-FFF2-40B4-BE49-F238E27FC236}">
                <a16:creationId xmlns:a16="http://schemas.microsoft.com/office/drawing/2014/main" id="{5604E036-0EA4-EBBE-B2A4-59C099FE97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839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43B7-C599-35E3-7EAD-59BB744C37C7}"/>
              </a:ext>
            </a:extLst>
          </p:cNvPr>
          <p:cNvSpPr>
            <a:spLocks noGrp="1"/>
          </p:cNvSpPr>
          <p:nvPr>
            <p:ph type="title"/>
          </p:nvPr>
        </p:nvSpPr>
        <p:spPr/>
        <p:txBody>
          <a:bodyPr/>
          <a:lstStyle/>
          <a:p>
            <a:r>
              <a:rPr lang="en-US" dirty="0"/>
              <a:t>Collecting Data</a:t>
            </a:r>
          </a:p>
        </p:txBody>
      </p:sp>
      <p:sp>
        <p:nvSpPr>
          <p:cNvPr id="3" name="Text Placeholder 2">
            <a:extLst>
              <a:ext uri="{FF2B5EF4-FFF2-40B4-BE49-F238E27FC236}">
                <a16:creationId xmlns:a16="http://schemas.microsoft.com/office/drawing/2014/main" id="{778F7B90-63E0-0ED2-2491-C91C9B724F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917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49E0-F3F1-F447-7782-09A2B71C2EB6}"/>
              </a:ext>
            </a:extLst>
          </p:cNvPr>
          <p:cNvSpPr>
            <a:spLocks noGrp="1"/>
          </p:cNvSpPr>
          <p:nvPr>
            <p:ph type="title"/>
          </p:nvPr>
        </p:nvSpPr>
        <p:spPr/>
        <p:txBody>
          <a:bodyPr/>
          <a:lstStyle/>
          <a:p>
            <a:r>
              <a:rPr lang="en-US" dirty="0"/>
              <a:t>Out of Box vs Custom</a:t>
            </a:r>
          </a:p>
        </p:txBody>
      </p:sp>
      <p:sp>
        <p:nvSpPr>
          <p:cNvPr id="3" name="Content Placeholder 2">
            <a:extLst>
              <a:ext uri="{FF2B5EF4-FFF2-40B4-BE49-F238E27FC236}">
                <a16:creationId xmlns:a16="http://schemas.microsoft.com/office/drawing/2014/main" id="{12BC6ABD-33C4-E409-EA1F-BE4FC037F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158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A726-EE57-4BFF-AF10-865967645AB8}"/>
              </a:ext>
            </a:extLst>
          </p:cNvPr>
          <p:cNvSpPr>
            <a:spLocks noGrp="1"/>
          </p:cNvSpPr>
          <p:nvPr>
            <p:ph type="title"/>
          </p:nvPr>
        </p:nvSpPr>
        <p:spPr/>
        <p:txBody>
          <a:bodyPr>
            <a:normAutofit/>
          </a:bodyPr>
          <a:lstStyle/>
          <a:p>
            <a:r>
              <a:rPr lang="en-US" dirty="0"/>
              <a:t>Azure Monitor</a:t>
            </a:r>
          </a:p>
        </p:txBody>
      </p:sp>
      <p:sp>
        <p:nvSpPr>
          <p:cNvPr id="3" name="Content Placeholder 2">
            <a:extLst>
              <a:ext uri="{FF2B5EF4-FFF2-40B4-BE49-F238E27FC236}">
                <a16:creationId xmlns:a16="http://schemas.microsoft.com/office/drawing/2014/main" id="{4CC0A466-6DA2-7922-1C50-59B7BAAB1590}"/>
              </a:ext>
            </a:extLst>
          </p:cNvPr>
          <p:cNvSpPr>
            <a:spLocks noGrp="1"/>
          </p:cNvSpPr>
          <p:nvPr>
            <p:ph idx="1"/>
          </p:nvPr>
        </p:nvSpPr>
        <p:spPr/>
        <p:txBody>
          <a:bodyPr/>
          <a:lstStyle/>
          <a:p>
            <a:pPr lvl="0"/>
            <a:r>
              <a:rPr lang="en-US" dirty="0"/>
              <a:t>Logging</a:t>
            </a:r>
          </a:p>
          <a:p>
            <a:pPr lvl="0"/>
            <a:r>
              <a:rPr lang="en-US" dirty="0"/>
              <a:t>Metrics</a:t>
            </a:r>
          </a:p>
          <a:p>
            <a:pPr lvl="0"/>
            <a:r>
              <a:rPr lang="en-US" dirty="0"/>
              <a:t>Alerts</a:t>
            </a:r>
          </a:p>
        </p:txBody>
      </p:sp>
    </p:spTree>
    <p:extLst>
      <p:ext uri="{BB962C8B-B14F-4D97-AF65-F5344CB8AC3E}">
        <p14:creationId xmlns:p14="http://schemas.microsoft.com/office/powerpoint/2010/main" val="16473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7078-4332-3338-0B4F-2DA2C8E18029}"/>
              </a:ext>
            </a:extLst>
          </p:cNvPr>
          <p:cNvSpPr>
            <a:spLocks noGrp="1"/>
          </p:cNvSpPr>
          <p:nvPr>
            <p:ph type="title"/>
          </p:nvPr>
        </p:nvSpPr>
        <p:spPr/>
        <p:txBody>
          <a:bodyPr/>
          <a:lstStyle/>
          <a:p>
            <a:r>
              <a:rPr lang="en-US" dirty="0"/>
              <a:t>Service Health</a:t>
            </a:r>
          </a:p>
        </p:txBody>
      </p:sp>
      <p:pic>
        <p:nvPicPr>
          <p:cNvPr id="5" name="Picture 4">
            <a:extLst>
              <a:ext uri="{FF2B5EF4-FFF2-40B4-BE49-F238E27FC236}">
                <a16:creationId xmlns:a16="http://schemas.microsoft.com/office/drawing/2014/main" id="{9D4FD01E-1802-02A0-CD3E-953E2D542CFA}"/>
              </a:ext>
            </a:extLst>
          </p:cNvPr>
          <p:cNvPicPr>
            <a:picLocks noChangeAspect="1"/>
          </p:cNvPicPr>
          <p:nvPr/>
        </p:nvPicPr>
        <p:blipFill>
          <a:blip r:embed="rId2"/>
          <a:stretch>
            <a:fillRect/>
          </a:stretch>
        </p:blipFill>
        <p:spPr>
          <a:xfrm>
            <a:off x="2584704" y="1862758"/>
            <a:ext cx="9607296" cy="4285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011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6141-F08D-B27C-B43C-685A253A6563}"/>
              </a:ext>
            </a:extLst>
          </p:cNvPr>
          <p:cNvSpPr>
            <a:spLocks noGrp="1"/>
          </p:cNvSpPr>
          <p:nvPr>
            <p:ph type="title"/>
          </p:nvPr>
        </p:nvSpPr>
        <p:spPr/>
        <p:txBody>
          <a:bodyPr/>
          <a:lstStyle/>
          <a:p>
            <a:r>
              <a:rPr lang="en-US" dirty="0"/>
              <a:t>Application Insights</a:t>
            </a:r>
          </a:p>
        </p:txBody>
      </p:sp>
      <p:sp>
        <p:nvSpPr>
          <p:cNvPr id="3" name="Text Placeholder 2">
            <a:extLst>
              <a:ext uri="{FF2B5EF4-FFF2-40B4-BE49-F238E27FC236}">
                <a16:creationId xmlns:a16="http://schemas.microsoft.com/office/drawing/2014/main" id="{852DFBEA-82FB-4E52-7128-CE8E589D6E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707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4928-B1C9-04E4-D03E-39E4A269E71A}"/>
              </a:ext>
            </a:extLst>
          </p:cNvPr>
          <p:cNvSpPr>
            <a:spLocks noGrp="1"/>
          </p:cNvSpPr>
          <p:nvPr>
            <p:ph type="title"/>
          </p:nvPr>
        </p:nvSpPr>
        <p:spPr/>
        <p:txBody>
          <a:bodyPr/>
          <a:lstStyle/>
          <a:p>
            <a:r>
              <a:rPr lang="en-US" dirty="0"/>
              <a:t>Application Insights</a:t>
            </a:r>
          </a:p>
        </p:txBody>
      </p:sp>
      <p:pic>
        <p:nvPicPr>
          <p:cNvPr id="1026" name="Picture 2" descr="Setting up Alerts using Application Insights (the new ones)">
            <a:extLst>
              <a:ext uri="{FF2B5EF4-FFF2-40B4-BE49-F238E27FC236}">
                <a16:creationId xmlns:a16="http://schemas.microsoft.com/office/drawing/2014/main" id="{50C3BAE0-8632-6AFB-9CE7-347CA2CD0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4" y="2247899"/>
            <a:ext cx="6963689" cy="36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5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2E64-A2DA-5D2C-AE58-F28D9AE04BBF}"/>
              </a:ext>
            </a:extLst>
          </p:cNvPr>
          <p:cNvSpPr>
            <a:spLocks noGrp="1"/>
          </p:cNvSpPr>
          <p:nvPr>
            <p:ph type="title"/>
          </p:nvPr>
        </p:nvSpPr>
        <p:spPr/>
        <p:txBody>
          <a:bodyPr/>
          <a:lstStyle/>
          <a:p>
            <a:r>
              <a:rPr lang="en-US" dirty="0"/>
              <a:t>Application Insights Investigate</a:t>
            </a:r>
          </a:p>
        </p:txBody>
      </p:sp>
      <p:pic>
        <p:nvPicPr>
          <p:cNvPr id="5" name="Picture 4">
            <a:extLst>
              <a:ext uri="{FF2B5EF4-FFF2-40B4-BE49-F238E27FC236}">
                <a16:creationId xmlns:a16="http://schemas.microsoft.com/office/drawing/2014/main" id="{927E8B2C-6DDD-0CA9-8ED8-66C7DD8837ED}"/>
              </a:ext>
            </a:extLst>
          </p:cNvPr>
          <p:cNvPicPr>
            <a:picLocks noChangeAspect="1"/>
          </p:cNvPicPr>
          <p:nvPr/>
        </p:nvPicPr>
        <p:blipFill>
          <a:blip r:embed="rId2"/>
          <a:stretch>
            <a:fillRect/>
          </a:stretch>
        </p:blipFill>
        <p:spPr>
          <a:xfrm>
            <a:off x="948425" y="1845708"/>
            <a:ext cx="10515600" cy="42813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2392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3A83-B426-E412-D51A-7A6C084AA9B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79F9D46-1E22-DC81-7B8F-F7AFD8F31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98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44EE-0347-B940-D079-9B202D6D7F07}"/>
              </a:ext>
            </a:extLst>
          </p:cNvPr>
          <p:cNvSpPr>
            <a:spLocks noGrp="1"/>
          </p:cNvSpPr>
          <p:nvPr>
            <p:ph type="title"/>
          </p:nvPr>
        </p:nvSpPr>
        <p:spPr/>
        <p:txBody>
          <a:bodyPr/>
          <a:lstStyle/>
          <a:p>
            <a:r>
              <a:rPr lang="en-US" dirty="0"/>
              <a:t>Create Application Insights service</a:t>
            </a:r>
          </a:p>
        </p:txBody>
      </p:sp>
      <p:pic>
        <p:nvPicPr>
          <p:cNvPr id="5" name="Picture 4">
            <a:extLst>
              <a:ext uri="{FF2B5EF4-FFF2-40B4-BE49-F238E27FC236}">
                <a16:creationId xmlns:a16="http://schemas.microsoft.com/office/drawing/2014/main" id="{83C645AA-AFFE-63A6-33B1-7FE01B1DCA48}"/>
              </a:ext>
            </a:extLst>
          </p:cNvPr>
          <p:cNvPicPr>
            <a:picLocks noChangeAspect="1"/>
          </p:cNvPicPr>
          <p:nvPr/>
        </p:nvPicPr>
        <p:blipFill>
          <a:blip r:embed="rId2"/>
          <a:stretch>
            <a:fillRect/>
          </a:stretch>
        </p:blipFill>
        <p:spPr>
          <a:xfrm>
            <a:off x="7002049" y="1418852"/>
            <a:ext cx="4766199" cy="5439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690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B59A-22B5-2E3E-BA64-C0E3A1DAF1A2}"/>
              </a:ext>
            </a:extLst>
          </p:cNvPr>
          <p:cNvSpPr>
            <a:spLocks noGrp="1"/>
          </p:cNvSpPr>
          <p:nvPr>
            <p:ph type="title"/>
          </p:nvPr>
        </p:nvSpPr>
        <p:spPr/>
        <p:txBody>
          <a:bodyPr>
            <a:normAutofit/>
          </a:bodyPr>
          <a:lstStyle/>
          <a:p>
            <a:r>
              <a:rPr lang="en-US" dirty="0"/>
              <a:t>Application Insights: Enable</a:t>
            </a:r>
          </a:p>
        </p:txBody>
      </p:sp>
      <p:sp>
        <p:nvSpPr>
          <p:cNvPr id="3" name="Content Placeholder 2">
            <a:extLst>
              <a:ext uri="{FF2B5EF4-FFF2-40B4-BE49-F238E27FC236}">
                <a16:creationId xmlns:a16="http://schemas.microsoft.com/office/drawing/2014/main" id="{0255F3FE-3450-26C1-3321-A7080FEA51DE}"/>
              </a:ext>
            </a:extLst>
          </p:cNvPr>
          <p:cNvSpPr>
            <a:spLocks noGrp="1"/>
          </p:cNvSpPr>
          <p:nvPr>
            <p:ph idx="1"/>
          </p:nvPr>
        </p:nvSpPr>
        <p:spPr>
          <a:xfrm>
            <a:off x="838200" y="1564364"/>
            <a:ext cx="10515600" cy="791451"/>
          </a:xfrm>
        </p:spPr>
        <p:txBody>
          <a:bodyPr/>
          <a:lstStyle/>
          <a:p>
            <a:pPr lvl="0"/>
            <a:r>
              <a:rPr lang="en-US" dirty="0"/>
              <a:t>Enable When Creating</a:t>
            </a:r>
          </a:p>
        </p:txBody>
      </p:sp>
      <p:pic>
        <p:nvPicPr>
          <p:cNvPr id="5" name="Picture 4">
            <a:extLst>
              <a:ext uri="{FF2B5EF4-FFF2-40B4-BE49-F238E27FC236}">
                <a16:creationId xmlns:a16="http://schemas.microsoft.com/office/drawing/2014/main" id="{870B2639-933C-FC94-6731-7571FE9A27D7}"/>
              </a:ext>
            </a:extLst>
          </p:cNvPr>
          <p:cNvPicPr>
            <a:picLocks noChangeAspect="1"/>
          </p:cNvPicPr>
          <p:nvPr/>
        </p:nvPicPr>
        <p:blipFill>
          <a:blip r:embed="rId2"/>
          <a:stretch>
            <a:fillRect/>
          </a:stretch>
        </p:blipFill>
        <p:spPr>
          <a:xfrm>
            <a:off x="952500" y="2112116"/>
            <a:ext cx="5966491" cy="2831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C252542-5389-D0E7-33AC-AC640952D28C}"/>
              </a:ext>
            </a:extLst>
          </p:cNvPr>
          <p:cNvPicPr>
            <a:picLocks noChangeAspect="1"/>
          </p:cNvPicPr>
          <p:nvPr/>
        </p:nvPicPr>
        <p:blipFill>
          <a:blip r:embed="rId3"/>
          <a:stretch>
            <a:fillRect/>
          </a:stretch>
        </p:blipFill>
        <p:spPr>
          <a:xfrm>
            <a:off x="7234825" y="4817208"/>
            <a:ext cx="4696480" cy="15623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Content Placeholder 2">
            <a:extLst>
              <a:ext uri="{FF2B5EF4-FFF2-40B4-BE49-F238E27FC236}">
                <a16:creationId xmlns:a16="http://schemas.microsoft.com/office/drawing/2014/main" id="{664DE981-A26F-6138-5C96-C1F0BC967E22}"/>
              </a:ext>
            </a:extLst>
          </p:cNvPr>
          <p:cNvSpPr txBox="1">
            <a:spLocks/>
          </p:cNvSpPr>
          <p:nvPr/>
        </p:nvSpPr>
        <p:spPr>
          <a:xfrm>
            <a:off x="7234825" y="4152081"/>
            <a:ext cx="9954280" cy="791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Enable Later</a:t>
            </a:r>
          </a:p>
        </p:txBody>
      </p:sp>
    </p:spTree>
    <p:extLst>
      <p:ext uri="{BB962C8B-B14F-4D97-AF65-F5344CB8AC3E}">
        <p14:creationId xmlns:p14="http://schemas.microsoft.com/office/powerpoint/2010/main" val="124296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C586-5E4A-DABC-1911-BE7BD45EEF85}"/>
              </a:ext>
            </a:extLst>
          </p:cNvPr>
          <p:cNvSpPr>
            <a:spLocks noGrp="1"/>
          </p:cNvSpPr>
          <p:nvPr>
            <p:ph type="title"/>
          </p:nvPr>
        </p:nvSpPr>
        <p:spPr/>
        <p:txBody>
          <a:bodyPr/>
          <a:lstStyle/>
          <a:p>
            <a:r>
              <a:rPr lang="en-US" dirty="0"/>
              <a:t>Monitoring Strategy</a:t>
            </a:r>
          </a:p>
        </p:txBody>
      </p:sp>
      <p:pic>
        <p:nvPicPr>
          <p:cNvPr id="2050" name="Picture 2" descr="Chart that shows monitoring and control strategy principles and modes.">
            <a:extLst>
              <a:ext uri="{FF2B5EF4-FFF2-40B4-BE49-F238E27FC236}">
                <a16:creationId xmlns:a16="http://schemas.microsoft.com/office/drawing/2014/main" id="{B25FE9A1-7B2C-39D9-BA23-934A8CC90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92" y="1690688"/>
            <a:ext cx="10858215" cy="502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7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52A4-E2AF-5FB6-FFBF-0254E064EF75}"/>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F3CEFF48-BD91-85F8-ECD5-68AE063544C5}"/>
              </a:ext>
            </a:extLst>
          </p:cNvPr>
          <p:cNvSpPr>
            <a:spLocks noGrp="1"/>
          </p:cNvSpPr>
          <p:nvPr>
            <p:ph idx="1"/>
          </p:nvPr>
        </p:nvSpPr>
        <p:spPr/>
        <p:txBody>
          <a:bodyPr/>
          <a:lstStyle/>
          <a:p>
            <a:r>
              <a:rPr lang="en-US" dirty="0"/>
              <a:t>Install Application Insights Agent</a:t>
            </a:r>
          </a:p>
        </p:txBody>
      </p:sp>
      <p:pic>
        <p:nvPicPr>
          <p:cNvPr id="7" name="Picture 6">
            <a:extLst>
              <a:ext uri="{FF2B5EF4-FFF2-40B4-BE49-F238E27FC236}">
                <a16:creationId xmlns:a16="http://schemas.microsoft.com/office/drawing/2014/main" id="{38F6EA90-5FA6-6FA0-AAE6-EB2F21B9E317}"/>
              </a:ext>
            </a:extLst>
          </p:cNvPr>
          <p:cNvPicPr>
            <a:picLocks noChangeAspect="1"/>
          </p:cNvPicPr>
          <p:nvPr/>
        </p:nvPicPr>
        <p:blipFill>
          <a:blip r:embed="rId2"/>
          <a:stretch>
            <a:fillRect/>
          </a:stretch>
        </p:blipFill>
        <p:spPr>
          <a:xfrm>
            <a:off x="4114800" y="2499508"/>
            <a:ext cx="8077200" cy="37894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3482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52A4-E2AF-5FB6-FFBF-0254E064EF75}"/>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F3CEFF48-BD91-85F8-ECD5-68AE063544C5}"/>
              </a:ext>
            </a:extLst>
          </p:cNvPr>
          <p:cNvSpPr>
            <a:spLocks noGrp="1"/>
          </p:cNvSpPr>
          <p:nvPr>
            <p:ph idx="1"/>
          </p:nvPr>
        </p:nvSpPr>
        <p:spPr/>
        <p:txBody>
          <a:bodyPr/>
          <a:lstStyle/>
          <a:p>
            <a:r>
              <a:rPr lang="en-US" dirty="0"/>
              <a:t>Install Application Insights Agent</a:t>
            </a:r>
          </a:p>
        </p:txBody>
      </p:sp>
      <p:pic>
        <p:nvPicPr>
          <p:cNvPr id="5" name="Picture 4">
            <a:extLst>
              <a:ext uri="{FF2B5EF4-FFF2-40B4-BE49-F238E27FC236}">
                <a16:creationId xmlns:a16="http://schemas.microsoft.com/office/drawing/2014/main" id="{693B8768-70A1-2005-F885-674F326E92F5}"/>
              </a:ext>
            </a:extLst>
          </p:cNvPr>
          <p:cNvPicPr>
            <a:picLocks noChangeAspect="1"/>
          </p:cNvPicPr>
          <p:nvPr/>
        </p:nvPicPr>
        <p:blipFill>
          <a:blip r:embed="rId2"/>
          <a:stretch>
            <a:fillRect/>
          </a:stretch>
        </p:blipFill>
        <p:spPr>
          <a:xfrm>
            <a:off x="2675466" y="2619821"/>
            <a:ext cx="8934990" cy="3873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200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2511-B56C-6714-B669-B22637EB8784}"/>
              </a:ext>
            </a:extLst>
          </p:cNvPr>
          <p:cNvSpPr>
            <a:spLocks noGrp="1"/>
          </p:cNvSpPr>
          <p:nvPr>
            <p:ph type="title"/>
          </p:nvPr>
        </p:nvSpPr>
        <p:spPr/>
        <p:txBody>
          <a:bodyPr/>
          <a:lstStyle/>
          <a:p>
            <a:r>
              <a:rPr lang="en-US" dirty="0"/>
              <a:t>Application Insights: Log with SDK</a:t>
            </a:r>
          </a:p>
        </p:txBody>
      </p:sp>
      <p:sp>
        <p:nvSpPr>
          <p:cNvPr id="3" name="Content Placeholder 2">
            <a:extLst>
              <a:ext uri="{FF2B5EF4-FFF2-40B4-BE49-F238E27FC236}">
                <a16:creationId xmlns:a16="http://schemas.microsoft.com/office/drawing/2014/main" id="{CA6AC761-B43F-125B-0E34-01A29E250EDD}"/>
              </a:ext>
            </a:extLst>
          </p:cNvPr>
          <p:cNvSpPr>
            <a:spLocks noGrp="1"/>
          </p:cNvSpPr>
          <p:nvPr>
            <p:ph idx="1"/>
          </p:nvPr>
        </p:nvSpPr>
        <p:spPr/>
        <p:txBody>
          <a:bodyPr>
            <a:normAutofit/>
          </a:bodyPr>
          <a:lstStyle/>
          <a:p>
            <a:r>
              <a:rPr lang="en-US" dirty="0"/>
              <a:t>Supported Platforms:</a:t>
            </a:r>
          </a:p>
          <a:p>
            <a:pPr lvl="1"/>
            <a:r>
              <a:rPr lang="en-US" dirty="0"/>
              <a:t>ASP.NET</a:t>
            </a:r>
          </a:p>
          <a:p>
            <a:pPr lvl="1"/>
            <a:r>
              <a:rPr lang="en-US" dirty="0"/>
              <a:t>ASP.NET Core</a:t>
            </a:r>
          </a:p>
          <a:p>
            <a:pPr lvl="1"/>
            <a:r>
              <a:rPr lang="en-US" dirty="0"/>
              <a:t>Android</a:t>
            </a:r>
          </a:p>
          <a:p>
            <a:pPr lvl="1"/>
            <a:r>
              <a:rPr lang="en-US" dirty="0"/>
              <a:t>iOS</a:t>
            </a:r>
          </a:p>
          <a:p>
            <a:pPr lvl="1"/>
            <a:r>
              <a:rPr lang="en-US" dirty="0"/>
              <a:t>Java EE</a:t>
            </a:r>
          </a:p>
          <a:p>
            <a:pPr lvl="1"/>
            <a:r>
              <a:rPr lang="en-US" dirty="0"/>
              <a:t>Node.JS</a:t>
            </a:r>
          </a:p>
          <a:p>
            <a:pPr lvl="1"/>
            <a:r>
              <a:rPr lang="en-US" dirty="0"/>
              <a:t>Python</a:t>
            </a:r>
          </a:p>
          <a:p>
            <a:pPr lvl="1"/>
            <a:r>
              <a:rPr lang="en-US" dirty="0"/>
              <a:t>Universal Windows app</a:t>
            </a:r>
          </a:p>
          <a:p>
            <a:pPr lvl="1"/>
            <a:r>
              <a:rPr lang="en-US" dirty="0"/>
              <a:t>Windows desktop applications, services, and worker roles</a:t>
            </a:r>
          </a:p>
        </p:txBody>
      </p:sp>
    </p:spTree>
    <p:extLst>
      <p:ext uri="{BB962C8B-B14F-4D97-AF65-F5344CB8AC3E}">
        <p14:creationId xmlns:p14="http://schemas.microsoft.com/office/powerpoint/2010/main" val="377142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AB11-607F-C03D-C262-152346D6E724}"/>
              </a:ext>
            </a:extLst>
          </p:cNvPr>
          <p:cNvSpPr>
            <a:spLocks noGrp="1"/>
          </p:cNvSpPr>
          <p:nvPr>
            <p:ph type="title"/>
          </p:nvPr>
        </p:nvSpPr>
        <p:spPr/>
        <p:txBody>
          <a:bodyPr/>
          <a:lstStyle/>
          <a:p>
            <a:endParaRPr lang="en-US" dirty="0"/>
          </a:p>
        </p:txBody>
      </p:sp>
      <p:sp>
        <p:nvSpPr>
          <p:cNvPr id="5" name="TextBox 4">
            <a:extLst>
              <a:ext uri="{FF2B5EF4-FFF2-40B4-BE49-F238E27FC236}">
                <a16:creationId xmlns:a16="http://schemas.microsoft.com/office/drawing/2014/main" id="{4AD132D3-E1B3-001D-4016-E89428AE718A}"/>
              </a:ext>
            </a:extLst>
          </p:cNvPr>
          <p:cNvSpPr txBox="1"/>
          <p:nvPr/>
        </p:nvSpPr>
        <p:spPr>
          <a:xfrm>
            <a:off x="3047104" y="2970024"/>
            <a:ext cx="6094206" cy="923330"/>
          </a:xfrm>
          <a:prstGeom prst="rect">
            <a:avLst/>
          </a:prstGeom>
          <a:noFill/>
        </p:spPr>
        <p:txBody>
          <a:bodyPr wrap="square">
            <a:spAutoFit/>
          </a:bodyPr>
          <a:lstStyle/>
          <a:p>
            <a:r>
              <a:rPr lang="en-US" dirty="0"/>
              <a:t> dotnet add package </a:t>
            </a:r>
            <a:r>
              <a:rPr lang="en-US" dirty="0" err="1"/>
              <a:t>Microsoft.Extensions.Logging.ApplicationInsights</a:t>
            </a:r>
            <a:r>
              <a:rPr lang="en-US" dirty="0"/>
              <a:t> --source https://api.nuget.org/v3/index.json</a:t>
            </a:r>
          </a:p>
        </p:txBody>
      </p:sp>
    </p:spTree>
    <p:extLst>
      <p:ext uri="{BB962C8B-B14F-4D97-AF65-F5344CB8AC3E}">
        <p14:creationId xmlns:p14="http://schemas.microsoft.com/office/powerpoint/2010/main" val="9191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030D-0B80-4026-AA1A-7891EB6E6EC1}"/>
              </a:ext>
            </a:extLst>
          </p:cNvPr>
          <p:cNvSpPr>
            <a:spLocks noGrp="1"/>
          </p:cNvSpPr>
          <p:nvPr>
            <p:ph type="title"/>
          </p:nvPr>
        </p:nvSpPr>
        <p:spPr>
          <a:xfrm>
            <a:off x="838200" y="273685"/>
            <a:ext cx="10515600" cy="1325563"/>
          </a:xfrm>
        </p:spPr>
        <p:txBody>
          <a:bodyPr/>
          <a:lstStyle/>
          <a:p>
            <a:r>
              <a:rPr lang="en-US" dirty="0"/>
              <a:t>Application Insights: Log with .NET SDK</a:t>
            </a:r>
          </a:p>
        </p:txBody>
      </p:sp>
      <p:sp>
        <p:nvSpPr>
          <p:cNvPr id="8" name="TextBox 7">
            <a:extLst>
              <a:ext uri="{FF2B5EF4-FFF2-40B4-BE49-F238E27FC236}">
                <a16:creationId xmlns:a16="http://schemas.microsoft.com/office/drawing/2014/main" id="{B785C8C6-BF39-0593-D5E1-991F61394FC6}"/>
              </a:ext>
            </a:extLst>
          </p:cNvPr>
          <p:cNvSpPr txBox="1"/>
          <p:nvPr/>
        </p:nvSpPr>
        <p:spPr>
          <a:xfrm>
            <a:off x="1149462" y="2082582"/>
            <a:ext cx="10515600" cy="3970318"/>
          </a:xfrm>
          <a:prstGeom prst="rect">
            <a:avLst/>
          </a:prstGeom>
          <a:noFill/>
          <a:ln>
            <a:solidFill>
              <a:schemeClr val="tx1"/>
            </a:solidFill>
          </a:ln>
        </p:spPr>
        <p:txBody>
          <a:bodyPr wrap="square">
            <a:spAutoFit/>
          </a:bodyPr>
          <a:lstStyle/>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ApplicationInsights</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InstrumentationKey</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"ecce4c22-ac71-4635-8c2e-f8a5eb845e03"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"Logging"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LogLevel</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"Information"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Microsoft.AspNetCore</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"Warning"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AllowedHosts</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C6195D6-CCD7-0F23-0366-55004E6EC100}"/>
              </a:ext>
            </a:extLst>
          </p:cNvPr>
          <p:cNvSpPr txBox="1"/>
          <p:nvPr/>
        </p:nvSpPr>
        <p:spPr>
          <a:xfrm>
            <a:off x="1112520" y="1599248"/>
            <a:ext cx="4983480" cy="369332"/>
          </a:xfrm>
          <a:prstGeom prst="rect">
            <a:avLst/>
          </a:prstGeom>
          <a:noFill/>
        </p:spPr>
        <p:txBody>
          <a:bodyPr wrap="square" rtlCol="0">
            <a:spAutoFit/>
          </a:bodyPr>
          <a:lstStyle/>
          <a:p>
            <a:r>
              <a:rPr lang="en-US" dirty="0" err="1"/>
              <a:t>appsettings.json</a:t>
            </a:r>
            <a:endParaRPr lang="en-US" dirty="0"/>
          </a:p>
        </p:txBody>
      </p:sp>
    </p:spTree>
    <p:extLst>
      <p:ext uri="{BB962C8B-B14F-4D97-AF65-F5344CB8AC3E}">
        <p14:creationId xmlns:p14="http://schemas.microsoft.com/office/powerpoint/2010/main" val="158260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030D-0B80-4026-AA1A-7891EB6E6EC1}"/>
              </a:ext>
            </a:extLst>
          </p:cNvPr>
          <p:cNvSpPr>
            <a:spLocks noGrp="1"/>
          </p:cNvSpPr>
          <p:nvPr>
            <p:ph type="title"/>
          </p:nvPr>
        </p:nvSpPr>
        <p:spPr/>
        <p:txBody>
          <a:bodyPr/>
          <a:lstStyle/>
          <a:p>
            <a:r>
              <a:rPr lang="en-US" dirty="0"/>
              <a:t>Application Insights: Log with .NET SDK</a:t>
            </a:r>
          </a:p>
        </p:txBody>
      </p:sp>
      <p:sp>
        <p:nvSpPr>
          <p:cNvPr id="4" name="TextBox 3">
            <a:extLst>
              <a:ext uri="{FF2B5EF4-FFF2-40B4-BE49-F238E27FC236}">
                <a16:creationId xmlns:a16="http://schemas.microsoft.com/office/drawing/2014/main" id="{EBE5FE43-C18D-2754-50C2-F39B3F5F5B3D}"/>
              </a:ext>
            </a:extLst>
          </p:cNvPr>
          <p:cNvSpPr txBox="1">
            <a:spLocks/>
          </p:cNvSpPr>
          <p:nvPr/>
        </p:nvSpPr>
        <p:spPr>
          <a:xfrm>
            <a:off x="1149463" y="2359306"/>
            <a:ext cx="10515600" cy="2862322"/>
          </a:xfrm>
          <a:prstGeom prst="rect">
            <a:avLst/>
          </a:prstGeom>
          <a:noFill/>
          <a:ln>
            <a:solidFill>
              <a:schemeClr val="tx1"/>
            </a:solidFill>
          </a:ln>
        </p:spPr>
        <p:txBody>
          <a:bodyPr wrap="square">
            <a:spAutoFit/>
          </a:bodyPr>
          <a:lstStyle/>
          <a:p>
            <a:r>
              <a:rPr lang="en-US" b="0" dirty="0" err="1">
                <a:solidFill>
                  <a:srgbClr val="000000"/>
                </a:solidFill>
                <a:effectLst/>
                <a:latin typeface="Consolas" panose="020B0609020204030204" pitchFamily="49" charset="0"/>
              </a:rPr>
              <a:t>builder.Logging.AddApplicationInsights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configureTelemetryConfiguration</a:t>
            </a:r>
            <a:r>
              <a:rPr lang="en-US" b="0" dirty="0">
                <a:solidFill>
                  <a:srgbClr val="000000"/>
                </a:solidFill>
                <a:effectLst/>
                <a:latin typeface="Consolas" panose="020B0609020204030204" pitchFamily="49" charset="0"/>
              </a:rPr>
              <a:t>: (config) =&gt;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config.ConnectionString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“APP_INSIGHTS_CONNECTION_STRING"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configureApplicationInsightsLoggerOptions</a:t>
            </a:r>
            <a:r>
              <a:rPr lang="en-US" b="0" dirty="0">
                <a:solidFill>
                  <a:srgbClr val="000000"/>
                </a:solidFill>
                <a:effectLst/>
                <a:latin typeface="Consolas" panose="020B0609020204030204" pitchFamily="49" charset="0"/>
              </a:rPr>
              <a:t>: (options) =&gt; {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builder.Logging.AddFilter</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ApplicationInsightsLoggerProvider</a:t>
            </a:r>
            <a:r>
              <a:rPr lang="en-US" b="0" dirty="0">
                <a:solidFill>
                  <a:srgbClr val="000000"/>
                </a:solidFill>
                <a:effectLst/>
                <a:latin typeface="Consolas" panose="020B0609020204030204" pitchFamily="49" charset="0"/>
              </a:rPr>
              <a:t>&gt;(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"your-category"</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LogLevel.</a:t>
            </a:r>
            <a:r>
              <a:rPr lang="en-US" b="0" dirty="0" err="1">
                <a:solidFill>
                  <a:srgbClr val="098658"/>
                </a:solidFill>
                <a:effectLst/>
                <a:latin typeface="Consolas" panose="020B0609020204030204" pitchFamily="49" charset="0"/>
              </a:rPr>
              <a:t>Trace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E086DEED-E538-5B65-7BF5-6E005D961FC5}"/>
              </a:ext>
            </a:extLst>
          </p:cNvPr>
          <p:cNvSpPr txBox="1"/>
          <p:nvPr/>
        </p:nvSpPr>
        <p:spPr>
          <a:xfrm>
            <a:off x="1112520" y="1599248"/>
            <a:ext cx="4983480" cy="369332"/>
          </a:xfrm>
          <a:prstGeom prst="rect">
            <a:avLst/>
          </a:prstGeom>
          <a:noFill/>
        </p:spPr>
        <p:txBody>
          <a:bodyPr wrap="square" rtlCol="0">
            <a:spAutoFit/>
          </a:bodyPr>
          <a:lstStyle/>
          <a:p>
            <a:r>
              <a:rPr lang="en-US" dirty="0" err="1"/>
              <a:t>Startup.cs</a:t>
            </a:r>
            <a:endParaRPr lang="en-US" dirty="0"/>
          </a:p>
        </p:txBody>
      </p:sp>
    </p:spTree>
    <p:extLst>
      <p:ext uri="{BB962C8B-B14F-4D97-AF65-F5344CB8AC3E}">
        <p14:creationId xmlns:p14="http://schemas.microsoft.com/office/powerpoint/2010/main" val="324607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030D-0B80-4026-AA1A-7891EB6E6EC1}"/>
              </a:ext>
            </a:extLst>
          </p:cNvPr>
          <p:cNvSpPr>
            <a:spLocks noGrp="1"/>
          </p:cNvSpPr>
          <p:nvPr>
            <p:ph type="title"/>
          </p:nvPr>
        </p:nvSpPr>
        <p:spPr/>
        <p:txBody>
          <a:bodyPr/>
          <a:lstStyle/>
          <a:p>
            <a:r>
              <a:rPr lang="en-US" dirty="0"/>
              <a:t>Application Insights: Log with .NET SDK</a:t>
            </a:r>
          </a:p>
        </p:txBody>
      </p:sp>
      <p:sp>
        <p:nvSpPr>
          <p:cNvPr id="5" name="TextBox 4">
            <a:extLst>
              <a:ext uri="{FF2B5EF4-FFF2-40B4-BE49-F238E27FC236}">
                <a16:creationId xmlns:a16="http://schemas.microsoft.com/office/drawing/2014/main" id="{A7BB5304-F9FA-3278-6F78-0B6964E33492}"/>
              </a:ext>
            </a:extLst>
          </p:cNvPr>
          <p:cNvSpPr txBox="1"/>
          <p:nvPr/>
        </p:nvSpPr>
        <p:spPr>
          <a:xfrm>
            <a:off x="1675086" y="1956135"/>
            <a:ext cx="8085083" cy="1754326"/>
          </a:xfrm>
          <a:prstGeom prst="rect">
            <a:avLst/>
          </a:prstGeom>
          <a:noFill/>
          <a:ln>
            <a:solidFill>
              <a:schemeClr val="tx1"/>
            </a:solidFill>
          </a:ln>
        </p:spPr>
        <p:txBody>
          <a:bodyPr wrap="square">
            <a:spAutoFit/>
          </a:bodyPr>
          <a:lstStyle/>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HomeController</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ILogger</a:t>
            </a:r>
            <a:r>
              <a:rPr lang="en-US" b="0" dirty="0">
                <a:solidFill>
                  <a:srgbClr val="3B3B3B"/>
                </a:solidFill>
                <a:effectLst/>
                <a:latin typeface="Consolas" panose="020B0609020204030204" pitchFamily="49" charset="0"/>
              </a:rPr>
              <a:t>&lt;</a:t>
            </a:r>
            <a:r>
              <a:rPr lang="en-US" b="0" dirty="0" err="1">
                <a:solidFill>
                  <a:srgbClr val="267F99"/>
                </a:solidFill>
                <a:effectLst/>
                <a:latin typeface="Consolas" panose="020B0609020204030204" pitchFamily="49" charset="0"/>
              </a:rPr>
              <a:t>HomeController</a:t>
            </a:r>
            <a:r>
              <a:rPr lang="en-US" b="0" dirty="0">
                <a:solidFill>
                  <a:srgbClr val="3B3B3B"/>
                </a:solidFill>
                <a:effectLst/>
                <a:latin typeface="Consolas" panose="020B0609020204030204" pitchFamily="49" charset="0"/>
              </a:rPr>
              <a:t>&gt; </a:t>
            </a:r>
            <a:r>
              <a:rPr lang="en-US" b="0" dirty="0">
                <a:solidFill>
                  <a:srgbClr val="001080"/>
                </a:solidFill>
                <a:effectLst/>
                <a:latin typeface="Consolas" panose="020B0609020204030204" pitchFamily="49" charset="0"/>
              </a:rPr>
              <a:t>logger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_logger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logger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4DE6879-5030-25D2-91C9-485400CEB3A5}"/>
              </a:ext>
            </a:extLst>
          </p:cNvPr>
          <p:cNvSpPr txBox="1"/>
          <p:nvPr/>
        </p:nvSpPr>
        <p:spPr>
          <a:xfrm>
            <a:off x="1675086" y="3999885"/>
            <a:ext cx="8307114" cy="646331"/>
          </a:xfrm>
          <a:prstGeom prst="rect">
            <a:avLst/>
          </a:prstGeom>
          <a:noFill/>
          <a:ln>
            <a:solidFill>
              <a:schemeClr val="tx1"/>
            </a:solidFill>
          </a:ln>
        </p:spPr>
        <p:txBody>
          <a:bodyPr wrap="square">
            <a:spAutoFit/>
          </a:bodyPr>
          <a:lstStyle/>
          <a:p>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logger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LogInfo</a:t>
            </a:r>
            <a:r>
              <a:rPr lang="en-US" b="0" dirty="0">
                <a:solidFill>
                  <a:srgbClr val="3B3B3B"/>
                </a:solidFill>
                <a:effectLst/>
                <a:latin typeface="Consolas" panose="020B0609020204030204" pitchFamily="49" charset="0"/>
              </a:rPr>
              <a:t>(</a:t>
            </a:r>
            <a:r>
              <a:rPr lang="en-US" dirty="0">
                <a:solidFill>
                  <a:srgbClr val="A31515"/>
                </a:solidFill>
                <a:latin typeface="Consolas" panose="020B0609020204030204" pitchFamily="49" charset="0"/>
              </a:rPr>
              <a:t>"</a:t>
            </a:r>
            <a:r>
              <a:rPr lang="en-US" b="0" dirty="0">
                <a:solidFill>
                  <a:srgbClr val="A31515"/>
                </a:solidFill>
                <a:effectLst/>
                <a:latin typeface="Consolas" panose="020B0609020204030204" pitchFamily="49" charset="0"/>
              </a:rPr>
              <a:t>This method called"</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logger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Error</a:t>
            </a:r>
            <a:r>
              <a:rPr lang="en-US" b="0" dirty="0">
                <a:solidFill>
                  <a:srgbClr val="3B3B3B"/>
                </a:solidFill>
                <a:effectLst/>
                <a:latin typeface="Consolas" panose="020B0609020204030204" pitchFamily="49" charset="0"/>
              </a:rPr>
              <a:t>(</a:t>
            </a:r>
            <a:r>
              <a:rPr lang="en-US" dirty="0" err="1">
                <a:solidFill>
                  <a:srgbClr val="A31515"/>
                </a:solidFill>
                <a:latin typeface="Consolas" panose="020B0609020204030204" pitchFamily="49" charset="0"/>
              </a:rPr>
              <a:t>ex.Message</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1311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B809-57F8-6B79-77AF-83F706A941BF}"/>
              </a:ext>
            </a:extLst>
          </p:cNvPr>
          <p:cNvSpPr>
            <a:spLocks noGrp="1"/>
          </p:cNvSpPr>
          <p:nvPr>
            <p:ph type="title"/>
          </p:nvPr>
        </p:nvSpPr>
        <p:spPr/>
        <p:txBody>
          <a:bodyPr/>
          <a:lstStyle/>
          <a:p>
            <a:r>
              <a:rPr lang="en-US"/>
              <a:t>Monitoring SQL </a:t>
            </a:r>
            <a:r>
              <a:rPr lang="en-US" dirty="0"/>
              <a:t>Managed Instance</a:t>
            </a:r>
          </a:p>
        </p:txBody>
      </p:sp>
      <p:pic>
        <p:nvPicPr>
          <p:cNvPr id="5" name="Picture 4">
            <a:extLst>
              <a:ext uri="{FF2B5EF4-FFF2-40B4-BE49-F238E27FC236}">
                <a16:creationId xmlns:a16="http://schemas.microsoft.com/office/drawing/2014/main" id="{9AD5AD27-676B-0FFA-0C2D-0A784A16E0C5}"/>
              </a:ext>
            </a:extLst>
          </p:cNvPr>
          <p:cNvPicPr>
            <a:picLocks noChangeAspect="1"/>
          </p:cNvPicPr>
          <p:nvPr/>
        </p:nvPicPr>
        <p:blipFill>
          <a:blip r:embed="rId3"/>
          <a:stretch>
            <a:fillRect/>
          </a:stretch>
        </p:blipFill>
        <p:spPr>
          <a:xfrm>
            <a:off x="433525" y="1518345"/>
            <a:ext cx="4979895" cy="3099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8CA955B-BCD2-95B4-1C81-2085D70B6863}"/>
              </a:ext>
            </a:extLst>
          </p:cNvPr>
          <p:cNvPicPr>
            <a:picLocks noChangeAspect="1"/>
          </p:cNvPicPr>
          <p:nvPr/>
        </p:nvPicPr>
        <p:blipFill>
          <a:blip r:embed="rId4"/>
          <a:stretch>
            <a:fillRect/>
          </a:stretch>
        </p:blipFill>
        <p:spPr>
          <a:xfrm>
            <a:off x="6095999" y="2114076"/>
            <a:ext cx="5791201" cy="4202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rrow: Left 3">
            <a:extLst>
              <a:ext uri="{FF2B5EF4-FFF2-40B4-BE49-F238E27FC236}">
                <a16:creationId xmlns:a16="http://schemas.microsoft.com/office/drawing/2014/main" id="{ABCE6FCD-BE47-D873-EF52-B5472D778989}"/>
              </a:ext>
            </a:extLst>
          </p:cNvPr>
          <p:cNvSpPr/>
          <p:nvPr/>
        </p:nvSpPr>
        <p:spPr>
          <a:xfrm>
            <a:off x="1996440" y="4010434"/>
            <a:ext cx="1295400" cy="5029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E25F-6D52-6296-1858-C1A41581BE60}"/>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8BD789B7-F543-871F-65B6-F7F4AB369295}"/>
              </a:ext>
            </a:extLst>
          </p:cNvPr>
          <p:cNvSpPr>
            <a:spLocks noGrp="1"/>
          </p:cNvSpPr>
          <p:nvPr>
            <p:ph idx="1"/>
          </p:nvPr>
        </p:nvSpPr>
        <p:spPr/>
        <p:txBody>
          <a:bodyPr/>
          <a:lstStyle/>
          <a:p>
            <a:r>
              <a:rPr lang="en-US" dirty="0"/>
              <a:t>App Insights for App Service</a:t>
            </a:r>
          </a:p>
          <a:p>
            <a:r>
              <a:rPr lang="en-US" dirty="0"/>
              <a:t>Virtual Machines</a:t>
            </a:r>
          </a:p>
          <a:p>
            <a:r>
              <a:rPr lang="en-US" dirty="0"/>
              <a:t>SDK Code</a:t>
            </a:r>
          </a:p>
        </p:txBody>
      </p:sp>
    </p:spTree>
    <p:extLst>
      <p:ext uri="{BB962C8B-B14F-4D97-AF65-F5344CB8AC3E}">
        <p14:creationId xmlns:p14="http://schemas.microsoft.com/office/powerpoint/2010/main" val="223304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4C1-31DE-CE2E-D385-B548654E8166}"/>
              </a:ext>
            </a:extLst>
          </p:cNvPr>
          <p:cNvSpPr>
            <a:spLocks noGrp="1"/>
          </p:cNvSpPr>
          <p:nvPr>
            <p:ph type="title"/>
          </p:nvPr>
        </p:nvSpPr>
        <p:spPr/>
        <p:txBody>
          <a:bodyPr/>
          <a:lstStyle/>
          <a:p>
            <a:r>
              <a:rPr lang="en-US" dirty="0"/>
              <a:t>Alerts</a:t>
            </a:r>
          </a:p>
        </p:txBody>
      </p:sp>
      <p:sp>
        <p:nvSpPr>
          <p:cNvPr id="3" name="Text Placeholder 2">
            <a:extLst>
              <a:ext uri="{FF2B5EF4-FFF2-40B4-BE49-F238E27FC236}">
                <a16:creationId xmlns:a16="http://schemas.microsoft.com/office/drawing/2014/main" id="{20493E06-E520-ED2C-FBF9-7BA29CFCB6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040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4705-2C58-093A-5B5C-2F2D5DE4BFF5}"/>
              </a:ext>
            </a:extLst>
          </p:cNvPr>
          <p:cNvSpPr>
            <a:spLocks noGrp="1"/>
          </p:cNvSpPr>
          <p:nvPr>
            <p:ph type="title"/>
          </p:nvPr>
        </p:nvSpPr>
        <p:spPr/>
        <p:txBody>
          <a:bodyPr>
            <a:normAutofit/>
          </a:bodyPr>
          <a:lstStyle/>
          <a:p>
            <a:r>
              <a:rPr lang="en-US" dirty="0"/>
              <a:t>Importance of Monitoring and Logging</a:t>
            </a:r>
          </a:p>
        </p:txBody>
      </p:sp>
      <p:sp>
        <p:nvSpPr>
          <p:cNvPr id="3" name="Content Placeholder 2">
            <a:extLst>
              <a:ext uri="{FF2B5EF4-FFF2-40B4-BE49-F238E27FC236}">
                <a16:creationId xmlns:a16="http://schemas.microsoft.com/office/drawing/2014/main" id="{B04281E9-EFEC-87F2-0FAA-DB9B3FE6D2BB}"/>
              </a:ext>
            </a:extLst>
          </p:cNvPr>
          <p:cNvSpPr>
            <a:spLocks noGrp="1"/>
          </p:cNvSpPr>
          <p:nvPr>
            <p:ph idx="1"/>
          </p:nvPr>
        </p:nvSpPr>
        <p:spPr/>
        <p:txBody>
          <a:bodyPr>
            <a:normAutofit/>
          </a:bodyPr>
          <a:lstStyle/>
          <a:p>
            <a:r>
              <a:rPr lang="en-US" dirty="0"/>
              <a:t>Monitor Application Health</a:t>
            </a:r>
          </a:p>
          <a:p>
            <a:r>
              <a:rPr lang="en-US" dirty="0"/>
              <a:t>Uncover causes of production issues</a:t>
            </a:r>
          </a:p>
          <a:p>
            <a:r>
              <a:rPr lang="en-US" dirty="0"/>
              <a:t>Measure performance over time</a:t>
            </a:r>
          </a:p>
          <a:p>
            <a:r>
              <a:rPr lang="en-US" dirty="0"/>
              <a:t>Improve application</a:t>
            </a:r>
          </a:p>
          <a:p>
            <a:r>
              <a:rPr lang="en-US" dirty="0"/>
              <a:t>Debugging</a:t>
            </a:r>
          </a:p>
          <a:p>
            <a:r>
              <a:rPr lang="en-US" dirty="0"/>
              <a:t>Manage costs</a:t>
            </a:r>
          </a:p>
          <a:p>
            <a:r>
              <a:rPr lang="en-US" dirty="0"/>
              <a:t>Compliance</a:t>
            </a:r>
          </a:p>
        </p:txBody>
      </p:sp>
    </p:spTree>
    <p:extLst>
      <p:ext uri="{BB962C8B-B14F-4D97-AF65-F5344CB8AC3E}">
        <p14:creationId xmlns:p14="http://schemas.microsoft.com/office/powerpoint/2010/main" val="2385865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44D4-D8AC-6FD4-6F34-F4757707FBB7}"/>
              </a:ext>
            </a:extLst>
          </p:cNvPr>
          <p:cNvSpPr>
            <a:spLocks noGrp="1"/>
          </p:cNvSpPr>
          <p:nvPr>
            <p:ph type="title"/>
          </p:nvPr>
        </p:nvSpPr>
        <p:spPr/>
        <p:txBody>
          <a:bodyPr/>
          <a:lstStyle/>
          <a:p>
            <a:r>
              <a:rPr lang="en-US" dirty="0"/>
              <a:t>Application Insights Alerts</a:t>
            </a:r>
          </a:p>
        </p:txBody>
      </p:sp>
      <p:sp>
        <p:nvSpPr>
          <p:cNvPr id="3" name="Content Placeholder 2">
            <a:extLst>
              <a:ext uri="{FF2B5EF4-FFF2-40B4-BE49-F238E27FC236}">
                <a16:creationId xmlns:a16="http://schemas.microsoft.com/office/drawing/2014/main" id="{23C61257-2974-1864-7DED-57ED61059DE7}"/>
              </a:ext>
            </a:extLst>
          </p:cNvPr>
          <p:cNvSpPr>
            <a:spLocks noGrp="1"/>
          </p:cNvSpPr>
          <p:nvPr>
            <p:ph idx="1"/>
          </p:nvPr>
        </p:nvSpPr>
        <p:spPr>
          <a:xfrm>
            <a:off x="838200" y="1825625"/>
            <a:ext cx="10515600" cy="1603375"/>
          </a:xfrm>
        </p:spPr>
        <p:txBody>
          <a:bodyPr/>
          <a:lstStyle/>
          <a:p>
            <a:r>
              <a:rPr lang="en-US" dirty="0"/>
              <a:t>Notification of anomaly</a:t>
            </a:r>
          </a:p>
          <a:p>
            <a:r>
              <a:rPr lang="en-US" dirty="0"/>
              <a:t>React quickly</a:t>
            </a:r>
          </a:p>
        </p:txBody>
      </p:sp>
      <p:sp>
        <p:nvSpPr>
          <p:cNvPr id="5" name="Freeform: Shape 4">
            <a:extLst>
              <a:ext uri="{FF2B5EF4-FFF2-40B4-BE49-F238E27FC236}">
                <a16:creationId xmlns:a16="http://schemas.microsoft.com/office/drawing/2014/main" id="{6D3E6686-D598-AFE3-A9C5-4A7F3BAFFD07}"/>
              </a:ext>
            </a:extLst>
          </p:cNvPr>
          <p:cNvSpPr/>
          <p:nvPr/>
        </p:nvSpPr>
        <p:spPr>
          <a:xfrm>
            <a:off x="2244095" y="386000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872" tIns="170872" rIns="170872" bIns="170872" numCol="1" spcCol="1270" anchor="ctr" anchorCtr="0">
            <a:noAutofit/>
          </a:bodyPr>
          <a:lstStyle/>
          <a:p>
            <a:pPr marL="0" lvl="0" indent="0" algn="ctr" defTabSz="1555750">
              <a:lnSpc>
                <a:spcPct val="90000"/>
              </a:lnSpc>
              <a:spcBef>
                <a:spcPct val="0"/>
              </a:spcBef>
              <a:spcAft>
                <a:spcPct val="35000"/>
              </a:spcAft>
              <a:buNone/>
            </a:pPr>
            <a:r>
              <a:rPr lang="en-US" sz="3500" kern="1200" dirty="0"/>
              <a:t>Signal</a:t>
            </a:r>
          </a:p>
        </p:txBody>
      </p:sp>
      <p:sp>
        <p:nvSpPr>
          <p:cNvPr id="7" name="Freeform: Shape 6">
            <a:extLst>
              <a:ext uri="{FF2B5EF4-FFF2-40B4-BE49-F238E27FC236}">
                <a16:creationId xmlns:a16="http://schemas.microsoft.com/office/drawing/2014/main" id="{DFDCD714-B79B-C3DA-DEB4-1B2D39308A05}"/>
              </a:ext>
            </a:extLst>
          </p:cNvPr>
          <p:cNvSpPr/>
          <p:nvPr/>
        </p:nvSpPr>
        <p:spPr>
          <a:xfrm>
            <a:off x="4592802" y="423579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US" sz="2200" kern="1200" dirty="0"/>
          </a:p>
        </p:txBody>
      </p:sp>
      <p:sp>
        <p:nvSpPr>
          <p:cNvPr id="8" name="Freeform: Shape 7">
            <a:extLst>
              <a:ext uri="{FF2B5EF4-FFF2-40B4-BE49-F238E27FC236}">
                <a16:creationId xmlns:a16="http://schemas.microsoft.com/office/drawing/2014/main" id="{9F9F427C-DD97-872C-B4DE-686A3EE037A8}"/>
              </a:ext>
            </a:extLst>
          </p:cNvPr>
          <p:cNvSpPr/>
          <p:nvPr/>
        </p:nvSpPr>
        <p:spPr>
          <a:xfrm>
            <a:off x="5233358" y="386000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872" tIns="170872" rIns="170872" bIns="170872" numCol="1" spcCol="1270" anchor="ctr" anchorCtr="0">
            <a:noAutofit/>
          </a:bodyPr>
          <a:lstStyle/>
          <a:p>
            <a:pPr marL="0" lvl="0" indent="0" algn="ctr" defTabSz="1555750">
              <a:lnSpc>
                <a:spcPct val="90000"/>
              </a:lnSpc>
              <a:spcBef>
                <a:spcPct val="0"/>
              </a:spcBef>
              <a:spcAft>
                <a:spcPct val="35000"/>
              </a:spcAft>
              <a:buNone/>
            </a:pPr>
            <a:r>
              <a:rPr lang="en-US" sz="3500" kern="1200" dirty="0"/>
              <a:t>Condition</a:t>
            </a:r>
          </a:p>
        </p:txBody>
      </p:sp>
      <p:sp>
        <p:nvSpPr>
          <p:cNvPr id="9" name="Freeform: Shape 8">
            <a:extLst>
              <a:ext uri="{FF2B5EF4-FFF2-40B4-BE49-F238E27FC236}">
                <a16:creationId xmlns:a16="http://schemas.microsoft.com/office/drawing/2014/main" id="{B8A04C3C-9BFC-3986-5FF9-EB5175D4B8C4}"/>
              </a:ext>
            </a:extLst>
          </p:cNvPr>
          <p:cNvSpPr/>
          <p:nvPr/>
        </p:nvSpPr>
        <p:spPr>
          <a:xfrm>
            <a:off x="7582064" y="423579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10" name="Freeform: Shape 9">
            <a:extLst>
              <a:ext uri="{FF2B5EF4-FFF2-40B4-BE49-F238E27FC236}">
                <a16:creationId xmlns:a16="http://schemas.microsoft.com/office/drawing/2014/main" id="{C9A9C637-9B25-878B-6FC9-D477FCD08BB4}"/>
              </a:ext>
            </a:extLst>
          </p:cNvPr>
          <p:cNvSpPr/>
          <p:nvPr/>
        </p:nvSpPr>
        <p:spPr>
          <a:xfrm>
            <a:off x="8222620" y="386000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872" tIns="170872" rIns="170872" bIns="170872" numCol="1" spcCol="1270" anchor="ctr" anchorCtr="0">
            <a:noAutofit/>
          </a:bodyPr>
          <a:lstStyle/>
          <a:p>
            <a:pPr marL="0" lvl="0" indent="0" algn="ctr" defTabSz="1555750">
              <a:lnSpc>
                <a:spcPct val="90000"/>
              </a:lnSpc>
              <a:spcBef>
                <a:spcPct val="0"/>
              </a:spcBef>
              <a:spcAft>
                <a:spcPct val="35000"/>
              </a:spcAft>
              <a:buNone/>
            </a:pPr>
            <a:r>
              <a:rPr lang="en-US" sz="3500" kern="1200" dirty="0"/>
              <a:t>Action</a:t>
            </a:r>
          </a:p>
        </p:txBody>
      </p:sp>
    </p:spTree>
    <p:extLst>
      <p:ext uri="{BB962C8B-B14F-4D97-AF65-F5344CB8AC3E}">
        <p14:creationId xmlns:p14="http://schemas.microsoft.com/office/powerpoint/2010/main" val="22988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A996-2529-9E30-DC94-0845D2671C88}"/>
              </a:ext>
            </a:extLst>
          </p:cNvPr>
          <p:cNvSpPr>
            <a:spLocks noGrp="1"/>
          </p:cNvSpPr>
          <p:nvPr>
            <p:ph type="title"/>
          </p:nvPr>
        </p:nvSpPr>
        <p:spPr/>
        <p:txBody>
          <a:bodyPr/>
          <a:lstStyle/>
          <a:p>
            <a:r>
              <a:rPr lang="en-US" dirty="0"/>
              <a:t>Prioritizing Issues</a:t>
            </a:r>
          </a:p>
        </p:txBody>
      </p:sp>
      <p:pic>
        <p:nvPicPr>
          <p:cNvPr id="3074" name="Picture 2" descr="Chart that shows impact severity and priority matrix example.">
            <a:extLst>
              <a:ext uri="{FF2B5EF4-FFF2-40B4-BE49-F238E27FC236}">
                <a16:creationId xmlns:a16="http://schemas.microsoft.com/office/drawing/2014/main" id="{C1028F82-C7F6-9F2E-C4DA-56D842B9B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 y="2069209"/>
            <a:ext cx="119348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0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2668-8C14-9686-2769-283AC06C51AD}"/>
              </a:ext>
            </a:extLst>
          </p:cNvPr>
          <p:cNvSpPr>
            <a:spLocks noGrp="1"/>
          </p:cNvSpPr>
          <p:nvPr>
            <p:ph type="title"/>
          </p:nvPr>
        </p:nvSpPr>
        <p:spPr/>
        <p:txBody>
          <a:bodyPr/>
          <a:lstStyle/>
          <a:p>
            <a:r>
              <a:rPr lang="en-US" dirty="0"/>
              <a:t>Alert Rules</a:t>
            </a:r>
          </a:p>
        </p:txBody>
      </p:sp>
      <p:pic>
        <p:nvPicPr>
          <p:cNvPr id="5" name="Picture 4">
            <a:extLst>
              <a:ext uri="{FF2B5EF4-FFF2-40B4-BE49-F238E27FC236}">
                <a16:creationId xmlns:a16="http://schemas.microsoft.com/office/drawing/2014/main" id="{AFB5C2C5-1EB8-3D99-279F-B7C96C030CA4}"/>
              </a:ext>
            </a:extLst>
          </p:cNvPr>
          <p:cNvPicPr>
            <a:picLocks noChangeAspect="1"/>
          </p:cNvPicPr>
          <p:nvPr/>
        </p:nvPicPr>
        <p:blipFill>
          <a:blip r:embed="rId2"/>
          <a:stretch>
            <a:fillRect/>
          </a:stretch>
        </p:blipFill>
        <p:spPr>
          <a:xfrm>
            <a:off x="270946" y="1981074"/>
            <a:ext cx="10357609" cy="4232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9806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6E4E-96DD-18C8-61C6-2A251D586A76}"/>
              </a:ext>
            </a:extLst>
          </p:cNvPr>
          <p:cNvSpPr>
            <a:spLocks noGrp="1"/>
          </p:cNvSpPr>
          <p:nvPr>
            <p:ph type="title"/>
          </p:nvPr>
        </p:nvSpPr>
        <p:spPr/>
        <p:txBody>
          <a:bodyPr/>
          <a:lstStyle/>
          <a:p>
            <a:r>
              <a:rPr lang="en-US" dirty="0"/>
              <a:t>Creating Alerts</a:t>
            </a:r>
          </a:p>
        </p:txBody>
      </p:sp>
      <p:pic>
        <p:nvPicPr>
          <p:cNvPr id="5" name="Picture 4">
            <a:extLst>
              <a:ext uri="{FF2B5EF4-FFF2-40B4-BE49-F238E27FC236}">
                <a16:creationId xmlns:a16="http://schemas.microsoft.com/office/drawing/2014/main" id="{2106AD58-F89E-04AB-9A50-9A865D4B5BAD}"/>
              </a:ext>
            </a:extLst>
          </p:cNvPr>
          <p:cNvPicPr>
            <a:picLocks noChangeAspect="1"/>
          </p:cNvPicPr>
          <p:nvPr/>
        </p:nvPicPr>
        <p:blipFill>
          <a:blip r:embed="rId2"/>
          <a:stretch>
            <a:fillRect/>
          </a:stretch>
        </p:blipFill>
        <p:spPr>
          <a:xfrm>
            <a:off x="3137338" y="1392546"/>
            <a:ext cx="8471407" cy="5269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871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B29B-9C92-9172-8DBD-A9B15816CBFC}"/>
              </a:ext>
            </a:extLst>
          </p:cNvPr>
          <p:cNvSpPr>
            <a:spLocks noGrp="1"/>
          </p:cNvSpPr>
          <p:nvPr>
            <p:ph type="title"/>
          </p:nvPr>
        </p:nvSpPr>
        <p:spPr/>
        <p:txBody>
          <a:bodyPr/>
          <a:lstStyle/>
          <a:p>
            <a:r>
              <a:rPr lang="en-US" dirty="0"/>
              <a:t>Action Groups</a:t>
            </a:r>
          </a:p>
        </p:txBody>
      </p:sp>
      <p:sp>
        <p:nvSpPr>
          <p:cNvPr id="3" name="Content Placeholder 2">
            <a:extLst>
              <a:ext uri="{FF2B5EF4-FFF2-40B4-BE49-F238E27FC236}">
                <a16:creationId xmlns:a16="http://schemas.microsoft.com/office/drawing/2014/main" id="{D520A023-8168-7034-C1ED-C95993962C91}"/>
              </a:ext>
            </a:extLst>
          </p:cNvPr>
          <p:cNvSpPr>
            <a:spLocks noGrp="1"/>
          </p:cNvSpPr>
          <p:nvPr>
            <p:ph idx="1"/>
          </p:nvPr>
        </p:nvSpPr>
        <p:spPr/>
        <p:txBody>
          <a:bodyPr/>
          <a:lstStyle/>
          <a:p>
            <a:r>
              <a:rPr lang="en-US" dirty="0"/>
              <a:t>Define Notifications and/or Actions</a:t>
            </a:r>
          </a:p>
        </p:txBody>
      </p:sp>
      <p:pic>
        <p:nvPicPr>
          <p:cNvPr id="5" name="Picture 4">
            <a:extLst>
              <a:ext uri="{FF2B5EF4-FFF2-40B4-BE49-F238E27FC236}">
                <a16:creationId xmlns:a16="http://schemas.microsoft.com/office/drawing/2014/main" id="{8874A58B-E58B-9255-75B3-A64F6514C03D}"/>
              </a:ext>
            </a:extLst>
          </p:cNvPr>
          <p:cNvPicPr>
            <a:picLocks noChangeAspect="1"/>
          </p:cNvPicPr>
          <p:nvPr/>
        </p:nvPicPr>
        <p:blipFill>
          <a:blip r:embed="rId2"/>
          <a:stretch>
            <a:fillRect/>
          </a:stretch>
        </p:blipFill>
        <p:spPr>
          <a:xfrm>
            <a:off x="1904415" y="2426208"/>
            <a:ext cx="3644167" cy="4240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763E28B-A821-618E-8290-0CBA0A4802AB}"/>
              </a:ext>
            </a:extLst>
          </p:cNvPr>
          <p:cNvPicPr>
            <a:picLocks noChangeAspect="1"/>
          </p:cNvPicPr>
          <p:nvPr/>
        </p:nvPicPr>
        <p:blipFill>
          <a:blip r:embed="rId3"/>
          <a:stretch>
            <a:fillRect/>
          </a:stretch>
        </p:blipFill>
        <p:spPr>
          <a:xfrm>
            <a:off x="6067421" y="2426208"/>
            <a:ext cx="4220164" cy="3686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135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077E-D635-5657-1259-43859AABFEFA}"/>
              </a:ext>
            </a:extLst>
          </p:cNvPr>
          <p:cNvSpPr>
            <a:spLocks noGrp="1"/>
          </p:cNvSpPr>
          <p:nvPr>
            <p:ph type="title"/>
          </p:nvPr>
        </p:nvSpPr>
        <p:spPr/>
        <p:txBody>
          <a:bodyPr/>
          <a:lstStyle/>
          <a:p>
            <a:r>
              <a:rPr lang="en-US" dirty="0"/>
              <a:t>Demo: Create Alert</a:t>
            </a:r>
          </a:p>
        </p:txBody>
      </p:sp>
      <p:sp>
        <p:nvSpPr>
          <p:cNvPr id="3" name="Content Placeholder 2">
            <a:extLst>
              <a:ext uri="{FF2B5EF4-FFF2-40B4-BE49-F238E27FC236}">
                <a16:creationId xmlns:a16="http://schemas.microsoft.com/office/drawing/2014/main" id="{2B3C75F4-0FBA-B263-F42B-07FE4F179F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2602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43B7-C599-35E3-7EAD-59BB744C37C7}"/>
              </a:ext>
            </a:extLst>
          </p:cNvPr>
          <p:cNvSpPr>
            <a:spLocks noGrp="1"/>
          </p:cNvSpPr>
          <p:nvPr>
            <p:ph type="title"/>
          </p:nvPr>
        </p:nvSpPr>
        <p:spPr/>
        <p:txBody>
          <a:bodyPr/>
          <a:lstStyle/>
          <a:p>
            <a:r>
              <a:rPr lang="en-US" dirty="0"/>
              <a:t>Analyzing and Reporting</a:t>
            </a:r>
          </a:p>
        </p:txBody>
      </p:sp>
      <p:sp>
        <p:nvSpPr>
          <p:cNvPr id="3" name="Text Placeholder 2">
            <a:extLst>
              <a:ext uri="{FF2B5EF4-FFF2-40B4-BE49-F238E27FC236}">
                <a16:creationId xmlns:a16="http://schemas.microsoft.com/office/drawing/2014/main" id="{778F7B90-63E0-0ED2-2491-C91C9B724F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B894-4EE6-CC08-6A8F-50611F720817}"/>
              </a:ext>
            </a:extLst>
          </p:cNvPr>
          <p:cNvSpPr>
            <a:spLocks noGrp="1"/>
          </p:cNvSpPr>
          <p:nvPr>
            <p:ph type="title"/>
          </p:nvPr>
        </p:nvSpPr>
        <p:spPr/>
        <p:txBody>
          <a:bodyPr/>
          <a:lstStyle/>
          <a:p>
            <a:r>
              <a:rPr lang="en-US" dirty="0"/>
              <a:t>Types of Events</a:t>
            </a:r>
          </a:p>
        </p:txBody>
      </p:sp>
      <p:sp>
        <p:nvSpPr>
          <p:cNvPr id="3" name="Content Placeholder 2">
            <a:extLst>
              <a:ext uri="{FF2B5EF4-FFF2-40B4-BE49-F238E27FC236}">
                <a16:creationId xmlns:a16="http://schemas.microsoft.com/office/drawing/2014/main" id="{9B246048-689F-651D-9872-0059EF42F7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01061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D952-A93D-23DB-787D-A5DC6264FD24}"/>
              </a:ext>
            </a:extLst>
          </p:cNvPr>
          <p:cNvSpPr>
            <a:spLocks noGrp="1"/>
          </p:cNvSpPr>
          <p:nvPr>
            <p:ph type="title"/>
          </p:nvPr>
        </p:nvSpPr>
        <p:spPr/>
        <p:txBody>
          <a:bodyPr>
            <a:normAutofit/>
          </a:bodyPr>
          <a:lstStyle/>
          <a:p>
            <a:r>
              <a:rPr lang="en-US" dirty="0"/>
              <a:t>Metrics</a:t>
            </a:r>
          </a:p>
        </p:txBody>
      </p:sp>
      <p:pic>
        <p:nvPicPr>
          <p:cNvPr id="5" name="Picture 4">
            <a:extLst>
              <a:ext uri="{FF2B5EF4-FFF2-40B4-BE49-F238E27FC236}">
                <a16:creationId xmlns:a16="http://schemas.microsoft.com/office/drawing/2014/main" id="{C920A9B5-8BE9-9B9C-13BA-84FEA83DD402}"/>
              </a:ext>
            </a:extLst>
          </p:cNvPr>
          <p:cNvPicPr>
            <a:picLocks noChangeAspect="1"/>
          </p:cNvPicPr>
          <p:nvPr/>
        </p:nvPicPr>
        <p:blipFill>
          <a:blip r:embed="rId2"/>
          <a:stretch>
            <a:fillRect/>
          </a:stretch>
        </p:blipFill>
        <p:spPr>
          <a:xfrm>
            <a:off x="3941379" y="1476869"/>
            <a:ext cx="6520850" cy="51211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18937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5E01-DDC2-DA26-D01E-0A570B530486}"/>
              </a:ext>
            </a:extLst>
          </p:cNvPr>
          <p:cNvSpPr>
            <a:spLocks noGrp="1"/>
          </p:cNvSpPr>
          <p:nvPr>
            <p:ph type="title"/>
          </p:nvPr>
        </p:nvSpPr>
        <p:spPr/>
        <p:txBody>
          <a:bodyPr/>
          <a:lstStyle/>
          <a:p>
            <a:r>
              <a:rPr lang="en-US" dirty="0"/>
              <a:t>Demo: Metrics</a:t>
            </a:r>
          </a:p>
        </p:txBody>
      </p:sp>
      <p:sp>
        <p:nvSpPr>
          <p:cNvPr id="3" name="Content Placeholder 2">
            <a:extLst>
              <a:ext uri="{FF2B5EF4-FFF2-40B4-BE49-F238E27FC236}">
                <a16:creationId xmlns:a16="http://schemas.microsoft.com/office/drawing/2014/main" id="{C202B584-69A0-DF68-FFD3-5CC7141C52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489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4705-2C58-093A-5B5C-2F2D5DE4BFF5}"/>
              </a:ext>
            </a:extLst>
          </p:cNvPr>
          <p:cNvSpPr>
            <a:spLocks noGrp="1"/>
          </p:cNvSpPr>
          <p:nvPr>
            <p:ph type="title"/>
          </p:nvPr>
        </p:nvSpPr>
        <p:spPr/>
        <p:txBody>
          <a:bodyPr>
            <a:normAutofit/>
          </a:bodyPr>
          <a:lstStyle/>
          <a:p>
            <a:r>
              <a:rPr lang="en-US" dirty="0"/>
              <a:t>Planning Your Logging Strategy</a:t>
            </a:r>
          </a:p>
        </p:txBody>
      </p:sp>
      <p:sp>
        <p:nvSpPr>
          <p:cNvPr id="3" name="Content Placeholder 2">
            <a:extLst>
              <a:ext uri="{FF2B5EF4-FFF2-40B4-BE49-F238E27FC236}">
                <a16:creationId xmlns:a16="http://schemas.microsoft.com/office/drawing/2014/main" id="{B04281E9-EFEC-87F2-0FAA-DB9B3FE6D2BB}"/>
              </a:ext>
            </a:extLst>
          </p:cNvPr>
          <p:cNvSpPr>
            <a:spLocks noGrp="1"/>
          </p:cNvSpPr>
          <p:nvPr>
            <p:ph idx="1"/>
          </p:nvPr>
        </p:nvSpPr>
        <p:spPr/>
        <p:txBody>
          <a:bodyPr/>
          <a:lstStyle/>
          <a:p>
            <a:r>
              <a:rPr lang="en-US" dirty="0"/>
              <a:t>What should be monitored?</a:t>
            </a:r>
          </a:p>
          <a:p>
            <a:r>
              <a:rPr lang="en-US" dirty="0"/>
              <a:t>What are your SLAs?</a:t>
            </a:r>
          </a:p>
          <a:p>
            <a:r>
              <a:rPr lang="en-US" dirty="0"/>
              <a:t>Who should be notified, how, and when?</a:t>
            </a:r>
          </a:p>
          <a:p>
            <a:r>
              <a:rPr lang="en-US" dirty="0"/>
              <a:t>Data Retention Strategy</a:t>
            </a:r>
          </a:p>
          <a:p>
            <a:endParaRPr lang="en-US" dirty="0"/>
          </a:p>
        </p:txBody>
      </p:sp>
    </p:spTree>
    <p:extLst>
      <p:ext uri="{BB962C8B-B14F-4D97-AF65-F5344CB8AC3E}">
        <p14:creationId xmlns:p14="http://schemas.microsoft.com/office/powerpoint/2010/main" val="52985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546B-EE9E-D72A-40EE-316EDDA2947C}"/>
              </a:ext>
            </a:extLst>
          </p:cNvPr>
          <p:cNvSpPr>
            <a:spLocks noGrp="1"/>
          </p:cNvSpPr>
          <p:nvPr>
            <p:ph type="title"/>
          </p:nvPr>
        </p:nvSpPr>
        <p:spPr/>
        <p:txBody>
          <a:bodyPr>
            <a:normAutofit/>
          </a:bodyPr>
          <a:lstStyle/>
          <a:p>
            <a:r>
              <a:rPr lang="en-US" dirty="0"/>
              <a:t>Log Analytics Queries</a:t>
            </a:r>
          </a:p>
        </p:txBody>
      </p:sp>
      <p:sp>
        <p:nvSpPr>
          <p:cNvPr id="3" name="Content Placeholder 2">
            <a:extLst>
              <a:ext uri="{FF2B5EF4-FFF2-40B4-BE49-F238E27FC236}">
                <a16:creationId xmlns:a16="http://schemas.microsoft.com/office/drawing/2014/main" id="{CD4E26DA-6C26-B8EF-6AFC-2CB0FD96D8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6033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C412-27A6-95AE-A9FE-F437AD81071B}"/>
              </a:ext>
            </a:extLst>
          </p:cNvPr>
          <p:cNvSpPr>
            <a:spLocks noGrp="1"/>
          </p:cNvSpPr>
          <p:nvPr>
            <p:ph type="title"/>
          </p:nvPr>
        </p:nvSpPr>
        <p:spPr/>
        <p:txBody>
          <a:bodyPr>
            <a:normAutofit/>
          </a:bodyPr>
          <a:lstStyle/>
          <a:p>
            <a:r>
              <a:rPr lang="en-US" dirty="0"/>
              <a:t>KQL Overview</a:t>
            </a:r>
          </a:p>
        </p:txBody>
      </p:sp>
      <p:sp>
        <p:nvSpPr>
          <p:cNvPr id="3" name="Content Placeholder 2">
            <a:extLst>
              <a:ext uri="{FF2B5EF4-FFF2-40B4-BE49-F238E27FC236}">
                <a16:creationId xmlns:a16="http://schemas.microsoft.com/office/drawing/2014/main" id="{45746D05-C514-E191-4948-341023EE399E}"/>
              </a:ext>
            </a:extLst>
          </p:cNvPr>
          <p:cNvSpPr>
            <a:spLocks noGrp="1"/>
          </p:cNvSpPr>
          <p:nvPr>
            <p:ph idx="1"/>
          </p:nvPr>
        </p:nvSpPr>
        <p:spPr/>
        <p:txBody>
          <a:bodyPr/>
          <a:lstStyle/>
          <a:p>
            <a:pPr lvl="0"/>
            <a:r>
              <a:rPr lang="en-US" dirty="0"/>
              <a:t>Filtering</a:t>
            </a:r>
          </a:p>
          <a:p>
            <a:pPr lvl="0"/>
            <a:r>
              <a:rPr lang="en-US" dirty="0"/>
              <a:t>Sorting</a:t>
            </a:r>
          </a:p>
          <a:p>
            <a:pPr lvl="0"/>
            <a:r>
              <a:rPr lang="en-US" dirty="0"/>
              <a:t>Aggregating</a:t>
            </a:r>
          </a:p>
          <a:p>
            <a:pPr lvl="0"/>
            <a:r>
              <a:rPr lang="en-US" dirty="0"/>
              <a:t>Top N queries</a:t>
            </a:r>
          </a:p>
          <a:p>
            <a:pPr lvl="0"/>
            <a:r>
              <a:rPr lang="en-US" dirty="0"/>
              <a:t>Functions</a:t>
            </a:r>
          </a:p>
        </p:txBody>
      </p:sp>
      <p:sp>
        <p:nvSpPr>
          <p:cNvPr id="5" name="TextBox 4">
            <a:extLst>
              <a:ext uri="{FF2B5EF4-FFF2-40B4-BE49-F238E27FC236}">
                <a16:creationId xmlns:a16="http://schemas.microsoft.com/office/drawing/2014/main" id="{1892D261-C752-B176-D702-762D378AB6EB}"/>
              </a:ext>
            </a:extLst>
          </p:cNvPr>
          <p:cNvSpPr txBox="1"/>
          <p:nvPr/>
        </p:nvSpPr>
        <p:spPr>
          <a:xfrm>
            <a:off x="4378362" y="1362307"/>
            <a:ext cx="7670201" cy="2031325"/>
          </a:xfrm>
          <a:prstGeom prst="rect">
            <a:avLst/>
          </a:prstGeom>
          <a:noFill/>
          <a:ln w="3175">
            <a:solidFill>
              <a:schemeClr val="tx1"/>
            </a:solidFill>
          </a:ln>
        </p:spPr>
        <p:txBody>
          <a:bodyPr wrap="square">
            <a:spAutoFit/>
          </a:bodyPr>
          <a:lstStyle/>
          <a:p>
            <a:r>
              <a:rPr lang="en-US"/>
              <a:t>// Page views trend </a:t>
            </a:r>
          </a:p>
          <a:p>
            <a:r>
              <a:rPr lang="en-US"/>
              <a:t>// Chart the page views count, during the last day. </a:t>
            </a:r>
          </a:p>
          <a:p>
            <a:r>
              <a:rPr lang="en-US"/>
              <a:t>// To create an alert for this query, click '+ New alert rule'</a:t>
            </a:r>
          </a:p>
          <a:p>
            <a:r>
              <a:rPr lang="en-US"/>
              <a:t>pageViews</a:t>
            </a:r>
          </a:p>
          <a:p>
            <a:r>
              <a:rPr lang="en-US"/>
              <a:t>| where client_Type == 'Browser'</a:t>
            </a:r>
          </a:p>
          <a:p>
            <a:r>
              <a:rPr lang="en-US"/>
              <a:t>| summarize count_sum = sum(itemCount) by bin(timestamp,30m)</a:t>
            </a:r>
          </a:p>
          <a:p>
            <a:r>
              <a:rPr lang="en-US"/>
              <a:t>| render timechart</a:t>
            </a:r>
            <a:endParaRPr lang="en-US" dirty="0"/>
          </a:p>
        </p:txBody>
      </p:sp>
      <p:sp>
        <p:nvSpPr>
          <p:cNvPr id="7" name="TextBox 6">
            <a:extLst>
              <a:ext uri="{FF2B5EF4-FFF2-40B4-BE49-F238E27FC236}">
                <a16:creationId xmlns:a16="http://schemas.microsoft.com/office/drawing/2014/main" id="{07C5EA5F-19B7-9A1B-C97D-76D6B7865849}"/>
              </a:ext>
            </a:extLst>
          </p:cNvPr>
          <p:cNvSpPr txBox="1"/>
          <p:nvPr/>
        </p:nvSpPr>
        <p:spPr>
          <a:xfrm>
            <a:off x="4378362" y="4323632"/>
            <a:ext cx="6094206" cy="923330"/>
          </a:xfrm>
          <a:prstGeom prst="rect">
            <a:avLst/>
          </a:prstGeom>
          <a:noFill/>
          <a:ln w="3175">
            <a:solidFill>
              <a:schemeClr val="tx1"/>
            </a:solidFill>
          </a:ln>
        </p:spPr>
        <p:txBody>
          <a:bodyPr wrap="square">
            <a:spAutoFit/>
          </a:bodyPr>
          <a:lstStyle/>
          <a:p>
            <a:r>
              <a:rPr lang="en-US" dirty="0"/>
              <a:t>traces </a:t>
            </a:r>
          </a:p>
          <a:p>
            <a:r>
              <a:rPr lang="en-US" dirty="0"/>
              <a:t>| order by timestamp desc </a:t>
            </a:r>
          </a:p>
          <a:p>
            <a:r>
              <a:rPr lang="en-US" dirty="0"/>
              <a:t>| project timestamp, </a:t>
            </a:r>
            <a:r>
              <a:rPr lang="en-US" dirty="0" err="1"/>
              <a:t>operation_Name</a:t>
            </a:r>
            <a:r>
              <a:rPr lang="en-US" dirty="0"/>
              <a:t>, message, </a:t>
            </a:r>
            <a:r>
              <a:rPr lang="en-US" dirty="0" err="1"/>
              <a:t>severityLevel</a:t>
            </a:r>
            <a:endParaRPr lang="en-US" dirty="0"/>
          </a:p>
        </p:txBody>
      </p:sp>
    </p:spTree>
    <p:extLst>
      <p:ext uri="{BB962C8B-B14F-4D97-AF65-F5344CB8AC3E}">
        <p14:creationId xmlns:p14="http://schemas.microsoft.com/office/powerpoint/2010/main" val="1066413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414B-930E-4165-6CB5-6EA9BF13AD96}"/>
              </a:ext>
            </a:extLst>
          </p:cNvPr>
          <p:cNvSpPr>
            <a:spLocks noGrp="1"/>
          </p:cNvSpPr>
          <p:nvPr>
            <p:ph type="title"/>
          </p:nvPr>
        </p:nvSpPr>
        <p:spPr/>
        <p:txBody>
          <a:bodyPr/>
          <a:lstStyle/>
          <a:p>
            <a:r>
              <a:rPr lang="en-US" dirty="0"/>
              <a:t>Demo: KQL</a:t>
            </a:r>
          </a:p>
        </p:txBody>
      </p:sp>
      <p:sp>
        <p:nvSpPr>
          <p:cNvPr id="3" name="Content Placeholder 2">
            <a:extLst>
              <a:ext uri="{FF2B5EF4-FFF2-40B4-BE49-F238E27FC236}">
                <a16:creationId xmlns:a16="http://schemas.microsoft.com/office/drawing/2014/main" id="{AADDD0E6-2F6A-D65D-8D69-B2E7184E83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0095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9582-D588-8398-7DA5-08B51EF4D7DC}"/>
              </a:ext>
            </a:extLst>
          </p:cNvPr>
          <p:cNvSpPr>
            <a:spLocks noGrp="1"/>
          </p:cNvSpPr>
          <p:nvPr>
            <p:ph type="title"/>
          </p:nvPr>
        </p:nvSpPr>
        <p:spPr/>
        <p:txBody>
          <a:bodyPr/>
          <a:lstStyle/>
          <a:p>
            <a:pPr lvl="0"/>
            <a:r>
              <a:rPr lang="en-US" dirty="0"/>
              <a:t>Dashboards</a:t>
            </a:r>
          </a:p>
        </p:txBody>
      </p:sp>
      <p:pic>
        <p:nvPicPr>
          <p:cNvPr id="5" name="Picture 4">
            <a:extLst>
              <a:ext uri="{FF2B5EF4-FFF2-40B4-BE49-F238E27FC236}">
                <a16:creationId xmlns:a16="http://schemas.microsoft.com/office/drawing/2014/main" id="{B9D0E170-BF7F-3B7B-EE03-D03D0C44578C}"/>
              </a:ext>
            </a:extLst>
          </p:cNvPr>
          <p:cNvPicPr>
            <a:picLocks noChangeAspect="1"/>
          </p:cNvPicPr>
          <p:nvPr/>
        </p:nvPicPr>
        <p:blipFill>
          <a:blip r:embed="rId3"/>
          <a:stretch>
            <a:fillRect/>
          </a:stretch>
        </p:blipFill>
        <p:spPr>
          <a:xfrm>
            <a:off x="3137338" y="1345512"/>
            <a:ext cx="8606426" cy="52253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74863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CAD7-C9CB-3106-1555-4E6C7CB73153}"/>
              </a:ext>
            </a:extLst>
          </p:cNvPr>
          <p:cNvSpPr>
            <a:spLocks noGrp="1"/>
          </p:cNvSpPr>
          <p:nvPr>
            <p:ph type="title"/>
          </p:nvPr>
        </p:nvSpPr>
        <p:spPr/>
        <p:txBody>
          <a:bodyPr/>
          <a:lstStyle/>
          <a:p>
            <a:r>
              <a:rPr lang="en-US" dirty="0"/>
              <a:t>Demo: Dashboard</a:t>
            </a:r>
          </a:p>
        </p:txBody>
      </p:sp>
      <p:sp>
        <p:nvSpPr>
          <p:cNvPr id="3" name="Content Placeholder 2">
            <a:extLst>
              <a:ext uri="{FF2B5EF4-FFF2-40B4-BE49-F238E27FC236}">
                <a16:creationId xmlns:a16="http://schemas.microsoft.com/office/drawing/2014/main" id="{FE6D6B9F-4011-3DF6-840B-A074075FDB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5423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B652-EE7C-CA2A-98E7-3187165D1C2E}"/>
              </a:ext>
            </a:extLst>
          </p:cNvPr>
          <p:cNvSpPr>
            <a:spLocks noGrp="1"/>
          </p:cNvSpPr>
          <p:nvPr>
            <p:ph type="title"/>
          </p:nvPr>
        </p:nvSpPr>
        <p:spPr/>
        <p:txBody>
          <a:bodyPr/>
          <a:lstStyle/>
          <a:p>
            <a:r>
              <a:rPr lang="en-US" dirty="0"/>
              <a:t>Integration With Other Applications</a:t>
            </a:r>
          </a:p>
        </p:txBody>
      </p:sp>
      <p:grpSp>
        <p:nvGrpSpPr>
          <p:cNvPr id="4" name="Group 3">
            <a:extLst>
              <a:ext uri="{FF2B5EF4-FFF2-40B4-BE49-F238E27FC236}">
                <a16:creationId xmlns:a16="http://schemas.microsoft.com/office/drawing/2014/main" id="{6EE5FCCD-01A0-572D-A525-8D4633A19546}"/>
              </a:ext>
              <a:ext uri="{C183D7F6-B498-43B3-948B-1728B52AA6E4}">
                <adec:decorative xmlns:adec="http://schemas.microsoft.com/office/drawing/2017/decorative" val="1"/>
              </a:ext>
            </a:extLst>
          </p:cNvPr>
          <p:cNvGrpSpPr/>
          <p:nvPr/>
        </p:nvGrpSpPr>
        <p:grpSpPr>
          <a:xfrm>
            <a:off x="1742384" y="1434466"/>
            <a:ext cx="8967773" cy="4734776"/>
            <a:chOff x="1983209" y="1408498"/>
            <a:chExt cx="8969046" cy="4735448"/>
          </a:xfrm>
        </p:grpSpPr>
        <p:grpSp>
          <p:nvGrpSpPr>
            <p:cNvPr id="5" name="Group 4">
              <a:extLst>
                <a:ext uri="{FF2B5EF4-FFF2-40B4-BE49-F238E27FC236}">
                  <a16:creationId xmlns:a16="http://schemas.microsoft.com/office/drawing/2014/main" id="{626FF269-2B89-2AC4-9F99-BFF45FA7E66A}"/>
                </a:ext>
              </a:extLst>
            </p:cNvPr>
            <p:cNvGrpSpPr/>
            <p:nvPr/>
          </p:nvGrpSpPr>
          <p:grpSpPr>
            <a:xfrm>
              <a:off x="1983209" y="1408498"/>
              <a:ext cx="8587038" cy="4735448"/>
              <a:chOff x="1983209" y="1408498"/>
              <a:chExt cx="8587038" cy="4735448"/>
            </a:xfrm>
          </p:grpSpPr>
          <p:grpSp>
            <p:nvGrpSpPr>
              <p:cNvPr id="7" name="Group 6">
                <a:extLst>
                  <a:ext uri="{FF2B5EF4-FFF2-40B4-BE49-F238E27FC236}">
                    <a16:creationId xmlns:a16="http://schemas.microsoft.com/office/drawing/2014/main" id="{8C51A051-91D9-4B52-346A-63AB424FF471}"/>
                  </a:ext>
                </a:extLst>
              </p:cNvPr>
              <p:cNvGrpSpPr/>
              <p:nvPr/>
            </p:nvGrpSpPr>
            <p:grpSpPr>
              <a:xfrm>
                <a:off x="1983209" y="1408498"/>
                <a:ext cx="8032249" cy="4735448"/>
                <a:chOff x="5527794" y="1937617"/>
                <a:chExt cx="6450736" cy="3803060"/>
              </a:xfrm>
            </p:grpSpPr>
            <p:grpSp>
              <p:nvGrpSpPr>
                <p:cNvPr id="9" name="Group 8">
                  <a:extLst>
                    <a:ext uri="{FF2B5EF4-FFF2-40B4-BE49-F238E27FC236}">
                      <a16:creationId xmlns:a16="http://schemas.microsoft.com/office/drawing/2014/main" id="{17621FCC-3D8A-3071-E8F3-1FC6778143BC}"/>
                    </a:ext>
                  </a:extLst>
                </p:cNvPr>
                <p:cNvGrpSpPr/>
                <p:nvPr/>
              </p:nvGrpSpPr>
              <p:grpSpPr>
                <a:xfrm>
                  <a:off x="5527794" y="1937617"/>
                  <a:ext cx="6435149" cy="3803060"/>
                  <a:chOff x="5527632" y="1937192"/>
                  <a:chExt cx="6436975" cy="3804138"/>
                </a:xfrm>
              </p:grpSpPr>
              <p:grpSp>
                <p:nvGrpSpPr>
                  <p:cNvPr id="11" name="Group 10">
                    <a:extLst>
                      <a:ext uri="{FF2B5EF4-FFF2-40B4-BE49-F238E27FC236}">
                        <a16:creationId xmlns:a16="http://schemas.microsoft.com/office/drawing/2014/main" id="{CC65B942-C2A3-6C4F-9235-37E55633ECBB}"/>
                      </a:ext>
                    </a:extLst>
                  </p:cNvPr>
                  <p:cNvGrpSpPr/>
                  <p:nvPr/>
                </p:nvGrpSpPr>
                <p:grpSpPr>
                  <a:xfrm>
                    <a:off x="5527632" y="1937192"/>
                    <a:ext cx="6153004" cy="3747637"/>
                    <a:chOff x="493756" y="2371228"/>
                    <a:chExt cx="6153004" cy="3747637"/>
                  </a:xfrm>
                </p:grpSpPr>
                <p:grpSp>
                  <p:nvGrpSpPr>
                    <p:cNvPr id="13" name="Group 12">
                      <a:extLst>
                        <a:ext uri="{FF2B5EF4-FFF2-40B4-BE49-F238E27FC236}">
                          <a16:creationId xmlns:a16="http://schemas.microsoft.com/office/drawing/2014/main" id="{9DA4AB44-2767-AA66-FFC9-09D67CAC1805}"/>
                        </a:ext>
                      </a:extLst>
                    </p:cNvPr>
                    <p:cNvGrpSpPr/>
                    <p:nvPr/>
                  </p:nvGrpSpPr>
                  <p:grpSpPr>
                    <a:xfrm>
                      <a:off x="493756" y="2371228"/>
                      <a:ext cx="6153004" cy="3683355"/>
                      <a:chOff x="464880" y="2171002"/>
                      <a:chExt cx="6153004" cy="3683355"/>
                    </a:xfrm>
                  </p:grpSpPr>
                  <p:pic>
                    <p:nvPicPr>
                      <p:cNvPr id="16" name="Picture 15">
                        <a:extLst>
                          <a:ext uri="{FF2B5EF4-FFF2-40B4-BE49-F238E27FC236}">
                            <a16:creationId xmlns:a16="http://schemas.microsoft.com/office/drawing/2014/main" id="{7CB6C463-4981-0D1D-E003-D049A2CBC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670" y="2241674"/>
                        <a:ext cx="932502" cy="634354"/>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1241EFDA-502E-0D06-C63D-953CBF635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273" y="2631591"/>
                        <a:ext cx="1522611" cy="152261"/>
                      </a:xfrm>
                      <a:prstGeom prst="rect">
                        <a:avLst/>
                      </a:prstGeom>
                    </p:spPr>
                  </p:pic>
                  <p:pic>
                    <p:nvPicPr>
                      <p:cNvPr id="18" name="Picture 17" descr="A picture containing object&#10;&#10;Description generated with very high confidence">
                        <a:extLst>
                          <a:ext uri="{FF2B5EF4-FFF2-40B4-BE49-F238E27FC236}">
                            <a16:creationId xmlns:a16="http://schemas.microsoft.com/office/drawing/2014/main" id="{43B0AB00-FA4B-CAF7-9BED-179FFD437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4929" y="5119661"/>
                        <a:ext cx="697537" cy="697537"/>
                      </a:xfrm>
                      <a:prstGeom prst="rect">
                        <a:avLst/>
                      </a:prstGeom>
                    </p:spPr>
                  </p:pic>
                  <p:pic>
                    <p:nvPicPr>
                      <p:cNvPr id="19" name="Picture 18" descr="A close up of a logo&#10;&#10;Description generated with very high confidence">
                        <a:extLst>
                          <a:ext uri="{FF2B5EF4-FFF2-40B4-BE49-F238E27FC236}">
                            <a16:creationId xmlns:a16="http://schemas.microsoft.com/office/drawing/2014/main" id="{47F734EB-93C0-823B-A201-C2E8DF4B6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020" y="2171002"/>
                        <a:ext cx="1176975" cy="809171"/>
                      </a:xfrm>
                      <a:prstGeom prst="rect">
                        <a:avLst/>
                      </a:prstGeom>
                    </p:spPr>
                  </p:pic>
                  <p:pic>
                    <p:nvPicPr>
                      <p:cNvPr id="20" name="Picture 19" descr="A close up of a sign&#10;&#10;Description generated with very high confidence">
                        <a:extLst>
                          <a:ext uri="{FF2B5EF4-FFF2-40B4-BE49-F238E27FC236}">
                            <a16:creationId xmlns:a16="http://schemas.microsoft.com/office/drawing/2014/main" id="{D848191A-C431-FF5C-42E8-5AFA09D1B2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7856" y="4535211"/>
                        <a:ext cx="1080530" cy="283639"/>
                      </a:xfrm>
                      <a:prstGeom prst="rect">
                        <a:avLst/>
                      </a:prstGeom>
                    </p:spPr>
                  </p:pic>
                  <p:pic>
                    <p:nvPicPr>
                      <p:cNvPr id="21" name="Picture 20">
                        <a:extLst>
                          <a:ext uri="{FF2B5EF4-FFF2-40B4-BE49-F238E27FC236}">
                            <a16:creationId xmlns:a16="http://schemas.microsoft.com/office/drawing/2014/main" id="{738D6DBB-B165-F410-2D0E-3EEF83CE1A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141" y="2308941"/>
                        <a:ext cx="754445" cy="499820"/>
                      </a:xfrm>
                      <a:prstGeom prst="rect">
                        <a:avLst/>
                      </a:prstGeom>
                    </p:spPr>
                  </p:pic>
                  <p:pic>
                    <p:nvPicPr>
                      <p:cNvPr id="22" name="Picture 21">
                        <a:extLst>
                          <a:ext uri="{FF2B5EF4-FFF2-40B4-BE49-F238E27FC236}">
                            <a16:creationId xmlns:a16="http://schemas.microsoft.com/office/drawing/2014/main" id="{59A954F9-389E-EFB2-9374-29756BCE3EC7}"/>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75352" y="4617894"/>
                        <a:ext cx="1073368" cy="194548"/>
                      </a:xfrm>
                      <a:prstGeom prst="rect">
                        <a:avLst/>
                      </a:prstGeom>
                    </p:spPr>
                  </p:pic>
                  <p:pic>
                    <p:nvPicPr>
                      <p:cNvPr id="23" name="Picture 22">
                        <a:extLst>
                          <a:ext uri="{FF2B5EF4-FFF2-40B4-BE49-F238E27FC236}">
                            <a16:creationId xmlns:a16="http://schemas.microsoft.com/office/drawing/2014/main" id="{08040172-6623-20E1-E10D-5E8F375E01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6923" y="2207512"/>
                        <a:ext cx="630541" cy="697537"/>
                      </a:xfrm>
                      <a:prstGeom prst="rect">
                        <a:avLst/>
                      </a:prstGeom>
                    </p:spPr>
                  </p:pic>
                  <p:pic>
                    <p:nvPicPr>
                      <p:cNvPr id="24" name="Picture 23" descr="A screen shot of a clock&#10;&#10;Description generated with high confidence">
                        <a:extLst>
                          <a:ext uri="{FF2B5EF4-FFF2-40B4-BE49-F238E27FC236}">
                            <a16:creationId xmlns:a16="http://schemas.microsoft.com/office/drawing/2014/main" id="{468F10AA-CF16-67B3-7712-AD29A73575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3596" y="3753505"/>
                        <a:ext cx="1016052" cy="508026"/>
                      </a:xfrm>
                      <a:prstGeom prst="rect">
                        <a:avLst/>
                      </a:prstGeom>
                    </p:spPr>
                  </p:pic>
                  <p:pic>
                    <p:nvPicPr>
                      <p:cNvPr id="25" name="Picture 24">
                        <a:extLst>
                          <a:ext uri="{FF2B5EF4-FFF2-40B4-BE49-F238E27FC236}">
                            <a16:creationId xmlns:a16="http://schemas.microsoft.com/office/drawing/2014/main" id="{7032E6F5-AEED-5D1B-CC93-7AD112C7ABC2}"/>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7622" y="4594409"/>
                        <a:ext cx="975828" cy="201265"/>
                      </a:xfrm>
                      <a:prstGeom prst="rect">
                        <a:avLst/>
                      </a:prstGeom>
                    </p:spPr>
                  </p:pic>
                  <p:pic>
                    <p:nvPicPr>
                      <p:cNvPr id="26" name="Picture 25" descr="A close up of a logo&#10;&#10;Description generated with very high confidence">
                        <a:extLst>
                          <a:ext uri="{FF2B5EF4-FFF2-40B4-BE49-F238E27FC236}">
                            <a16:creationId xmlns:a16="http://schemas.microsoft.com/office/drawing/2014/main" id="{86D9913F-8F7A-18F6-FEE4-33B28D56AD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94582" y="3254007"/>
                        <a:ext cx="975445" cy="286537"/>
                      </a:xfrm>
                      <a:prstGeom prst="rect">
                        <a:avLst/>
                      </a:prstGeom>
                    </p:spPr>
                  </p:pic>
                  <p:pic>
                    <p:nvPicPr>
                      <p:cNvPr id="27" name="Picture 26" descr="A close up of a logo&#10;&#10;Description generated with very high confidence">
                        <a:extLst>
                          <a:ext uri="{FF2B5EF4-FFF2-40B4-BE49-F238E27FC236}">
                            <a16:creationId xmlns:a16="http://schemas.microsoft.com/office/drawing/2014/main" id="{2438865C-C329-F25F-E405-8009E492FBE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55730" y="4618929"/>
                        <a:ext cx="731707" cy="205793"/>
                      </a:xfrm>
                      <a:prstGeom prst="rect">
                        <a:avLst/>
                      </a:prstGeom>
                    </p:spPr>
                  </p:pic>
                  <p:pic>
                    <p:nvPicPr>
                      <p:cNvPr id="28" name="Picture 27">
                        <a:extLst>
                          <a:ext uri="{FF2B5EF4-FFF2-40B4-BE49-F238E27FC236}">
                            <a16:creationId xmlns:a16="http://schemas.microsoft.com/office/drawing/2014/main" id="{459B8210-477A-CA34-C684-00B3D416BEE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56097" y="5201025"/>
                        <a:ext cx="851474" cy="606675"/>
                      </a:xfrm>
                      <a:prstGeom prst="rect">
                        <a:avLst/>
                      </a:prstGeom>
                    </p:spPr>
                  </p:pic>
                  <p:pic>
                    <p:nvPicPr>
                      <p:cNvPr id="29" name="Picture 28">
                        <a:extLst>
                          <a:ext uri="{FF2B5EF4-FFF2-40B4-BE49-F238E27FC236}">
                            <a16:creationId xmlns:a16="http://schemas.microsoft.com/office/drawing/2014/main" id="{E23B4CCC-1469-D1B7-0F0B-52971529E1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1048" y="3847152"/>
                        <a:ext cx="982963" cy="307176"/>
                      </a:xfrm>
                      <a:prstGeom prst="rect">
                        <a:avLst/>
                      </a:prstGeom>
                    </p:spPr>
                  </p:pic>
                  <p:pic>
                    <p:nvPicPr>
                      <p:cNvPr id="30" name="Picture 29">
                        <a:extLst>
                          <a:ext uri="{FF2B5EF4-FFF2-40B4-BE49-F238E27FC236}">
                            <a16:creationId xmlns:a16="http://schemas.microsoft.com/office/drawing/2014/main" id="{7E9833C9-2594-BD44-B0DB-B14A8103C20F}"/>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476576" y="4509795"/>
                        <a:ext cx="1198735" cy="380087"/>
                      </a:xfrm>
                      <a:prstGeom prst="rect">
                        <a:avLst/>
                      </a:prstGeom>
                    </p:spPr>
                  </p:pic>
                  <p:pic>
                    <p:nvPicPr>
                      <p:cNvPr id="31" name="Picture 30">
                        <a:extLst>
                          <a:ext uri="{FF2B5EF4-FFF2-40B4-BE49-F238E27FC236}">
                            <a16:creationId xmlns:a16="http://schemas.microsoft.com/office/drawing/2014/main" id="{64A2F198-B636-3493-79D9-49140AD9863C}"/>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4701343" y="3184742"/>
                        <a:ext cx="1347222" cy="401958"/>
                      </a:xfrm>
                      <a:prstGeom prst="rect">
                        <a:avLst/>
                      </a:prstGeom>
                    </p:spPr>
                  </p:pic>
                  <p:pic>
                    <p:nvPicPr>
                      <p:cNvPr id="32" name="Picture 31">
                        <a:extLst>
                          <a:ext uri="{FF2B5EF4-FFF2-40B4-BE49-F238E27FC236}">
                            <a16:creationId xmlns:a16="http://schemas.microsoft.com/office/drawing/2014/main" id="{0CE4CC1E-CDD5-0EB0-BCC1-425C764AACA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97669" y="5194736"/>
                        <a:ext cx="617388" cy="617388"/>
                      </a:xfrm>
                      <a:prstGeom prst="rect">
                        <a:avLst/>
                      </a:prstGeom>
                    </p:spPr>
                  </p:pic>
                  <p:pic>
                    <p:nvPicPr>
                      <p:cNvPr id="33" name="Picture 32" descr="A close up of a sign&#10;&#10;Description generated with very high confidence">
                        <a:extLst>
                          <a:ext uri="{FF2B5EF4-FFF2-40B4-BE49-F238E27FC236}">
                            <a16:creationId xmlns:a16="http://schemas.microsoft.com/office/drawing/2014/main" id="{F19AC0CD-C7F4-8A41-1ED7-261CB56EAF8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1740" y="5152503"/>
                        <a:ext cx="701854" cy="701854"/>
                      </a:xfrm>
                      <a:prstGeom prst="rect">
                        <a:avLst/>
                      </a:prstGeom>
                    </p:spPr>
                  </p:pic>
                  <p:pic>
                    <p:nvPicPr>
                      <p:cNvPr id="34" name="Picture 33" descr="A close up of a sign&#10;&#10;Description generated with very high confidence">
                        <a:extLst>
                          <a:ext uri="{FF2B5EF4-FFF2-40B4-BE49-F238E27FC236}">
                            <a16:creationId xmlns:a16="http://schemas.microsoft.com/office/drawing/2014/main" id="{25A2C2F0-7B71-030B-5354-46D0BA8C0C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71449" y="3272671"/>
                        <a:ext cx="1236860" cy="231911"/>
                      </a:xfrm>
                      <a:prstGeom prst="rect">
                        <a:avLst/>
                      </a:prstGeom>
                    </p:spPr>
                  </p:pic>
                  <p:pic>
                    <p:nvPicPr>
                      <p:cNvPr id="35" name="Picture 34">
                        <a:extLst>
                          <a:ext uri="{FF2B5EF4-FFF2-40B4-BE49-F238E27FC236}">
                            <a16:creationId xmlns:a16="http://schemas.microsoft.com/office/drawing/2014/main" id="{5705CF1A-211B-9D47-74D1-4F3556AAED81}"/>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464880" y="3753505"/>
                        <a:ext cx="1429926" cy="339688"/>
                      </a:xfrm>
                      <a:prstGeom prst="rect">
                        <a:avLst/>
                      </a:prstGeom>
                    </p:spPr>
                  </p:pic>
                  <p:pic>
                    <p:nvPicPr>
                      <p:cNvPr id="36" name="Picture 35">
                        <a:extLst>
                          <a:ext uri="{FF2B5EF4-FFF2-40B4-BE49-F238E27FC236}">
                            <a16:creationId xmlns:a16="http://schemas.microsoft.com/office/drawing/2014/main" id="{842F4A4F-DB88-833C-2649-6D40A18638EF}"/>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476576" y="3242767"/>
                        <a:ext cx="1131444" cy="282861"/>
                      </a:xfrm>
                      <a:prstGeom prst="rect">
                        <a:avLst/>
                      </a:prstGeom>
                    </p:spPr>
                  </p:pic>
                </p:grpSp>
                <p:pic>
                  <p:nvPicPr>
                    <p:cNvPr id="14" name="Picture 13">
                      <a:extLst>
                        <a:ext uri="{FF2B5EF4-FFF2-40B4-BE49-F238E27FC236}">
                          <a16:creationId xmlns:a16="http://schemas.microsoft.com/office/drawing/2014/main" id="{CE1BBB4F-F2A2-40C2-1FA1-D460474FB91C}"/>
                        </a:ext>
                      </a:extLst>
                    </p:cNvPr>
                    <p:cNvPicPr>
                      <a:picLocks noChangeAspect="1"/>
                    </p:cNvPicPr>
                    <p:nvPr/>
                  </p:nvPicPr>
                  <p:blipFill>
                    <a:blip r:embed="rId23"/>
                    <a:stretch>
                      <a:fillRect/>
                    </a:stretch>
                  </p:blipFill>
                  <p:spPr>
                    <a:xfrm>
                      <a:off x="4594186" y="4047378"/>
                      <a:ext cx="922428" cy="316178"/>
                    </a:xfrm>
                    <a:prstGeom prst="rect">
                      <a:avLst/>
                    </a:prstGeom>
                  </p:spPr>
                </p:pic>
                <p:pic>
                  <p:nvPicPr>
                    <p:cNvPr id="15" name="Picture 14">
                      <a:extLst>
                        <a:ext uri="{FF2B5EF4-FFF2-40B4-BE49-F238E27FC236}">
                          <a16:creationId xmlns:a16="http://schemas.microsoft.com/office/drawing/2014/main" id="{37014FD1-7DB6-5451-4BBA-AB57F72ECE7E}"/>
                        </a:ext>
                      </a:extLst>
                    </p:cNvPr>
                    <p:cNvPicPr>
                      <a:picLocks noChangeAspect="1"/>
                    </p:cNvPicPr>
                    <p:nvPr/>
                  </p:nvPicPr>
                  <p:blipFill>
                    <a:blip r:embed="rId24"/>
                    <a:stretch>
                      <a:fillRect/>
                    </a:stretch>
                  </p:blipFill>
                  <p:spPr>
                    <a:xfrm>
                      <a:off x="4596567" y="5356355"/>
                      <a:ext cx="762510" cy="762510"/>
                    </a:xfrm>
                    <a:prstGeom prst="rect">
                      <a:avLst/>
                    </a:prstGeom>
                  </p:spPr>
                </p:pic>
              </p:grpSp>
              <p:pic>
                <p:nvPicPr>
                  <p:cNvPr id="12" name="Picture 11" descr="A close up of a logo&#10;&#10;Description generated with very high confidence">
                    <a:extLst>
                      <a:ext uri="{FF2B5EF4-FFF2-40B4-BE49-F238E27FC236}">
                        <a16:creationId xmlns:a16="http://schemas.microsoft.com/office/drawing/2014/main" id="{6228193E-3274-E5EA-F0DF-B25BB257D157}"/>
                      </a:ext>
                    </a:extLst>
                  </p:cNvPr>
                  <p:cNvPicPr>
                    <a:picLocks noChangeAspect="1"/>
                  </p:cNvPicPr>
                  <p:nvPr/>
                </p:nvPicPr>
                <p:blipFill rotWithShape="1">
                  <a:blip r:embed="rId25"/>
                  <a:srcRect t="40322" b="18333"/>
                  <a:stretch/>
                </p:blipFill>
                <p:spPr>
                  <a:xfrm>
                    <a:off x="10511614" y="5140592"/>
                    <a:ext cx="1452993" cy="600738"/>
                  </a:xfrm>
                  <a:prstGeom prst="rect">
                    <a:avLst/>
                  </a:prstGeom>
                </p:spPr>
              </p:pic>
            </p:grpSp>
            <p:pic>
              <p:nvPicPr>
                <p:cNvPr id="10" name="Picture 9" descr="A picture containing clipart&#10;&#10;Description generated with high confidence">
                  <a:extLst>
                    <a:ext uri="{FF2B5EF4-FFF2-40B4-BE49-F238E27FC236}">
                      <a16:creationId xmlns:a16="http://schemas.microsoft.com/office/drawing/2014/main" id="{23095D80-894C-3920-575F-71408BD4E4C2}"/>
                    </a:ext>
                  </a:extLst>
                </p:cNvPr>
                <p:cNvPicPr>
                  <a:picLocks noChangeAspect="1"/>
                </p:cNvPicPr>
                <p:nvPr/>
              </p:nvPicPr>
              <p:blipFill>
                <a:blip r:embed="rId26"/>
                <a:stretch>
                  <a:fillRect/>
                </a:stretch>
              </p:blipFill>
              <p:spPr>
                <a:xfrm>
                  <a:off x="10847406" y="3603913"/>
                  <a:ext cx="1131124" cy="273291"/>
                </a:xfrm>
                <a:prstGeom prst="rect">
                  <a:avLst/>
                </a:prstGeom>
              </p:spPr>
            </p:pic>
          </p:grpSp>
          <p:pic>
            <p:nvPicPr>
              <p:cNvPr id="8" name="Picture 6" descr="Image result for logz.io logo">
                <a:extLst>
                  <a:ext uri="{FF2B5EF4-FFF2-40B4-BE49-F238E27FC236}">
                    <a16:creationId xmlns:a16="http://schemas.microsoft.com/office/drawing/2014/main" id="{5EF97C4C-57E1-FC9F-BC6B-CD721426ED5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383582" y="4319863"/>
                <a:ext cx="1186665" cy="40946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a:extLst>
                <a:ext uri="{FF2B5EF4-FFF2-40B4-BE49-F238E27FC236}">
                  <a16:creationId xmlns:a16="http://schemas.microsoft.com/office/drawing/2014/main" id="{FF76EA90-667C-8F7E-9407-916C0565013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197988" y="2743263"/>
              <a:ext cx="1754267" cy="335859"/>
            </a:xfrm>
            <a:prstGeom prst="rect">
              <a:avLst/>
            </a:prstGeom>
          </p:spPr>
        </p:pic>
      </p:grpSp>
    </p:spTree>
    <p:extLst>
      <p:ext uri="{BB962C8B-B14F-4D97-AF65-F5344CB8AC3E}">
        <p14:creationId xmlns:p14="http://schemas.microsoft.com/office/powerpoint/2010/main" val="3485802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62B-AB94-0611-F36F-2FD822F3C213}"/>
              </a:ext>
            </a:extLst>
          </p:cNvPr>
          <p:cNvSpPr>
            <a:spLocks noGrp="1"/>
          </p:cNvSpPr>
          <p:nvPr>
            <p:ph type="title"/>
          </p:nvPr>
        </p:nvSpPr>
        <p:spPr/>
        <p:txBody>
          <a:bodyPr/>
          <a:lstStyle/>
          <a:p>
            <a:r>
              <a:rPr lang="en-US" dirty="0"/>
              <a:t>Health Check</a:t>
            </a:r>
          </a:p>
        </p:txBody>
      </p:sp>
      <p:sp>
        <p:nvSpPr>
          <p:cNvPr id="3" name="Content Placeholder 2">
            <a:extLst>
              <a:ext uri="{FF2B5EF4-FFF2-40B4-BE49-F238E27FC236}">
                <a16:creationId xmlns:a16="http://schemas.microsoft.com/office/drawing/2014/main" id="{88297700-C323-51FC-B08B-650382AFC19D}"/>
              </a:ext>
            </a:extLst>
          </p:cNvPr>
          <p:cNvSpPr>
            <a:spLocks noGrp="1"/>
          </p:cNvSpPr>
          <p:nvPr>
            <p:ph idx="1"/>
          </p:nvPr>
        </p:nvSpPr>
        <p:spPr/>
        <p:txBody>
          <a:bodyPr/>
          <a:lstStyle/>
          <a:p>
            <a:r>
              <a:rPr lang="en-US" dirty="0"/>
              <a:t>Available in App Service</a:t>
            </a:r>
          </a:p>
          <a:p>
            <a:r>
              <a:rPr lang="en-US" dirty="0"/>
              <a:t>Remove instances from Load balancer if unhealthy for x minutes</a:t>
            </a:r>
          </a:p>
          <a:p>
            <a:r>
              <a:rPr lang="en-US" dirty="0"/>
              <a:t>Requires Standard or Premium Plan</a:t>
            </a:r>
          </a:p>
          <a:p>
            <a:endParaRPr lang="en-US" dirty="0"/>
          </a:p>
        </p:txBody>
      </p:sp>
      <p:pic>
        <p:nvPicPr>
          <p:cNvPr id="5" name="Picture 4">
            <a:extLst>
              <a:ext uri="{FF2B5EF4-FFF2-40B4-BE49-F238E27FC236}">
                <a16:creationId xmlns:a16="http://schemas.microsoft.com/office/drawing/2014/main" id="{5277DE51-CDC3-5D83-DCA9-9971512D0784}"/>
              </a:ext>
            </a:extLst>
          </p:cNvPr>
          <p:cNvPicPr>
            <a:picLocks noChangeAspect="1"/>
          </p:cNvPicPr>
          <p:nvPr/>
        </p:nvPicPr>
        <p:blipFill>
          <a:blip r:embed="rId3"/>
          <a:stretch>
            <a:fillRect/>
          </a:stretch>
        </p:blipFill>
        <p:spPr>
          <a:xfrm>
            <a:off x="6943478" y="2934279"/>
            <a:ext cx="4203977" cy="3552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76EE6EC-B65C-35C8-B877-282EC798B70D}"/>
              </a:ext>
            </a:extLst>
          </p:cNvPr>
          <p:cNvPicPr>
            <a:picLocks noChangeAspect="1"/>
          </p:cNvPicPr>
          <p:nvPr/>
        </p:nvPicPr>
        <p:blipFill>
          <a:blip r:embed="rId4"/>
          <a:stretch>
            <a:fillRect/>
          </a:stretch>
        </p:blipFill>
        <p:spPr>
          <a:xfrm>
            <a:off x="2511903" y="3614380"/>
            <a:ext cx="1914792" cy="2562583"/>
          </a:xfrm>
          <a:prstGeom prst="rect">
            <a:avLst/>
          </a:prstGeom>
        </p:spPr>
      </p:pic>
    </p:spTree>
    <p:extLst>
      <p:ext uri="{BB962C8B-B14F-4D97-AF65-F5344CB8AC3E}">
        <p14:creationId xmlns:p14="http://schemas.microsoft.com/office/powerpoint/2010/main" val="379166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526B-39C6-F90E-C957-30A19CA7ABCD}"/>
              </a:ext>
            </a:extLst>
          </p:cNvPr>
          <p:cNvSpPr>
            <a:spLocks noGrp="1"/>
          </p:cNvSpPr>
          <p:nvPr>
            <p:ph type="title"/>
          </p:nvPr>
        </p:nvSpPr>
        <p:spPr/>
        <p:txBody>
          <a:bodyPr>
            <a:normAutofit/>
          </a:bodyPr>
          <a:lstStyle/>
          <a:p>
            <a:r>
              <a:rPr lang="en-US" dirty="0"/>
              <a:t>Diagnostics Settings</a:t>
            </a:r>
          </a:p>
        </p:txBody>
      </p:sp>
      <p:sp>
        <p:nvSpPr>
          <p:cNvPr id="3" name="Content Placeholder 2">
            <a:extLst>
              <a:ext uri="{FF2B5EF4-FFF2-40B4-BE49-F238E27FC236}">
                <a16:creationId xmlns:a16="http://schemas.microsoft.com/office/drawing/2014/main" id="{F1536B7C-0C46-B66D-D1F2-DD781D0014C8}"/>
              </a:ext>
            </a:extLst>
          </p:cNvPr>
          <p:cNvSpPr>
            <a:spLocks noGrp="1"/>
          </p:cNvSpPr>
          <p:nvPr>
            <p:ph idx="1"/>
          </p:nvPr>
        </p:nvSpPr>
        <p:spPr/>
        <p:txBody>
          <a:bodyPr/>
          <a:lstStyle/>
          <a:p>
            <a:r>
              <a:rPr lang="en-US" dirty="0"/>
              <a:t>Log Analytics Workspace</a:t>
            </a:r>
          </a:p>
          <a:p>
            <a:r>
              <a:rPr lang="en-US" dirty="0"/>
              <a:t>Archive to Storage</a:t>
            </a:r>
          </a:p>
          <a:p>
            <a:r>
              <a:rPr lang="en-US" dirty="0"/>
              <a:t>Stream to Event Hub</a:t>
            </a:r>
          </a:p>
          <a:p>
            <a:r>
              <a:rPr lang="en-US" dirty="0"/>
              <a:t>Send to Partner Solution</a:t>
            </a:r>
          </a:p>
          <a:p>
            <a:endParaRPr lang="en-US" dirty="0"/>
          </a:p>
          <a:p>
            <a:endParaRPr lang="en-US" dirty="0"/>
          </a:p>
        </p:txBody>
      </p:sp>
    </p:spTree>
    <p:extLst>
      <p:ext uri="{BB962C8B-B14F-4D97-AF65-F5344CB8AC3E}">
        <p14:creationId xmlns:p14="http://schemas.microsoft.com/office/powerpoint/2010/main" val="2933495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0C67-10A1-9B0D-792B-C81772B8D175}"/>
              </a:ext>
            </a:extLst>
          </p:cNvPr>
          <p:cNvSpPr>
            <a:spLocks noGrp="1"/>
          </p:cNvSpPr>
          <p:nvPr>
            <p:ph type="title"/>
          </p:nvPr>
        </p:nvSpPr>
        <p:spPr/>
        <p:txBody>
          <a:bodyPr/>
          <a:lstStyle/>
          <a:p>
            <a:r>
              <a:rPr lang="en-US" dirty="0"/>
              <a:t>Diagnostics Settings Demo</a:t>
            </a:r>
          </a:p>
        </p:txBody>
      </p:sp>
      <p:sp>
        <p:nvSpPr>
          <p:cNvPr id="3" name="Content Placeholder 2">
            <a:extLst>
              <a:ext uri="{FF2B5EF4-FFF2-40B4-BE49-F238E27FC236}">
                <a16:creationId xmlns:a16="http://schemas.microsoft.com/office/drawing/2014/main" id="{AE9A2167-F797-8E3B-294C-9FC7EDC00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5548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9827-6FC0-520D-528B-54ACBA3C8220}"/>
              </a:ext>
            </a:extLst>
          </p:cNvPr>
          <p:cNvSpPr>
            <a:spLocks noGrp="1"/>
          </p:cNvSpPr>
          <p:nvPr>
            <p:ph type="title"/>
          </p:nvPr>
        </p:nvSpPr>
        <p:spPr/>
        <p:txBody>
          <a:bodyPr/>
          <a:lstStyle/>
          <a:p>
            <a:r>
              <a:rPr lang="en-US" dirty="0"/>
              <a:t>Pricing</a:t>
            </a:r>
          </a:p>
        </p:txBody>
      </p:sp>
      <p:sp>
        <p:nvSpPr>
          <p:cNvPr id="3" name="Content Placeholder 2">
            <a:extLst>
              <a:ext uri="{FF2B5EF4-FFF2-40B4-BE49-F238E27FC236}">
                <a16:creationId xmlns:a16="http://schemas.microsoft.com/office/drawing/2014/main" id="{904C5B1E-22C2-59D6-81EE-CA38C289A44A}"/>
              </a:ext>
            </a:extLst>
          </p:cNvPr>
          <p:cNvSpPr>
            <a:spLocks noGrp="1"/>
          </p:cNvSpPr>
          <p:nvPr>
            <p:ph idx="1"/>
          </p:nvPr>
        </p:nvSpPr>
        <p:spPr/>
        <p:txBody>
          <a:bodyPr/>
          <a:lstStyle/>
          <a:p>
            <a:r>
              <a:rPr lang="en-US" dirty="0">
                <a:hlinkClick r:id="rId2"/>
              </a:rPr>
              <a:t>Pricing - Azure Monitor | Microsoft Azure</a:t>
            </a:r>
            <a:endParaRPr lang="en-US" dirty="0"/>
          </a:p>
        </p:txBody>
      </p:sp>
    </p:spTree>
    <p:extLst>
      <p:ext uri="{BB962C8B-B14F-4D97-AF65-F5344CB8AC3E}">
        <p14:creationId xmlns:p14="http://schemas.microsoft.com/office/powerpoint/2010/main" val="169657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F2F8-31E3-2EA7-D0E7-2E0D5D1E99EC}"/>
              </a:ext>
            </a:extLst>
          </p:cNvPr>
          <p:cNvSpPr>
            <a:spLocks noGrp="1"/>
          </p:cNvSpPr>
          <p:nvPr>
            <p:ph type="title"/>
          </p:nvPr>
        </p:nvSpPr>
        <p:spPr/>
        <p:txBody>
          <a:bodyPr/>
          <a:lstStyle/>
          <a:p>
            <a:r>
              <a:rPr lang="en-US" dirty="0"/>
              <a:t>Logs and Metrics</a:t>
            </a:r>
          </a:p>
        </p:txBody>
      </p:sp>
      <p:sp>
        <p:nvSpPr>
          <p:cNvPr id="3" name="Content Placeholder 2">
            <a:extLst>
              <a:ext uri="{FF2B5EF4-FFF2-40B4-BE49-F238E27FC236}">
                <a16:creationId xmlns:a16="http://schemas.microsoft.com/office/drawing/2014/main" id="{E40208AD-3CDF-6619-75D3-47DC98D8FE4E}"/>
              </a:ext>
            </a:extLst>
          </p:cNvPr>
          <p:cNvSpPr>
            <a:spLocks noGrp="1"/>
          </p:cNvSpPr>
          <p:nvPr>
            <p:ph idx="1"/>
          </p:nvPr>
        </p:nvSpPr>
        <p:spPr/>
        <p:txBody>
          <a:bodyPr/>
          <a:lstStyle/>
          <a:p>
            <a:r>
              <a:rPr lang="en-US" dirty="0"/>
              <a:t>Metric: </a:t>
            </a:r>
          </a:p>
          <a:p>
            <a:pPr lvl="1"/>
            <a:r>
              <a:rPr lang="en-US" dirty="0"/>
              <a:t>A Number that represents the state of the system at a point in time</a:t>
            </a:r>
          </a:p>
          <a:p>
            <a:r>
              <a:rPr lang="en-US" dirty="0"/>
              <a:t>Log: </a:t>
            </a:r>
          </a:p>
          <a:p>
            <a:pPr lvl="1"/>
            <a:r>
              <a:rPr lang="en-US" dirty="0"/>
              <a:t>Record of system or program events persisted to long-term storage for later querying</a:t>
            </a:r>
          </a:p>
          <a:p>
            <a:endParaRPr lang="en-US" dirty="0"/>
          </a:p>
        </p:txBody>
      </p:sp>
    </p:spTree>
    <p:extLst>
      <p:ext uri="{BB962C8B-B14F-4D97-AF65-F5344CB8AC3E}">
        <p14:creationId xmlns:p14="http://schemas.microsoft.com/office/powerpoint/2010/main" val="4040581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33C3-A50E-D03E-A578-FF47408410C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021B1283-EAAC-6BBC-0EED-139E96973491}"/>
              </a:ext>
            </a:extLst>
          </p:cNvPr>
          <p:cNvSpPr>
            <a:spLocks noGrp="1"/>
          </p:cNvSpPr>
          <p:nvPr>
            <p:ph idx="1"/>
          </p:nvPr>
        </p:nvSpPr>
        <p:spPr/>
        <p:txBody>
          <a:bodyPr/>
          <a:lstStyle/>
          <a:p>
            <a:r>
              <a:rPr lang="en-US" dirty="0"/>
              <a:t>Configure Autoscaling</a:t>
            </a:r>
          </a:p>
          <a:p>
            <a:r>
              <a:rPr lang="en-US" dirty="0"/>
              <a:t>Alerts to Learn of Issue; Logs to Find Reasons for Issue</a:t>
            </a:r>
          </a:p>
          <a:p>
            <a:r>
              <a:rPr lang="en-US" dirty="0"/>
              <a:t>Only Create Actionable Alerts</a:t>
            </a:r>
          </a:p>
          <a:p>
            <a:r>
              <a:rPr lang="en-US" dirty="0"/>
              <a:t>Create an Archive Strategy</a:t>
            </a:r>
          </a:p>
          <a:p>
            <a:endParaRPr lang="en-US" dirty="0"/>
          </a:p>
        </p:txBody>
      </p:sp>
    </p:spTree>
    <p:extLst>
      <p:ext uri="{BB962C8B-B14F-4D97-AF65-F5344CB8AC3E}">
        <p14:creationId xmlns:p14="http://schemas.microsoft.com/office/powerpoint/2010/main" val="354405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F4EF-47E5-BBE7-E163-E750E95F95E1}"/>
              </a:ext>
            </a:extLst>
          </p:cNvPr>
          <p:cNvSpPr>
            <a:spLocks noGrp="1"/>
          </p:cNvSpPr>
          <p:nvPr>
            <p:ph type="title"/>
          </p:nvPr>
        </p:nvSpPr>
        <p:spPr/>
        <p:txBody>
          <a:bodyPr/>
          <a:lstStyle/>
          <a:p>
            <a:r>
              <a:rPr lang="en-US" dirty="0"/>
              <a:t>More Info</a:t>
            </a:r>
          </a:p>
        </p:txBody>
      </p:sp>
      <p:sp>
        <p:nvSpPr>
          <p:cNvPr id="3" name="Content Placeholder 2">
            <a:extLst>
              <a:ext uri="{FF2B5EF4-FFF2-40B4-BE49-F238E27FC236}">
                <a16:creationId xmlns:a16="http://schemas.microsoft.com/office/drawing/2014/main" id="{CCEE3462-908C-3737-2991-AC22D9818A63}"/>
              </a:ext>
            </a:extLst>
          </p:cNvPr>
          <p:cNvSpPr>
            <a:spLocks noGrp="1"/>
          </p:cNvSpPr>
          <p:nvPr>
            <p:ph idx="1"/>
          </p:nvPr>
        </p:nvSpPr>
        <p:spPr/>
        <p:txBody>
          <a:bodyPr/>
          <a:lstStyle/>
          <a:p>
            <a:r>
              <a:rPr lang="en-US" dirty="0">
                <a:hlinkClick r:id="rId2"/>
              </a:rPr>
              <a:t>https://learn.microsoft.com/azure/azure-monitor</a:t>
            </a:r>
          </a:p>
          <a:p>
            <a:r>
              <a:rPr lang="en-US" dirty="0">
                <a:hlinkClick r:id="rId2"/>
              </a:rPr>
              <a:t>https://azure.microsoft.com/products/monitor</a:t>
            </a:r>
          </a:p>
          <a:p>
            <a:r>
              <a:rPr lang="en-US" dirty="0">
                <a:hlinkClick r:id="rId3"/>
              </a:rPr>
              <a:t>https://davidgiard.com/azure-monitoring-articles</a:t>
            </a:r>
            <a:endParaRPr lang="en-US" dirty="0"/>
          </a:p>
          <a:p>
            <a:r>
              <a:rPr lang="en-US" dirty="0">
                <a:hlinkClick r:id="rId4"/>
              </a:rPr>
              <a:t>https://youtube.com/playlist?list=PLod9m2rk9ce7-evl3sHlEN34egQFpNwQ3</a:t>
            </a:r>
            <a:r>
              <a:rPr lang="en-US" dirty="0"/>
              <a:t> </a:t>
            </a:r>
          </a:p>
          <a:p>
            <a:endParaRPr lang="en-US" dirty="0"/>
          </a:p>
        </p:txBody>
      </p:sp>
    </p:spTree>
    <p:extLst>
      <p:ext uri="{BB962C8B-B14F-4D97-AF65-F5344CB8AC3E}">
        <p14:creationId xmlns:p14="http://schemas.microsoft.com/office/powerpoint/2010/main" val="1602156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DE15-65BE-E99B-B7AE-896955D0889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C11E30B-441F-F2D3-F827-61D263FB20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445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536A-8080-41FC-D46D-1FBE506BD3D4}"/>
              </a:ext>
            </a:extLst>
          </p:cNvPr>
          <p:cNvSpPr>
            <a:spLocks noGrp="1"/>
          </p:cNvSpPr>
          <p:nvPr>
            <p:ph type="title"/>
          </p:nvPr>
        </p:nvSpPr>
        <p:spPr/>
        <p:txBody>
          <a:bodyPr/>
          <a:lstStyle/>
          <a:p>
            <a:r>
              <a:rPr lang="en-US" dirty="0"/>
              <a:t>Traces and Spans</a:t>
            </a:r>
          </a:p>
        </p:txBody>
      </p:sp>
      <p:sp>
        <p:nvSpPr>
          <p:cNvPr id="3" name="Content Placeholder 2">
            <a:extLst>
              <a:ext uri="{FF2B5EF4-FFF2-40B4-BE49-F238E27FC236}">
                <a16:creationId xmlns:a16="http://schemas.microsoft.com/office/drawing/2014/main" id="{246247CC-E9EE-7A74-582B-6B116FA810E3}"/>
              </a:ext>
            </a:extLst>
          </p:cNvPr>
          <p:cNvSpPr>
            <a:spLocks noGrp="1"/>
          </p:cNvSpPr>
          <p:nvPr>
            <p:ph idx="1"/>
          </p:nvPr>
        </p:nvSpPr>
        <p:spPr/>
        <p:txBody>
          <a:bodyPr/>
          <a:lstStyle/>
          <a:p>
            <a:r>
              <a:rPr lang="en-US" dirty="0"/>
              <a:t>Trace</a:t>
            </a:r>
          </a:p>
          <a:p>
            <a:pPr lvl="1"/>
            <a:r>
              <a:rPr lang="en-US" dirty="0"/>
              <a:t>A single user or service’s journey through the application stack</a:t>
            </a:r>
          </a:p>
          <a:p>
            <a:pPr lvl="1"/>
            <a:r>
              <a:rPr lang="en-US" dirty="0"/>
              <a:t>Collection of Spans</a:t>
            </a:r>
          </a:p>
          <a:p>
            <a:r>
              <a:rPr lang="en-US" dirty="0"/>
              <a:t>Span</a:t>
            </a:r>
          </a:p>
          <a:p>
            <a:pPr lvl="1"/>
            <a:r>
              <a:rPr lang="en-US" dirty="0"/>
              <a:t>A single piece of workflow (e.g., HTTP request or Database Call)</a:t>
            </a:r>
          </a:p>
        </p:txBody>
      </p:sp>
    </p:spTree>
    <p:extLst>
      <p:ext uri="{BB962C8B-B14F-4D97-AF65-F5344CB8AC3E}">
        <p14:creationId xmlns:p14="http://schemas.microsoft.com/office/powerpoint/2010/main" val="354814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4DAB-6936-3DC7-11F8-54026338C767}"/>
              </a:ext>
            </a:extLst>
          </p:cNvPr>
          <p:cNvSpPr>
            <a:spLocks noGrp="1"/>
          </p:cNvSpPr>
          <p:nvPr>
            <p:ph type="title"/>
          </p:nvPr>
        </p:nvSpPr>
        <p:spPr/>
        <p:txBody>
          <a:bodyPr>
            <a:normAutofit/>
          </a:bodyPr>
          <a:lstStyle/>
          <a:p>
            <a:r>
              <a:rPr lang="en-US" dirty="0"/>
              <a:t>Monitoring and Logging in Azure</a:t>
            </a:r>
          </a:p>
        </p:txBody>
      </p:sp>
      <p:pic>
        <p:nvPicPr>
          <p:cNvPr id="1026" name="Picture 2" descr="Monitoring data collected by Azure Monitor | Microsoft Docs">
            <a:extLst>
              <a:ext uri="{FF2B5EF4-FFF2-40B4-BE49-F238E27FC236}">
                <a16:creationId xmlns:a16="http://schemas.microsoft.com/office/drawing/2014/main" id="{A22F7B12-DBAA-A059-C6F6-028AECD0E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228" y="1418687"/>
            <a:ext cx="9695793" cy="533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F81C-DC4C-1BE9-66B1-456A220E7AD7}"/>
              </a:ext>
            </a:extLst>
          </p:cNvPr>
          <p:cNvSpPr>
            <a:spLocks noGrp="1"/>
          </p:cNvSpPr>
          <p:nvPr>
            <p:ph type="title"/>
          </p:nvPr>
        </p:nvSpPr>
        <p:spPr/>
        <p:txBody>
          <a:bodyPr/>
          <a:lstStyle/>
          <a:p>
            <a:r>
              <a:rPr lang="en-US" dirty="0"/>
              <a:t>SLA, SLO, SLI</a:t>
            </a:r>
          </a:p>
        </p:txBody>
      </p:sp>
      <p:pic>
        <p:nvPicPr>
          <p:cNvPr id="4098" name="Picture 2" descr="Service Level Agreement foundation building blocks">
            <a:extLst>
              <a:ext uri="{FF2B5EF4-FFF2-40B4-BE49-F238E27FC236}">
                <a16:creationId xmlns:a16="http://schemas.microsoft.com/office/drawing/2014/main" id="{36B744BE-B237-AC4A-1D0C-41D418B5A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907" y="1707026"/>
            <a:ext cx="5769606" cy="484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7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C959-09A9-1CB8-E0BF-4D2734F9041F}"/>
              </a:ext>
            </a:extLst>
          </p:cNvPr>
          <p:cNvSpPr>
            <a:spLocks noGrp="1"/>
          </p:cNvSpPr>
          <p:nvPr>
            <p:ph type="title"/>
          </p:nvPr>
        </p:nvSpPr>
        <p:spPr/>
        <p:txBody>
          <a:bodyPr/>
          <a:lstStyle/>
          <a:p>
            <a:r>
              <a:rPr lang="en-US" dirty="0"/>
              <a:t>Monitoring and Logging in Azure</a:t>
            </a:r>
          </a:p>
        </p:txBody>
      </p:sp>
      <p:pic>
        <p:nvPicPr>
          <p:cNvPr id="1026" name="Picture 2" descr="Diagram that shows an overview of Azure Monitor.">
            <a:extLst>
              <a:ext uri="{FF2B5EF4-FFF2-40B4-BE49-F238E27FC236}">
                <a16:creationId xmlns:a16="http://schemas.microsoft.com/office/drawing/2014/main" id="{A6FAD39F-6419-90A7-30FD-B8A30FF90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785" y="1476410"/>
            <a:ext cx="7865290" cy="5213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702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8255</TotalTime>
  <Words>1044</Words>
  <Application>Microsoft Office PowerPoint</Application>
  <PresentationFormat>Widescreen</PresentationFormat>
  <Paragraphs>230</Paragraphs>
  <Slides>52</Slides>
  <Notes>19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Consolas</vt:lpstr>
      <vt:lpstr>Office Theme</vt:lpstr>
      <vt:lpstr>Monitoring and Logging in Microsoft Azure</vt:lpstr>
      <vt:lpstr>Monitoring Strategy</vt:lpstr>
      <vt:lpstr>Importance of Monitoring and Logging</vt:lpstr>
      <vt:lpstr>Planning Your Logging Strategy</vt:lpstr>
      <vt:lpstr>Logs and Metrics</vt:lpstr>
      <vt:lpstr>Traces and Spans</vt:lpstr>
      <vt:lpstr>Monitoring and Logging in Azure</vt:lpstr>
      <vt:lpstr>SLA, SLO, SLI</vt:lpstr>
      <vt:lpstr>Monitoring and Logging in Azure</vt:lpstr>
      <vt:lpstr>Collecting Data</vt:lpstr>
      <vt:lpstr>Out of Box vs Custom</vt:lpstr>
      <vt:lpstr>Azure Monitor</vt:lpstr>
      <vt:lpstr>Service Health</vt:lpstr>
      <vt:lpstr>Application Insights</vt:lpstr>
      <vt:lpstr>Application Insights</vt:lpstr>
      <vt:lpstr>Application Insights Investigate</vt:lpstr>
      <vt:lpstr>Demo</vt:lpstr>
      <vt:lpstr>Create Application Insights service</vt:lpstr>
      <vt:lpstr>Application Insights: Enable</vt:lpstr>
      <vt:lpstr>Virtual Machines</vt:lpstr>
      <vt:lpstr>Virtual Machines</vt:lpstr>
      <vt:lpstr>Application Insights: Log with SDK</vt:lpstr>
      <vt:lpstr>PowerPoint Presentation</vt:lpstr>
      <vt:lpstr>Application Insights: Log with .NET SDK</vt:lpstr>
      <vt:lpstr>Application Insights: Log with .NET SDK</vt:lpstr>
      <vt:lpstr>Application Insights: Log with .NET SDK</vt:lpstr>
      <vt:lpstr>Monitoring SQL Managed Instance</vt:lpstr>
      <vt:lpstr>Demos</vt:lpstr>
      <vt:lpstr>Alerts</vt:lpstr>
      <vt:lpstr>Application Insights Alerts</vt:lpstr>
      <vt:lpstr>Prioritizing Issues</vt:lpstr>
      <vt:lpstr>Alert Rules</vt:lpstr>
      <vt:lpstr>Creating Alerts</vt:lpstr>
      <vt:lpstr>Action Groups</vt:lpstr>
      <vt:lpstr>Demo: Create Alert</vt:lpstr>
      <vt:lpstr>Analyzing and Reporting</vt:lpstr>
      <vt:lpstr>Types of Events</vt:lpstr>
      <vt:lpstr>Metrics</vt:lpstr>
      <vt:lpstr>Demo: Metrics</vt:lpstr>
      <vt:lpstr>Log Analytics Queries</vt:lpstr>
      <vt:lpstr>KQL Overview</vt:lpstr>
      <vt:lpstr>Demo: KQL</vt:lpstr>
      <vt:lpstr>Dashboards</vt:lpstr>
      <vt:lpstr>Demo: Dashboard</vt:lpstr>
      <vt:lpstr>Integration With Other Applications</vt:lpstr>
      <vt:lpstr>Health Check</vt:lpstr>
      <vt:lpstr>Diagnostics Settings</vt:lpstr>
      <vt:lpstr>Diagnostics Settings Demo</vt:lpstr>
      <vt:lpstr>Pricing</vt:lpstr>
      <vt:lpstr>Recommendations</vt:lpstr>
      <vt:lpstr>More Info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Logging in Microsoft Azure</dc:title>
  <dc:creator>David Giard</dc:creator>
  <cp:lastModifiedBy>David Giard</cp:lastModifiedBy>
  <cp:revision>2</cp:revision>
  <dcterms:created xsi:type="dcterms:W3CDTF">2023-06-25T23:57:55Z</dcterms:created>
  <dcterms:modified xsi:type="dcterms:W3CDTF">2023-07-31T20:35:11Z</dcterms:modified>
</cp:coreProperties>
</file>