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4" autoAdjust="0"/>
  </p:normalViewPr>
  <p:slideViewPr>
    <p:cSldViewPr snapToGrid="0">
      <p:cViewPr varScale="1">
        <p:scale>
          <a:sx n="94" d="100"/>
          <a:sy n="94" d="100"/>
        </p:scale>
        <p:origin x="108" y="132"/>
      </p:cViewPr>
      <p:guideLst/>
    </p:cSldViewPr>
  </p:slideViewPr>
  <p:outlineViewPr>
    <p:cViewPr>
      <p:scale>
        <a:sx n="33" d="100"/>
        <a:sy n="33" d="100"/>
      </p:scale>
      <p:origin x="0" y="-26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6B04-4F40-4364-9341-72B4B285A03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7081-B360-4F96-A8CD-93DCF30E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earch/search-features-lis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ai/study-guide-for-microsoft-azure-ai-100-designing-and-implementing-an-azure-ai-solution-beta-b0b01effd2c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Feature descriptions - Azure AI Search | Microsoft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7081-B360-4F96-A8CD-93DCF30E6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Study Guide for Microsoft Azure AI-100: Designing and Implementing an Azure AI Solution | by Shivam Sharma | Applied Deep Learning | Medium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7081-B360-4F96-A8CD-93DCF30E6A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7081-B360-4F96-A8CD-93DCF30E6A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FAD5-514B-8773-8FD4-DF78D27D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B81AE-01D2-B669-7769-A4B284D2E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9877-BE15-D555-BFE7-46A9AD11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6339-0EBD-402B-D51D-6D16601B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3C77-6FFD-434A-13B4-A23F66C3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923-95DF-57DB-DB28-2CD39DE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D8CC1-B17F-2D1B-27C8-C18F7561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E2C5-3A17-B7C0-7FE0-F99FE098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A48C-9B37-F541-CB42-F7A437E4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0D5E-AE96-7E2A-D6EA-AF08B16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C6B5B-30D4-5268-2809-E35CCCD99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F312-4DA1-10D6-D223-4633D718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3EBA-3700-9B04-469B-AA43A666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06DB-77EF-F3F5-B014-BD7694CB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2604-E453-8F4A-E8C4-16D9D981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B2A6-7BD5-EB46-F3D0-9C40D964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E27E-17DA-EA51-AED7-63EDC974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4869-8921-7DC1-49AE-F9C6780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47B5-A583-A7D2-2AB1-06F0090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C3C0-0ED9-AF3B-2F4A-36D4DA50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B1F3-2042-C574-ACB5-F9F04650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9467-003D-8F41-F96D-94DCAA15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FD49-315F-9923-377C-D3A6B1ED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4271-BFDF-5EE7-61CF-621F3E1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B866-0818-E592-C1FD-CDAA756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CAB2-F35C-EB84-7D9C-1F0AE328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D317-39AB-E632-EADE-97E5D872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310DC-C3C0-9975-0E77-EA7DFF73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65F0-EB69-627B-043F-0CA1F0A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D042-3168-EEAF-0D30-FCACDDFB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F2EC-6790-F503-074E-1F8BEED8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DA80-DC14-8D9C-1DFD-670CC1BB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021C-A7BF-8CBD-91CC-698AC958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D4E8-389A-182E-35C9-EF53A167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1E90-F5FB-0B31-FC5E-6DB99DEBB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D306E-8D5F-A261-8A09-A1C171E96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3C3EE-C6F0-82FE-AC39-67B68BC0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1D61-E84A-235D-B814-B7C99249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376FB-B752-3956-F6AA-919FF7D7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B91C-78E3-7424-AD42-014D37C5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A519-2E05-6926-C4F0-A2DE9804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9D54-0A68-5EC1-8341-B15E6761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77-2C74-D75F-488F-F950D1C3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7FE4D-81AE-99D9-0060-106650D7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BB472-CC27-5BB7-E60F-4B95629F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9437-9401-66D9-15CF-0A584CF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C1C1-40BD-6081-9F4E-5406D48B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3B32-6788-A00E-9B08-AF01B46E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D7153-F870-1DCB-A6A4-D155F514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A5EF-FAFC-9EE7-794E-DEB6C94D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D3BA4-B21D-632D-0B75-B7A6BA1B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A99E-AD3D-8AC6-9B37-FE215FD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29A-1902-14C6-7E0E-4D6E2386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0AD2D-3997-DAC8-E921-21D5C79F6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AC323-32C9-2DE4-91FA-17200CB7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8F537-416A-73FE-9757-90344F4A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A247-7803-62A6-4237-FCB7A64E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DDAC-693D-D10D-3307-259711E5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4D02-78EE-9D93-DB6B-FF1A1CAA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0671-AE9D-67D2-0E18-ACB27505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C4A7-1161-A46C-8865-E0A57CCC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50907-4B90-4AF6-8132-AB9015CC0F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2458-A826-66AB-3F81-CEA4066F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A1E9-E9C2-AD74-CCF7-D61B67A0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86331A-8120-4D88-A387-F3B8CF26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cast" TargetMode="External"/><Relationship Id="rId2" Type="http://schemas.openxmlformats.org/officeDocument/2006/relationships/hyperlink" Target="https://davidgi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ologyandfreind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eep-ai/study-guide-for-microsoft-azure-ai-100-designing-and-implementing-an-azure-ai-solution-beta-b0b01effd2c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0549-7E22-9FE7-1465-FEBFDAF6D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AI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E9135-B13E-5418-12C0-BB1F98FB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0426-3A26-961E-D5E7-82E9ADF5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15F-B38D-7775-7285-20675172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prototyping and inspection</a:t>
            </a:r>
          </a:p>
          <a:p>
            <a:r>
              <a:rPr lang="en-US" dirty="0"/>
              <a:t>Monitoring and diagnostics</a:t>
            </a:r>
          </a:p>
        </p:txBody>
      </p:sp>
    </p:spTree>
    <p:extLst>
      <p:ext uri="{BB962C8B-B14F-4D97-AF65-F5344CB8AC3E}">
        <p14:creationId xmlns:p14="http://schemas.microsoft.com/office/powerpoint/2010/main" val="137923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0AFC-BC2E-C20F-DC6A-E660A522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74FC-D70F-0925-3205-9C60C5B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  <a:p>
            <a:r>
              <a:rPr lang="en-US" dirty="0"/>
              <a:t>Azure SDKs for: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JavaScript/TypeScript</a:t>
            </a:r>
          </a:p>
        </p:txBody>
      </p:sp>
    </p:spTree>
    <p:extLst>
      <p:ext uri="{BB962C8B-B14F-4D97-AF65-F5344CB8AC3E}">
        <p14:creationId xmlns:p14="http://schemas.microsoft.com/office/powerpoint/2010/main" val="23262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ACE3-BA76-8FB4-1CBB-1C5E1A68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5553-3DF6-8A00-7902-33BDF8C1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documents to data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Azure Search Service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Data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and run Indexer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Query data and metadata in documents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3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DFEE-AE1B-DCB8-CE99-B24C4E79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7F9F-557A-DEEA-0ACE-5A4F9A7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F0CA-DD6C-D703-5B0D-8CFAEF1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E42-E3C0-01A4-FA00-4FA3E2EF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E69C-0F47-B1F7-9B46-34552FF3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D10D-517A-C8BF-DC44-A6B364CF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Partner Solution Architect</a:t>
            </a:r>
          </a:p>
          <a:p>
            <a:r>
              <a:rPr lang="en-US" dirty="0">
                <a:hlinkClick r:id="rId2"/>
              </a:rPr>
              <a:t>davidgiard.com</a:t>
            </a:r>
            <a:endParaRPr lang="en-US" dirty="0"/>
          </a:p>
          <a:p>
            <a:r>
              <a:rPr lang="en-US" dirty="0">
                <a:hlinkClick r:id="rId3"/>
              </a:rPr>
              <a:t>aka.ms/gcast</a:t>
            </a:r>
            <a:endParaRPr lang="en-US" dirty="0"/>
          </a:p>
          <a:p>
            <a:r>
              <a:rPr lang="en-US" dirty="0">
                <a:hlinkClick r:id="rId4"/>
              </a:rPr>
              <a:t>technologyandfreinds.com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A506-658D-8662-4816-4313C43F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F4E1-236A-C422-21AA-EF181BCB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r>
              <a:rPr lang="en-US" dirty="0"/>
              <a:t>Vector and Hybrid Search</a:t>
            </a:r>
          </a:p>
          <a:p>
            <a:r>
              <a:rPr lang="en-US" dirty="0"/>
              <a:t>AI Enrichment and Knowledge Mining</a:t>
            </a:r>
          </a:p>
          <a:p>
            <a:r>
              <a:rPr lang="en-US" dirty="0"/>
              <a:t>Query and User Experience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Portal Features</a:t>
            </a:r>
          </a:p>
          <a:p>
            <a:r>
              <a:rPr lang="en-US" dirty="0"/>
              <a:t>Programmability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7A63-314B-1739-0644-278A823F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B58A28-AA41-F837-CCE0-941D528D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019300"/>
            <a:ext cx="82010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201B8-0AB8-5F03-A319-213AA5B150BB}"/>
              </a:ext>
            </a:extLst>
          </p:cNvPr>
          <p:cNvSpPr txBox="1"/>
          <p:nvPr/>
        </p:nvSpPr>
        <p:spPr>
          <a:xfrm>
            <a:off x="163473" y="5846544"/>
            <a:ext cx="1174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Study Guide for Microsoft Azure AI-100: Designing and Implementing an Azure AI Solution | by Shivam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D8BE-01A2-5006-E080-6F4748DA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3C8A-CC6D-0609-8B6F-DB45B58C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/>
              <a:t>Hierarchical and nested data structures</a:t>
            </a:r>
          </a:p>
          <a:p>
            <a:r>
              <a:rPr lang="en-US" dirty="0"/>
              <a:t>Linguistic analysis</a:t>
            </a:r>
          </a:p>
        </p:txBody>
      </p:sp>
    </p:spTree>
    <p:extLst>
      <p:ext uri="{BB962C8B-B14F-4D97-AF65-F5344CB8AC3E}">
        <p14:creationId xmlns:p14="http://schemas.microsoft.com/office/powerpoint/2010/main" val="36583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EF4-60A7-5BA1-6F75-338B0F07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and Hybrid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AA3D-584D-4279-1062-E7D7C1A5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indexing</a:t>
            </a:r>
          </a:p>
          <a:p>
            <a:r>
              <a:rPr lang="en-US" dirty="0"/>
              <a:t>Vector queries</a:t>
            </a:r>
          </a:p>
          <a:p>
            <a:r>
              <a:rPr lang="en-US" dirty="0"/>
              <a:t>Vector search algorithms</a:t>
            </a:r>
          </a:p>
          <a:p>
            <a:r>
              <a:rPr lang="en-US" dirty="0"/>
              <a:t>Vector filters</a:t>
            </a:r>
          </a:p>
          <a:p>
            <a:r>
              <a:rPr lang="en-US" dirty="0"/>
              <a:t>Hybrid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4305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5623-77B4-4985-2723-2A6ED653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Enrichment and Knowledge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8CAF-DC68-F975-F4CA-FAB019BA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processing during indexing</a:t>
            </a:r>
          </a:p>
          <a:p>
            <a:r>
              <a:rPr lang="en-US" dirty="0"/>
              <a:t>Storing enriched content for analysis and consumption in non-search scenarios</a:t>
            </a:r>
          </a:p>
          <a:p>
            <a:r>
              <a:rPr lang="en-US" dirty="0"/>
              <a:t>Cached enrichments</a:t>
            </a:r>
          </a:p>
        </p:txBody>
      </p:sp>
    </p:spTree>
    <p:extLst>
      <p:ext uri="{BB962C8B-B14F-4D97-AF65-F5344CB8AC3E}">
        <p14:creationId xmlns:p14="http://schemas.microsoft.com/office/powerpoint/2010/main" val="22532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A12-8816-45CD-9501-F3769D0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and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CF61-512B-7EF8-1BFC-31CAC870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Free-form text search</a:t>
            </a:r>
          </a:p>
          <a:p>
            <a:r>
              <a:rPr lang="en-US" dirty="0"/>
              <a:t>Relevance</a:t>
            </a:r>
          </a:p>
          <a:p>
            <a:r>
              <a:rPr lang="en-US" dirty="0"/>
              <a:t>Geospatial search</a:t>
            </a:r>
          </a:p>
          <a:p>
            <a:r>
              <a:rPr lang="en-US" dirty="0"/>
              <a:t>Filters and facets</a:t>
            </a:r>
          </a:p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7490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A88E-339D-65DD-7901-5050F121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24FD-12A8-1516-F346-F6A876B8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  <a:p>
            <a:r>
              <a:rPr lang="en-US" dirty="0"/>
              <a:t>Endpoint protection</a:t>
            </a:r>
          </a:p>
          <a:p>
            <a:r>
              <a:rPr lang="en-US" dirty="0"/>
              <a:t>Inbound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217</Words>
  <Application>Microsoft Office PowerPoint</Application>
  <PresentationFormat>Widescreen</PresentationFormat>
  <Paragraphs>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Azure AI Search</vt:lpstr>
      <vt:lpstr>David Giard</vt:lpstr>
      <vt:lpstr>Features</vt:lpstr>
      <vt:lpstr>Pipeline</vt:lpstr>
      <vt:lpstr>Indexing</vt:lpstr>
      <vt:lpstr>Vector and Hybrid Search</vt:lpstr>
      <vt:lpstr>AI Enrichment and Knowledge Mining</vt:lpstr>
      <vt:lpstr>Query and User Experience</vt:lpstr>
      <vt:lpstr>Security</vt:lpstr>
      <vt:lpstr>Portal Features</vt:lpstr>
      <vt:lpstr>Programmability</vt:lpstr>
      <vt:lpstr>Steps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AI Search</dc:title>
  <dc:creator>David Giard</dc:creator>
  <cp:lastModifiedBy>David Giard</cp:lastModifiedBy>
  <cp:revision>1</cp:revision>
  <dcterms:created xsi:type="dcterms:W3CDTF">2024-01-30T22:39:16Z</dcterms:created>
  <dcterms:modified xsi:type="dcterms:W3CDTF">2024-01-31T19:31:16Z</dcterms:modified>
</cp:coreProperties>
</file>