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7" autoAdjust="0"/>
  </p:normalViewPr>
  <p:slideViewPr>
    <p:cSldViewPr snapToGrid="0">
      <p:cViewPr varScale="1">
        <p:scale>
          <a:sx n="102" d="100"/>
          <a:sy n="102" d="100"/>
        </p:scale>
        <p:origin x="144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D477-7336-40CA-DADC-DD23C78EF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2FB28-B8AA-8B04-89DF-E7108E8F7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3469-599E-B17B-9559-4D9CD4B1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3DF7-FFCA-46BF-975C-ECB685CC20B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F9EF1-BD8E-8D4B-A36B-A797C7BF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4C1B9-AC84-CD99-E705-89B4F63C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D136-0A81-4B0D-BF36-366C21E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9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14DC-46A8-F170-B8EC-2405B371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1A9F3-F94C-5FF4-D009-91751D4B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6D1B-6A90-5D7E-8F64-6577D9A2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3DF7-FFCA-46BF-975C-ECB685CC20B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C2A3-308E-25AB-25DF-29B4A8A5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8496-804C-2276-67F2-932121C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D136-0A81-4B0D-BF36-366C21E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4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9FD6-F8E2-A328-0A05-8F71E6334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90E2-CC52-B2AD-30DD-6B3F7DC6E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9158-A3D4-AE2E-2690-471D62C0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3DF7-FFCA-46BF-975C-ECB685CC20B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540-54A2-FAD7-5A09-E5766372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DD43-2B77-E3F3-A56A-F5794604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D136-0A81-4B0D-BF36-366C21E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9807-0AF0-5ECB-2910-60B36E9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B4D3-B116-829C-E87D-8920C136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9075-CAC5-4D77-DDC0-3BC1B3F6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3DF7-FFCA-46BF-975C-ECB685CC20B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66B-22EE-4F33-D683-A754F78E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DF71-006F-EB84-4A25-30C33EEA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D136-0A81-4B0D-BF36-366C21E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2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6EA3-C91C-F83C-69DE-F3740E0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5CFE3-0353-4973-3226-EFE7E8A64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E4078-1C7B-5DC4-2B07-15023F67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3DF7-FFCA-46BF-975C-ECB685CC20B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AEE2-DD0D-F1C5-0A74-F35FAE3D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1766-83AE-E3B3-3A46-6DAC000A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D136-0A81-4B0D-BF36-366C21E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3729-78E5-A8FB-20B4-507AE806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E657-3465-55C1-0649-DF529156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82726-1EA3-1E6E-6579-CA82C6BC5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997D0-FD84-3E8D-6BF2-AE84D9F0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3DF7-FFCA-46BF-975C-ECB685CC20B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6E53-2EE2-6E4B-AE33-D6D48038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7A718-306B-13E7-6F86-6BA68B0B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D136-0A81-4B0D-BF36-366C21E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5B1A-9888-FCE8-BB73-52ACB71F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28A8D-0D0C-17E7-7CAF-443AF8102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FD6A4-E16E-E7A2-C78F-1ED5099B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E4C13-AF9A-1F57-897E-C05E47B8F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214FF-D438-7C78-02DA-250A6A892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B6366-A9A1-1383-1088-1BB4F12A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3DF7-FFCA-46BF-975C-ECB685CC20B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B449-A120-337B-00E4-C2F79B6F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6CC01-9B86-ECDE-6B1E-8C051FB5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D136-0A81-4B0D-BF36-366C21E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2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5602-3DAE-A60F-6592-3C559A9E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6F4A9-8304-FC84-98E1-E30B2120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3DF7-FFCA-46BF-975C-ECB685CC20B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865B1-DAF0-6011-DB31-5BE46755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BAE80-5109-41D7-6105-B0BF6F66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D136-0A81-4B0D-BF36-366C21E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2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C2AA5-367A-A2A0-17D6-FF81087C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3DF7-FFCA-46BF-975C-ECB685CC20B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D8C08-B834-1D73-93C1-824DC35E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81D40-8ECE-0E4E-B6A9-7CF7FF0F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D136-0A81-4B0D-BF36-366C21E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D054-E453-6ACB-9DF6-8E46D87C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F362-FE75-D9AF-8ADA-75899AE2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2C786-8D41-EE64-54FF-5639BFE83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9EBB-058E-F564-8FE7-10C5515D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3DF7-FFCA-46BF-975C-ECB685CC20B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FC17-BC33-BCAC-96DF-27A2FAFA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90A03-7E2B-B665-AD01-BB3E2562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D136-0A81-4B0D-BF36-366C21E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0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0640-206E-ABF6-13B9-CDB21DF6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14BC7-3B85-8487-B4A6-728C8AF51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43B89-3CF9-7043-9BD6-C80397570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685A-A61F-2CEA-DA86-8035DB71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3DF7-FFCA-46BF-975C-ECB685CC20B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679D4-A850-31FA-6203-02CE25A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A264B-ECD6-0117-631B-A6C3FE67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D136-0A81-4B0D-BF36-366C21E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061DC-18E9-E6F2-FE1F-897AAB48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9173-F4EA-F26B-14B6-D39262FF7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EA0C-4550-25B9-68D6-64EDA1425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93DF7-FFCA-46BF-975C-ECB685CC20B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154A-5D83-351D-2218-65875A36F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233D2-0674-15DC-B43E-FE6BC79A2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2D136-0A81-4B0D-BF36-366C21EC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/responsibility/responsible-ai-practices/" TargetMode="External"/><Relationship Id="rId2" Type="http://schemas.openxmlformats.org/officeDocument/2006/relationships/hyperlink" Target="https://openai.com/char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machine-learning/responsible-ai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query.prod.cms.rt.microsoft.com/cms/api/am/binary/RW14Gt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charter" TargetMode="External"/><Relationship Id="rId2" Type="http://schemas.openxmlformats.org/officeDocument/2006/relationships/hyperlink" Target="https://www.microsoft.com/en-us/ai/responsible-a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microsoft.com/wp-content/uploads/prod/sites/5/2022/06/Microsoft-Responsible-AI-Standard-v2-General-Requirements-3.pdf" TargetMode="External"/><Relationship Id="rId5" Type="http://schemas.openxmlformats.org/officeDocument/2006/relationships/hyperlink" Target="https://aws.amazon.com/machine-learning/responsible-ai/" TargetMode="External"/><Relationship Id="rId4" Type="http://schemas.openxmlformats.org/officeDocument/2006/relationships/hyperlink" Target="https://ai.google/responsibility/responsible-ai-practice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ai/responsible-a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879A-E620-3655-96D3-744BC56CA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With Great Power Comes Great Responsibility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FFC38-E5B7-86F0-FAE6-975B34EE9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Toward Responsible AI</a:t>
            </a:r>
          </a:p>
        </p:txBody>
      </p:sp>
    </p:spTree>
    <p:extLst>
      <p:ext uri="{BB962C8B-B14F-4D97-AF65-F5344CB8AC3E}">
        <p14:creationId xmlns:p14="http://schemas.microsoft.com/office/powerpoint/2010/main" val="1568966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D4F7-2613-05B4-4B82-9508A5CF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Transparency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0978-F330-24EB-F485-05E10B4D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4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06A2-CEA2-560F-0155-55224610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Accountability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CF72-14F6-1A8B-5121-9B6B5BEE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EC0B-4C5D-43C2-51F5-A42A3891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>
                <a:effectLst/>
              </a:rPr>
              <a:t>Other Voices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9A01-06BA-7D65-C535-D0BA3322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OpenAI Charter</a:t>
            </a:r>
            <a:endParaRPr lang="en-US" dirty="0"/>
          </a:p>
          <a:p>
            <a:r>
              <a:rPr lang="en-US" dirty="0">
                <a:hlinkClick r:id="rId3"/>
              </a:rPr>
              <a:t>Google Responsible AI Practices</a:t>
            </a:r>
            <a:endParaRPr lang="en-US" dirty="0"/>
          </a:p>
          <a:p>
            <a:r>
              <a:rPr lang="en-US" dirty="0">
                <a:hlinkClick r:id="rId4"/>
              </a:rPr>
              <a:t>Amazon Responsible 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1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9F10-33C2-157B-EAFA-CAC60BCD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3E64-8D38-F8AA-C462-380B742F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Governing AI: A Blueprint for the Future</a:t>
            </a:r>
            <a:endParaRPr lang="en-US" dirty="0"/>
          </a:p>
          <a:p>
            <a:r>
              <a:rPr lang="en-US" dirty="0"/>
              <a:t>Implement and build upon new government-led safety frameworks</a:t>
            </a:r>
          </a:p>
          <a:p>
            <a:r>
              <a:rPr lang="en-US" dirty="0"/>
              <a:t>Require safety brakes for AI systems that control critical infrastructure</a:t>
            </a:r>
          </a:p>
          <a:p>
            <a:r>
              <a:rPr lang="en-US" dirty="0"/>
              <a:t>Develop a broader and legal and regulatory framework based on the technology architecture of </a:t>
            </a:r>
          </a:p>
          <a:p>
            <a:r>
              <a:rPr lang="en-US" dirty="0"/>
              <a:t>Promote transparency and ensure academic and public access to AI</a:t>
            </a:r>
          </a:p>
          <a:p>
            <a:r>
              <a:rPr lang="en-US" dirty="0"/>
              <a:t>Pursue new public-private partnerships to use AI as an effective tool to address the inevitable societal challenges that come with new technology.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3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59C9-DB7C-E0E4-D155-2630E2F5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124D-6135-725D-DD9E-5DFDBCC9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Responsible AI Principles</a:t>
            </a:r>
            <a:endParaRPr lang="en-US" dirty="0"/>
          </a:p>
          <a:p>
            <a:r>
              <a:rPr lang="en-US" dirty="0">
                <a:hlinkClick r:id="rId3"/>
              </a:rPr>
              <a:t>OpenAI Charter</a:t>
            </a:r>
            <a:endParaRPr lang="en-US" dirty="0"/>
          </a:p>
          <a:p>
            <a:r>
              <a:rPr lang="en-US" dirty="0">
                <a:hlinkClick r:id="rId4"/>
              </a:rPr>
              <a:t>Google Responsible AI Practices</a:t>
            </a:r>
            <a:endParaRPr lang="en-US" dirty="0"/>
          </a:p>
          <a:p>
            <a:r>
              <a:rPr lang="en-US" dirty="0">
                <a:hlinkClick r:id="rId5"/>
              </a:rPr>
              <a:t>Amazon Responsible AI</a:t>
            </a:r>
            <a:endParaRPr lang="en-US" dirty="0"/>
          </a:p>
          <a:p>
            <a:r>
              <a:rPr lang="en-US" dirty="0">
                <a:hlinkClick r:id="rId6"/>
              </a:rPr>
              <a:t>Responsible AI Standard document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61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407-2860-7716-2FED-29C62C35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C63E-F511-8605-2487-EF32419C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5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02C5-B4CE-9E73-DBD5-CE972726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20E9-383C-D468-C098-26B8F81C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Fraud Detection</a:t>
            </a:r>
          </a:p>
          <a:p>
            <a:r>
              <a:rPr lang="en-US" dirty="0"/>
              <a:t>Developer Velocity</a:t>
            </a:r>
          </a:p>
          <a:p>
            <a:r>
              <a:rPr lang="en-US" dirty="0"/>
              <a:t>Faster, Scalable Data Analysis</a:t>
            </a:r>
          </a:p>
          <a:p>
            <a:r>
              <a:rPr lang="en-US" dirty="0"/>
              <a:t>Productivity Increases</a:t>
            </a:r>
          </a:p>
        </p:txBody>
      </p:sp>
    </p:spTree>
    <p:extLst>
      <p:ext uri="{BB962C8B-B14F-4D97-AF65-F5344CB8AC3E}">
        <p14:creationId xmlns:p14="http://schemas.microsoft.com/office/powerpoint/2010/main" val="355647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B68E-4725-023D-3A5D-F9C45B09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85A9-8627-5211-EC5A-D8272E81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Infringements</a:t>
            </a:r>
          </a:p>
          <a:p>
            <a:r>
              <a:rPr lang="en-US" dirty="0"/>
              <a:t>Generating harmful content</a:t>
            </a:r>
          </a:p>
          <a:p>
            <a:r>
              <a:rPr lang="en-US" dirty="0"/>
              <a:t>False information</a:t>
            </a:r>
          </a:p>
          <a:p>
            <a:r>
              <a:rPr lang="en-US" dirty="0"/>
              <a:t>Excluding marginalized groups</a:t>
            </a:r>
          </a:p>
          <a:p>
            <a:r>
              <a:rPr lang="en-US" dirty="0"/>
              <a:t>Privacy and security</a:t>
            </a:r>
          </a:p>
        </p:txBody>
      </p:sp>
    </p:spTree>
    <p:extLst>
      <p:ext uri="{BB962C8B-B14F-4D97-AF65-F5344CB8AC3E}">
        <p14:creationId xmlns:p14="http://schemas.microsoft.com/office/powerpoint/2010/main" val="351109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31EC-7BA5-5261-53F0-963497E1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these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8BB9-CC23-D969-E430-E2A32E68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Corporations</a:t>
            </a:r>
          </a:p>
          <a:p>
            <a:r>
              <a:rPr lang="en-US" dirty="0"/>
              <a:t>Universities</a:t>
            </a:r>
          </a:p>
          <a:p>
            <a:r>
              <a:rPr lang="en-US" dirty="0"/>
              <a:t>Government</a:t>
            </a:r>
          </a:p>
          <a:p>
            <a:r>
              <a:rPr lang="en-US" dirty="0"/>
              <a:t>Builders of Models</a:t>
            </a:r>
          </a:p>
          <a:p>
            <a:r>
              <a:rPr lang="en-US" dirty="0"/>
              <a:t>Builders of Applications</a:t>
            </a:r>
          </a:p>
          <a:p>
            <a:r>
              <a:rPr lang="en-US" dirty="0"/>
              <a:t>Consumers</a:t>
            </a:r>
          </a:p>
        </p:txBody>
      </p:sp>
    </p:spTree>
    <p:extLst>
      <p:ext uri="{BB962C8B-B14F-4D97-AF65-F5344CB8AC3E}">
        <p14:creationId xmlns:p14="http://schemas.microsoft.com/office/powerpoint/2010/main" val="232206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C19B-0B28-D5E8-BC15-C631884F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Responsible AI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D3E6-12C8-785B-6013-CB9BED20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  <a:p>
            <a:r>
              <a:rPr lang="en-US" dirty="0"/>
              <a:t>Reliability and Safety</a:t>
            </a:r>
          </a:p>
          <a:p>
            <a:r>
              <a:rPr lang="en-US" dirty="0"/>
              <a:t>Privacy </a:t>
            </a:r>
            <a:r>
              <a:rPr lang="en-US"/>
              <a:t>and Security</a:t>
            </a:r>
            <a:endParaRPr lang="en-US" dirty="0"/>
          </a:p>
          <a:p>
            <a:r>
              <a:rPr lang="en-US" dirty="0"/>
              <a:t>Inclusiveness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Accountability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8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F347-9CC4-349A-782B-62E5097B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Fairness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3F76-972F-770B-540F-50CD0B75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BF3D-067F-9D5E-C72B-CA0A89FD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Reliability and Safety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DFBA-40B1-20B4-E089-C5F1E948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D439-1E6B-2FF2-0014-CD1F9CD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Privacy and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D9D0-ADA7-4902-248E-EF8052D8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67D1-CE33-6004-B697-FD45EA3A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Inclusiveness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4A7A-9EBD-55A9-EA2E-E428F3F3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184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With Great Power Comes Great Responsibility</vt:lpstr>
      <vt:lpstr>Benefits of AI</vt:lpstr>
      <vt:lpstr>Concerns</vt:lpstr>
      <vt:lpstr>Addressing these concerns</vt:lpstr>
      <vt:lpstr>Microsoft Responsible AI Principles</vt:lpstr>
      <vt:lpstr>Fairness</vt:lpstr>
      <vt:lpstr>Reliability and Safety</vt:lpstr>
      <vt:lpstr>Privacy and Security</vt:lpstr>
      <vt:lpstr>Inclusiveness</vt:lpstr>
      <vt:lpstr>Transparency</vt:lpstr>
      <vt:lpstr>Accountability</vt:lpstr>
      <vt:lpstr>Other Voices</vt:lpstr>
      <vt:lpstr>Government Call to Action</vt:lpstr>
      <vt:lpstr>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Great Power Comes Great Responsibility</dc:title>
  <dc:creator>David Giard</dc:creator>
  <cp:lastModifiedBy>David Giard</cp:lastModifiedBy>
  <cp:revision>7</cp:revision>
  <dcterms:created xsi:type="dcterms:W3CDTF">2024-01-07T22:04:13Z</dcterms:created>
  <dcterms:modified xsi:type="dcterms:W3CDTF">2024-01-23T02:42:38Z</dcterms:modified>
</cp:coreProperties>
</file>