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6" r:id="rId8"/>
    <p:sldId id="269" r:id="rId9"/>
    <p:sldId id="261" r:id="rId10"/>
    <p:sldId id="262" r:id="rId11"/>
    <p:sldId id="267" r:id="rId12"/>
    <p:sldId id="270" r:id="rId13"/>
    <p:sldId id="263" r:id="rId14"/>
    <p:sldId id="271" r:id="rId15"/>
    <p:sldId id="273" r:id="rId16"/>
    <p:sldId id="274" r:id="rId17"/>
    <p:sldId id="264" r:id="rId18"/>
    <p:sldId id="26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3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D665C-BF84-4DAB-A61A-567F5BF6AE0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2FFE6-BE59-4A2D-9952-81433FB7F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3/05/27/nyregion/avianca-airline-lawsuit-chatgp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titles: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ChatGPT Unleashed: Unveiling the Fun, Fascinating,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Practival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Applications!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quote was generated by </a:t>
            </a:r>
            <a:r>
              <a:rPr lang="en-US" dirty="0" err="1"/>
              <a:t>ChatGPT</a:t>
            </a:r>
            <a:r>
              <a:rPr lang="en-US" dirty="0"/>
              <a:t>. I asked it: “Describe </a:t>
            </a:r>
            <a:r>
              <a:rPr lang="en-US" dirty="0" err="1"/>
              <a:t>ChatGPT</a:t>
            </a:r>
            <a:r>
              <a:rPr lang="en-US" dirty="0"/>
              <a:t> in 1 sentence”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 Man Sued Avianca Airline. His Lawyer Used ChatGPT. - The New York Times (nytimes.com)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2FFE6-BE59-4A2D-9952-81433FB7FA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6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ECB2-5C3E-4997-7C1C-722AE682A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9854F-5995-640D-1002-CD5065764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A633-6FE7-C503-AD62-C9564D34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B410-56B6-2592-3358-40C9B5B2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1C68-2BA9-B887-03BC-E6BBBC9E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16F5-174B-4622-A879-E51321D7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2831B-E6EF-9B3A-934E-8396C970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818-45FF-C98B-DED4-2263294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5D30-68C2-6BAD-85DC-08C9C752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E4B7-8A37-A0A9-60CB-1D4FDAC0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CFA3-62C7-E32F-68BA-774FFB23F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5A1A2-E77A-2E27-8B90-E0B72CD2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3F3A-D788-291B-6FA4-186F9E3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E7BF-38EB-6810-993B-6B61489D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52BB-8AD9-EE20-29A1-9A8C0CB1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60B6-5DD8-58E3-9374-BEE601F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3C51-4FF8-38EB-51B5-465A4F1F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F328-7EF0-EF7E-CFE2-F8757F3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91BE-77FA-66DF-2FA6-0221456D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F7C8-2D21-CF72-D8F7-A97EF417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6DCB-AEB2-4104-5B75-2F18AC38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899F-97EC-6DDE-6B47-4251C521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04DA-BF77-7219-7198-7A9C00FB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008-DEA9-1FEC-1B44-13CE425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E822-BC6F-213E-A3A3-48D60E4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25E-5201-F5BD-12AB-9F8CBBEE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50F9-65AE-44EA-884D-1A1B61393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3DD1-2770-982C-E9AC-3C78EAA9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BC7F-5B84-BF99-34E0-6120AB59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9F49E-E8AB-F9C4-B793-28C34480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EC50-EE0F-46A7-F153-C7F8CAC3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4CFA-C44C-05BC-69E1-A053F248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1D1A-A514-1594-996E-234AA99E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8A03-A238-1DF0-3ADB-02908AFD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82B8E-8063-194F-952F-4BD2E38CA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36267-C6DC-DA95-843C-219B9F045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A085B-A8DD-9DE4-1AEE-3AD8E696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B1A3A-D6B0-FE93-F508-667084DA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7CD87-0F70-3699-98FA-0EC4CEFF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232A-61C0-EA71-90E3-054EC724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F2ADD-7720-C389-BAF1-D905A61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B0BA3-D75A-BE51-6E62-5B1DAA4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B2416-EBCF-F187-D8D6-5150C281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4A5D-13ED-9CE6-349A-C74B917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E4B84-1426-CDB5-59D0-0FE8FE99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F133-A0E6-5089-D33A-AB444FEF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10DB-5A57-FD32-63FC-09CE4BA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F13E-5754-1AB0-00C4-2900CA8D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2B48-C53C-8E50-775E-3717A189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C30FA-21FE-AB2E-A449-0346E659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3D35-F3CA-EA8D-6101-F2B89223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10E29-675A-0D00-071D-17410BA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21D3-06CA-8ED7-2DCB-20217A11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AFBBA-9200-B283-D0EC-E0564DD5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25BC-81D1-3528-034A-DF9DD06A1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8007-1243-FF32-4748-D81D3891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F348-484E-5C92-66B7-CB7C6650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FF5D4-8D1A-B133-A3AA-34383525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95B8A-94CE-3DD6-5CDD-69C438C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EB0D-B053-9366-3E6D-DB099A4B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9879-B976-6EB6-001C-B0616CBE9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A159-F07B-4D87-BED2-6DD15824673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E78FA-FD69-0B44-0CB8-30EBDC5DA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7942-85F8-1682-367E-03ED96A06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59A7A-1B99-49FF-B80E-CDB88D8D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7066386899451428864/" TargetMode="External"/><Relationship Id="rId2" Type="http://schemas.openxmlformats.org/officeDocument/2006/relationships/hyperlink" Target="https://gridfiti.com/best-chatgpt-promp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careergpt" TargetMode="External"/><Relationship Id="rId5" Type="http://schemas.openxmlformats.org/officeDocument/2006/relationships/hyperlink" Target="https://microsoft.sharepoint.com/teams/CS_CE/SitePages/CE-Beat-AIcareer.aspx" TargetMode="External"/><Relationship Id="rId4" Type="http://schemas.openxmlformats.org/officeDocument/2006/relationships/hyperlink" Target="https://www.linkedin.com/feed/update/urn:li:activity:7069281452240039936/?utm_source=share&amp;utm_medium=member_i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77CB-B649-F87D-474C-544C89039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ChatGPT Unleashed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CFC2-8F4C-791B-7404-98E4596E5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Code Wizards to Silly Shenanigans!</a:t>
            </a:r>
          </a:p>
        </p:txBody>
      </p:sp>
    </p:spTree>
    <p:extLst>
      <p:ext uri="{BB962C8B-B14F-4D97-AF65-F5344CB8AC3E}">
        <p14:creationId xmlns:p14="http://schemas.microsoft.com/office/powerpoint/2010/main" val="59955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0191-2365-77F0-239D-5DEB21BC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Examples of Fun Conversations with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A539-E746-B5BA-6F8B-F564ABAB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Chatting about hobbies and interests</a:t>
            </a:r>
          </a:p>
          <a:p>
            <a:pPr lvl="0"/>
            <a:r>
              <a:rPr lang="en-US" dirty="0"/>
              <a:t>Playing trivia games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Creating a story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Asking </a:t>
            </a:r>
            <a:r>
              <a:rPr lang="en-US" dirty="0" err="1"/>
              <a:t>ChatGPT</a:t>
            </a:r>
            <a:r>
              <a:rPr lang="en-US" dirty="0"/>
              <a:t> to tell a joke or funny story</a:t>
            </a:r>
          </a:p>
        </p:txBody>
      </p:sp>
    </p:spTree>
    <p:extLst>
      <p:ext uri="{BB962C8B-B14F-4D97-AF65-F5344CB8AC3E}">
        <p14:creationId xmlns:p14="http://schemas.microsoft.com/office/powerpoint/2010/main" val="105068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E757-684A-4BCA-5162-EC88C438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5905-632C-70AC-58CD-6F8EEAF9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specific</a:t>
            </a:r>
          </a:p>
          <a:p>
            <a:r>
              <a:rPr lang="en-US" dirty="0"/>
              <a:t>Set Audience</a:t>
            </a:r>
          </a:p>
          <a:p>
            <a:r>
              <a:rPr lang="en-US" dirty="0"/>
              <a:t>Specify Output</a:t>
            </a:r>
          </a:p>
        </p:txBody>
      </p:sp>
    </p:spTree>
    <p:extLst>
      <p:ext uri="{BB962C8B-B14F-4D97-AF65-F5344CB8AC3E}">
        <p14:creationId xmlns:p14="http://schemas.microsoft.com/office/powerpoint/2010/main" val="404021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3897-A70C-4317-B811-BB9CEB7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E9E2-F888-A644-C729-1F625953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Tabular</a:t>
            </a:r>
          </a:p>
          <a:p>
            <a:r>
              <a:rPr lang="en-US" dirty="0"/>
              <a:t>ASCII Art</a:t>
            </a:r>
          </a:p>
        </p:txBody>
      </p:sp>
    </p:spTree>
    <p:extLst>
      <p:ext uri="{BB962C8B-B14F-4D97-AF65-F5344CB8AC3E}">
        <p14:creationId xmlns:p14="http://schemas.microsoft.com/office/powerpoint/2010/main" val="202182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A1DB-AED8-35DD-6F4D-65398A8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Maximizing your </a:t>
            </a:r>
            <a:r>
              <a:rPr lang="en-US" dirty="0" err="1"/>
              <a:t>ChatGPT</a:t>
            </a:r>
            <a:r>
              <a:rPr lang="en-US" dirty="0"/>
              <a:t>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D572-6291-54BA-6B06-3F9DEEBC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 open-minded</a:t>
            </a:r>
          </a:p>
          <a:p>
            <a:pPr lvl="0"/>
            <a:r>
              <a:rPr lang="en-US" dirty="0"/>
              <a:t>Ask open-ended questions</a:t>
            </a:r>
          </a:p>
          <a:p>
            <a:pPr lvl="0"/>
            <a:r>
              <a:rPr lang="en-US" dirty="0"/>
              <a:t>Try different conversation starters</a:t>
            </a:r>
          </a:p>
          <a:p>
            <a:pPr lvl="0"/>
            <a:r>
              <a:rPr lang="en-US" dirty="0"/>
              <a:t>Experiment with different types of games</a:t>
            </a:r>
          </a:p>
        </p:txBody>
      </p:sp>
    </p:spTree>
    <p:extLst>
      <p:ext uri="{BB962C8B-B14F-4D97-AF65-F5344CB8AC3E}">
        <p14:creationId xmlns:p14="http://schemas.microsoft.com/office/powerpoint/2010/main" val="130966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CABC-0950-12AC-A4C2-AFB34FF3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9796-09AB-D016-7FD8-0A097F1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ChatGPT do my homework?</a:t>
            </a:r>
          </a:p>
          <a:p>
            <a:r>
              <a:rPr lang="en-US" dirty="0"/>
              <a:t>How much credit is due to the data in models?</a:t>
            </a:r>
          </a:p>
          <a:p>
            <a:r>
              <a:rPr lang="en-US" dirty="0"/>
              <a:t>Can I take credit for an outline, email, or article written by ChatGPT?</a:t>
            </a:r>
          </a:p>
          <a:p>
            <a:r>
              <a:rPr lang="en-US" dirty="0"/>
              <a:t>Can I </a:t>
            </a:r>
            <a:r>
              <a:rPr lang="en-US"/>
              <a:t>trust ChatGPT?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0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5F2B5E-28CE-960A-34DA-CC08C8231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5"/>
          <a:stretch/>
        </p:blipFill>
        <p:spPr>
          <a:xfrm>
            <a:off x="2657768" y="263156"/>
            <a:ext cx="7950508" cy="6331688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96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59481F-1E61-8611-F396-1FEAB934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5" y="1331234"/>
            <a:ext cx="11415586" cy="228311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7952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76E5-3BAD-12A9-A4A5-7A1FFF67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DA96-8288-2EE4-1CFE-C8750A51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Disclaimer:</a:t>
            </a:r>
          </a:p>
          <a:p>
            <a:pPr lvl="1"/>
            <a:r>
              <a:rPr lang="en-US" dirty="0"/>
              <a:t>Mostly Harmless</a:t>
            </a:r>
          </a:p>
          <a:p>
            <a:pPr lvl="1"/>
            <a:r>
              <a:rPr lang="en-US" dirty="0"/>
              <a:t>Mostly Stolen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D91F-94D6-3A0C-860C-9765E01F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72" y="228972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DD845-10CC-3780-E749-1E719548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75" y="170536"/>
            <a:ext cx="327705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3372-0F72-9EF3-2D33-BC9637E8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4DE0-E990-EF41-9286-47C3B9E7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B1B-86EC-E0BD-94BF-17014D1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CD3F-7B70-204F-3A87-52AF040E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https://github.com/DavidGiard/Presentation-Slides/tree/main/ChatGPT</a:t>
            </a:r>
          </a:p>
          <a:p>
            <a:r>
              <a:rPr lang="en-US" dirty="0">
                <a:hlinkClick r:id="rId2"/>
              </a:rPr>
              <a:t>https://gridfiti.com/best-chatgpt-prompts/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https://www.linkedin.com/feed/update/urn:li:activity:7066386899451428864/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https://www.linkedin.com/feed/update/urn:li:activity:7069281452240039936/?utm_source=share&amp;utm_medium=member_ios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https://microsoft.sharepoint.com/teams/CS_CE/SitePages/CE-Beat-AIcareer.aspx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https://aka.ms/careergpt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5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9307-84CF-4F7C-9D38-D233FA6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2DCB-217C-4C69-B3AC-C1632F2C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 Solution Architect, </a:t>
            </a:r>
            <a:br>
              <a:rPr lang="en-US" dirty="0"/>
            </a:br>
            <a:r>
              <a:rPr lang="en-US" dirty="0"/>
              <a:t>Microsoft</a:t>
            </a:r>
          </a:p>
          <a:p>
            <a:r>
              <a:rPr lang="en-US" dirty="0"/>
              <a:t>davidgiard.com</a:t>
            </a:r>
          </a:p>
          <a:p>
            <a:r>
              <a:rPr lang="en-US" dirty="0"/>
              <a:t>technologyandfriends.com</a:t>
            </a:r>
          </a:p>
          <a:p>
            <a:r>
              <a:rPr lang="en-US" dirty="0"/>
              <a:t>aka.ms/</a:t>
            </a:r>
            <a:r>
              <a:rPr lang="en-US" dirty="0" err="1"/>
              <a:t>gcast</a:t>
            </a:r>
            <a:endParaRPr lang="en-US" dirty="0"/>
          </a:p>
        </p:txBody>
      </p:sp>
      <p:pic>
        <p:nvPicPr>
          <p:cNvPr id="5" name="Picture 4" descr="A person taking a selfie with a statue of a person&#10;&#10;Description automatically generated with medium confidence">
            <a:extLst>
              <a:ext uri="{FF2B5EF4-FFF2-40B4-BE49-F238E27FC236}">
                <a16:creationId xmlns:a16="http://schemas.microsoft.com/office/drawing/2014/main" id="{8967E9C9-989C-4470-BB3A-885C3CAFA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094B-0D14-F30D-8876-80F61AFD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ChatGPT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0F23-06B3-0D59-CE60-CDB3EE0E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ChatGPT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 large language model developed by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capable of performing a wide range of natural language processing tasks, including conversational chatbots, using deep learning-based unsupervised learning.”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-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ChatGPT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98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1A8D-EE81-725C-CBBF-1C5AE6F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9DB2-0CBF-5813-0FA2-E8BC657D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Understands Natural Language</a:t>
            </a:r>
          </a:p>
          <a:p>
            <a:pPr lvl="0"/>
            <a:r>
              <a:rPr lang="en-US" dirty="0"/>
              <a:t>Remembers what user said earlier in the conversation</a:t>
            </a:r>
          </a:p>
          <a:p>
            <a:pPr lvl="0"/>
            <a:r>
              <a:rPr lang="en-US" dirty="0"/>
              <a:t>Allows user to provide follow-up corrections</a:t>
            </a:r>
          </a:p>
          <a:p>
            <a:pPr lvl="0"/>
            <a:r>
              <a:rPr lang="en-US" dirty="0"/>
              <a:t>Trained to decline inappropriate requests</a:t>
            </a:r>
          </a:p>
        </p:txBody>
      </p:sp>
    </p:spTree>
    <p:extLst>
      <p:ext uri="{BB962C8B-B14F-4D97-AF65-F5344CB8AC3E}">
        <p14:creationId xmlns:p14="http://schemas.microsoft.com/office/powerpoint/2010/main" val="323448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0AAF-8FEB-DB0A-0A20-782EEB16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003-4029-9D84-3740-E99FC1FA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May occasionally generate incorrect information</a:t>
            </a:r>
          </a:p>
          <a:p>
            <a:pPr lvl="0"/>
            <a:r>
              <a:rPr lang="en-US" dirty="0"/>
              <a:t>May occasionally produce harmful instructions or biased content</a:t>
            </a:r>
          </a:p>
          <a:p>
            <a:pPr lvl="0"/>
            <a:r>
              <a:rPr lang="en-US" dirty="0"/>
              <a:t>Limited knowledge of world and events after 2021</a:t>
            </a:r>
          </a:p>
        </p:txBody>
      </p:sp>
    </p:spTree>
    <p:extLst>
      <p:ext uri="{BB962C8B-B14F-4D97-AF65-F5344CB8AC3E}">
        <p14:creationId xmlns:p14="http://schemas.microsoft.com/office/powerpoint/2010/main" val="37242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code</a:t>
            </a:r>
          </a:p>
          <a:p>
            <a:r>
              <a:rPr lang="en-US" dirty="0"/>
              <a:t>Generating code</a:t>
            </a:r>
          </a:p>
          <a:p>
            <a:r>
              <a:rPr lang="en-US" dirty="0"/>
              <a:t>Write automated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9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Writing job descriptions or professional bios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7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D18-8B95-D0B8-A51F-1146CE7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Make ChatGPT Work for You: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AB1D-BDB7-97DD-D982-A381520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summaries, title, articles, and emails</a:t>
            </a:r>
          </a:p>
          <a:p>
            <a:r>
              <a:rPr lang="en-US" dirty="0"/>
              <a:t>Explain complex topics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8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A91B-0D25-13BD-B8DF-B3FB2DF6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Make ChatGPT Work for You: Having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621D-BCAA-2C61-6DEA-DD80EC9B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Engaging in casual conversations</a:t>
            </a:r>
          </a:p>
          <a:p>
            <a:pPr lvl="0"/>
            <a:r>
              <a:rPr lang="en-US" dirty="0"/>
              <a:t>Playing games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Getting creative with </a:t>
            </a:r>
            <a:r>
              <a:rPr lang="en-US" dirty="0" err="1"/>
              <a:t>ChatGPT</a:t>
            </a:r>
            <a:endParaRPr lang="en-US" dirty="0"/>
          </a:p>
          <a:p>
            <a:pPr lvl="0"/>
            <a:r>
              <a:rPr lang="en-US" dirty="0"/>
              <a:t>Asking </a:t>
            </a:r>
            <a:r>
              <a:rPr lang="en-US" dirty="0" err="1"/>
              <a:t>ChatGPT</a:t>
            </a:r>
            <a:r>
              <a:rPr lang="en-US" dirty="0"/>
              <a:t> for jokes or funny stories</a:t>
            </a:r>
          </a:p>
        </p:txBody>
      </p:sp>
    </p:spTree>
    <p:extLst>
      <p:ext uri="{BB962C8B-B14F-4D97-AF65-F5344CB8AC3E}">
        <p14:creationId xmlns:p14="http://schemas.microsoft.com/office/powerpoint/2010/main" val="130479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478</Words>
  <Application>Microsoft Office PowerPoint</Application>
  <PresentationFormat>Widescreen</PresentationFormat>
  <Paragraphs>77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Theme</vt:lpstr>
      <vt:lpstr>ChatGPT Unleashed</vt:lpstr>
      <vt:lpstr>David Giard</vt:lpstr>
      <vt:lpstr>What is ChatGPT?</vt:lpstr>
      <vt:lpstr>Capabilities</vt:lpstr>
      <vt:lpstr>Limitations</vt:lpstr>
      <vt:lpstr>Ways to Make ChatGPT Work for You: IT</vt:lpstr>
      <vt:lpstr>Ways to Make ChatGPT Work for You: Career</vt:lpstr>
      <vt:lpstr>Ways to Make ChatGPT Work for You: Education</vt:lpstr>
      <vt:lpstr>Ways to Make ChatGPT Work for You: Having Fun</vt:lpstr>
      <vt:lpstr>Examples of Fun Conversations with ChatGPT</vt:lpstr>
      <vt:lpstr>Tips</vt:lpstr>
      <vt:lpstr>Output Options</vt:lpstr>
      <vt:lpstr>Tips for Maximizing your ChatGPT Experience</vt:lpstr>
      <vt:lpstr>Ethical Questions</vt:lpstr>
      <vt:lpstr>PowerPoint Presentation</vt:lpstr>
      <vt:lpstr>PowerPoint Presentation</vt:lpstr>
      <vt:lpstr>Demos</vt:lpstr>
      <vt:lpstr>You Try It!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ChatGPT</dc:title>
  <dc:creator>David Giard</dc:creator>
  <cp:lastModifiedBy>David Giard</cp:lastModifiedBy>
  <cp:revision>16</cp:revision>
  <dcterms:created xsi:type="dcterms:W3CDTF">2023-03-15T14:20:44Z</dcterms:created>
  <dcterms:modified xsi:type="dcterms:W3CDTF">2023-09-27T04:08:36Z</dcterms:modified>
</cp:coreProperties>
</file>