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Hans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敏 龙" initials="敏龙" lastIdx="1" clrIdx="0">
    <p:extLst>
      <p:ext uri="{19B8F6BF-5375-455C-9EA6-DF929625EA0E}">
        <p15:presenceInfo xmlns:p15="http://schemas.microsoft.com/office/powerpoint/2012/main" userId="526e307759dd7f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D4CA7-2BC3-F896-5382-94D954539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485D9B-B7AD-BC6D-536F-3616B90B1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D6E2A5-F8C1-C956-1466-A8B0419F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D0F9-549F-4A9D-A681-C80D3EF6D435}" type="datetimeFigureOut">
              <a:rPr lang="zh-Hans-HK" altLang="en-US" smtClean="0"/>
              <a:t>16/10/2023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F2AF30-C7AC-82F8-73AE-FE56616D7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F40CD5-5F20-4A94-BD50-A9CA827B1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133-7F23-41B8-9F6D-98097981C73D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76985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0769D-0ECC-20D6-D7E4-001915342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E774A4-F141-BEE6-1D9C-DAC61C8AA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20E2AD-8027-CA6E-0075-910CB92DA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D0F9-549F-4A9D-A681-C80D3EF6D435}" type="datetimeFigureOut">
              <a:rPr lang="zh-Hans-HK" altLang="en-US" smtClean="0"/>
              <a:t>16/10/2023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3882ED-86D1-25B3-9349-0DC97D45F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C4BD5D-D1F3-ADC2-5AD6-F1BA84106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133-7F23-41B8-9F6D-98097981C73D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1028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DA16D9-872D-E388-EBD2-C81911CAC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FCB06D-D2FF-D214-74F3-18749FFC0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0287F9-8520-7B51-E06C-3B47048CB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D0F9-549F-4A9D-A681-C80D3EF6D435}" type="datetimeFigureOut">
              <a:rPr lang="zh-Hans-HK" altLang="en-US" smtClean="0"/>
              <a:t>16/10/2023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3CDB5D-533B-F953-1AA0-9B19E680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5C842-4F47-4295-D113-FEDD1C32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133-7F23-41B8-9F6D-98097981C73D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94881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047DA-2A36-4B8E-3603-5C8C8F04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DF4CBC-8D8A-9F7B-B06C-DF0F27F03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D508A6-C4B3-BE8E-0810-01EBE0DD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D0F9-549F-4A9D-A681-C80D3EF6D435}" type="datetimeFigureOut">
              <a:rPr lang="zh-Hans-HK" altLang="en-US" smtClean="0"/>
              <a:t>16/10/2023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12B5FB-1D1E-48AD-7F8F-2B76EEC0E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73F8FD-A1F3-38EC-1833-D6D8C9DA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133-7F23-41B8-9F6D-98097981C73D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73586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F1A94-F9CC-8D8C-7886-27BBF65AE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58566B-BA6A-F844-ED50-3908B7CFF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AE0D5B-1B6B-01B3-1E1E-1CAF573E5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D0F9-549F-4A9D-A681-C80D3EF6D435}" type="datetimeFigureOut">
              <a:rPr lang="zh-Hans-HK" altLang="en-US" smtClean="0"/>
              <a:t>16/10/2023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86C333-9163-ECB6-92BB-E9742A6FC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AC6C9F-9D3E-F804-44E0-F0A20051A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133-7F23-41B8-9F6D-98097981C73D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43614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9F5E1-F371-9F5A-F231-B644C6D6D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BEBF74-724D-1C5F-B102-8919BBD62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8640D6-969E-7357-D5F5-3DECFB24B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1CA365-4278-6699-E9CB-16AB5ED2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D0F9-549F-4A9D-A681-C80D3EF6D435}" type="datetimeFigureOut">
              <a:rPr lang="zh-Hans-HK" altLang="en-US" smtClean="0"/>
              <a:t>16/10/2023</a:t>
            </a:fld>
            <a:endParaRPr lang="zh-Hans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72B013-9008-CE52-4465-A9379A544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5C8B09-53AA-C062-F544-0D508D25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133-7F23-41B8-9F6D-98097981C73D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683576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E8D55-BDF1-0C73-6EE2-936FE3426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D21414-666F-0A15-A745-7D7D2AE85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5BB94E-9F8E-36C3-FE16-2E822D313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E88330-B654-3FCF-9A89-021147C1A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35CBCB-57DD-59C4-A0BD-ED4A92C1C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8398A1-DD80-77DD-4DAB-BCF8ECAD4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D0F9-549F-4A9D-A681-C80D3EF6D435}" type="datetimeFigureOut">
              <a:rPr lang="zh-Hans-HK" altLang="en-US" smtClean="0"/>
              <a:t>16/10/2023</a:t>
            </a:fld>
            <a:endParaRPr lang="zh-Hans-HK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632383-2B62-EE34-8B7E-2E8C6524B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B2F035-C26D-84AA-90A3-9FC331534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133-7F23-41B8-9F6D-98097981C73D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873430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86019-2E4A-5C4D-2DE4-2DF3EA662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A512B2-C70B-9E26-5C84-25CE72E43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D0F9-549F-4A9D-A681-C80D3EF6D435}" type="datetimeFigureOut">
              <a:rPr lang="zh-Hans-HK" altLang="en-US" smtClean="0"/>
              <a:t>16/10/2023</a:t>
            </a:fld>
            <a:endParaRPr lang="zh-Hans-HK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5B1058-D3BA-F40A-D4C7-54742A42A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BFEE3D-00CA-8921-9BA6-3B9DE45D3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133-7F23-41B8-9F6D-98097981C73D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09931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CE7771-FFD9-34DB-38AD-5F3CE14CC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D0F9-549F-4A9D-A681-C80D3EF6D435}" type="datetimeFigureOut">
              <a:rPr lang="zh-Hans-HK" altLang="en-US" smtClean="0"/>
              <a:t>16/10/2023</a:t>
            </a:fld>
            <a:endParaRPr lang="zh-Hans-HK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E0E2CF-0BCB-1AE1-9306-32BA6C52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EE4D17-4645-8BBE-2096-B943A226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133-7F23-41B8-9F6D-98097981C73D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17599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EABA3-9F62-2CAE-5C58-0AA76F77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BC937E-C661-1B8E-D534-AB92566EB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8E79F7-00B9-E901-32E5-94767805F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2F0AB0-416F-2E02-D46B-9BE672BB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D0F9-549F-4A9D-A681-C80D3EF6D435}" type="datetimeFigureOut">
              <a:rPr lang="zh-Hans-HK" altLang="en-US" smtClean="0"/>
              <a:t>16/10/2023</a:t>
            </a:fld>
            <a:endParaRPr lang="zh-Hans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BEEB5F-99D2-7B77-87B0-DDA3D697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08953C-ED91-BC00-AB99-4511BF31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133-7F23-41B8-9F6D-98097981C73D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50870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04917-3D5A-FEA7-D14D-8373B060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233816-5E43-95BC-09EC-69CADAEF6D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ans-HK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C96231-2374-39B9-31A5-B3B8DF161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C1D64E-5DE0-2514-AD37-022AEB668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D0F9-549F-4A9D-A681-C80D3EF6D435}" type="datetimeFigureOut">
              <a:rPr lang="zh-Hans-HK" altLang="en-US" smtClean="0"/>
              <a:t>16/10/2023</a:t>
            </a:fld>
            <a:endParaRPr lang="zh-Hans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084319-67A6-D7A4-4C0F-D17F8D9E3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D5FFCD-D262-4232-128C-43A92856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133-7F23-41B8-9F6D-98097981C73D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07192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C57856-53F4-E3CB-F42C-51DBD643F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FE8712-262C-2A43-1332-33E35AA6D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591AB3-8953-1CCF-CCD0-CEA799657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BD0F9-549F-4A9D-A681-C80D3EF6D435}" type="datetimeFigureOut">
              <a:rPr lang="zh-Hans-HK" altLang="en-US" smtClean="0"/>
              <a:t>16/10/2023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0E6DC4-9CAE-008C-CA2C-D627E6885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87C5B-5AA1-841D-3EFB-B5833F18F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20133-7F23-41B8-9F6D-98097981C73D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59839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ans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2.sv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.sv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.sv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39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314DD9A8-8C32-4F55-723F-FEAB15140BD6}"/>
              </a:ext>
            </a:extLst>
          </p:cNvPr>
          <p:cNvSpPr/>
          <p:nvPr/>
        </p:nvSpPr>
        <p:spPr>
          <a:xfrm>
            <a:off x="142471" y="641724"/>
            <a:ext cx="5256720" cy="4957443"/>
          </a:xfrm>
          <a:custGeom>
            <a:avLst/>
            <a:gdLst>
              <a:gd name="connsiteX0" fmla="*/ 476365 w 5256720"/>
              <a:gd name="connsiteY0" fmla="*/ 559003 h 4957443"/>
              <a:gd name="connsiteX1" fmla="*/ 577965 w 5256720"/>
              <a:gd name="connsiteY1" fmla="*/ 4438276 h 4957443"/>
              <a:gd name="connsiteX2" fmla="*/ 4789747 w 5256720"/>
              <a:gd name="connsiteY2" fmla="*/ 4484458 h 4957443"/>
              <a:gd name="connsiteX3" fmla="*/ 4669674 w 5256720"/>
              <a:gd name="connsiteY3" fmla="*/ 438931 h 4957443"/>
              <a:gd name="connsiteX4" fmla="*/ 476365 w 5256720"/>
              <a:gd name="connsiteY4" fmla="*/ 559003 h 4957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6720" h="4957443">
                <a:moveTo>
                  <a:pt x="476365" y="559003"/>
                </a:moveTo>
                <a:cubicBezTo>
                  <a:pt x="-205586" y="1225560"/>
                  <a:pt x="-140932" y="3784033"/>
                  <a:pt x="577965" y="4438276"/>
                </a:cubicBezTo>
                <a:cubicBezTo>
                  <a:pt x="1296862" y="5092519"/>
                  <a:pt x="4107796" y="5151015"/>
                  <a:pt x="4789747" y="4484458"/>
                </a:cubicBezTo>
                <a:cubicBezTo>
                  <a:pt x="5471698" y="3817901"/>
                  <a:pt x="5385492" y="1093173"/>
                  <a:pt x="4669674" y="438931"/>
                </a:cubicBezTo>
                <a:cubicBezTo>
                  <a:pt x="3953856" y="-215311"/>
                  <a:pt x="1158316" y="-107554"/>
                  <a:pt x="476365" y="559003"/>
                </a:cubicBez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pic>
        <p:nvPicPr>
          <p:cNvPr id="25" name="图形 24">
            <a:extLst>
              <a:ext uri="{FF2B5EF4-FFF2-40B4-BE49-F238E27FC236}">
                <a16:creationId xmlns:a16="http://schemas.microsoft.com/office/drawing/2014/main" id="{C0B2B811-5247-6141-E654-F46913336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619" y="1749480"/>
            <a:ext cx="6451600" cy="27419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D39741E-7A3A-ED59-3BA4-E4023A26FCE6}"/>
                  </a:ext>
                </a:extLst>
              </p:cNvPr>
              <p:cNvSpPr txBox="1"/>
              <p:nvPr/>
            </p:nvSpPr>
            <p:spPr>
              <a:xfrm>
                <a:off x="1828799" y="1016000"/>
                <a:ext cx="2466109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ans-HK" dirty="0"/>
                  <a:t>F after nth contraction, written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ans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𝑏𝑗𝑙</m:t>
                        </m:r>
                      </m:sub>
                    </m:sSub>
                  </m:oMath>
                </a14:m>
                <a:endParaRPr lang="zh-Hans-HK" altLang="en-US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D39741E-7A3A-ED59-3BA4-E4023A26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799" y="1016000"/>
                <a:ext cx="2466109" cy="668645"/>
              </a:xfrm>
              <a:prstGeom prst="rect">
                <a:avLst/>
              </a:prstGeom>
              <a:blipFill>
                <a:blip r:embed="rId4"/>
                <a:stretch>
                  <a:fillRect l="-1975" t="-5505" b="-11927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ACB1FC9-36B9-1CBC-561E-82CB038DD83B}"/>
                  </a:ext>
                </a:extLst>
              </p:cNvPr>
              <p:cNvSpPr txBox="1"/>
              <p:nvPr/>
            </p:nvSpPr>
            <p:spPr>
              <a:xfrm>
                <a:off x="5151850" y="1544377"/>
                <a:ext cx="360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ans-HK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Hans-HK" altLang="en-US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ACB1FC9-36B9-1CBC-561E-82CB038DD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850" y="1544377"/>
                <a:ext cx="36021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957DBFF-DDF6-15C8-51EF-E5F2DA01F183}"/>
                  </a:ext>
                </a:extLst>
              </p:cNvPr>
              <p:cNvSpPr txBox="1"/>
              <p:nvPr/>
            </p:nvSpPr>
            <p:spPr>
              <a:xfrm>
                <a:off x="5331959" y="2751113"/>
                <a:ext cx="360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ans-HK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Hans-HK" altLang="en-US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957DBFF-DDF6-15C8-51EF-E5F2DA01F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959" y="2751113"/>
                <a:ext cx="36021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079375E-18B9-AFAB-DDE8-7F9100EE34CF}"/>
                  </a:ext>
                </a:extLst>
              </p:cNvPr>
              <p:cNvSpPr txBox="1"/>
              <p:nvPr/>
            </p:nvSpPr>
            <p:spPr>
              <a:xfrm>
                <a:off x="5275521" y="4371579"/>
                <a:ext cx="360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ans-HK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Hans-HK" altLang="en-US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079375E-18B9-AFAB-DDE8-7F9100EE3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521" y="4371579"/>
                <a:ext cx="36021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DEA1275-9B8E-7E10-63C1-90C444FF6F7E}"/>
                  </a:ext>
                </a:extLst>
              </p:cNvPr>
              <p:cNvSpPr txBox="1"/>
              <p:nvPr/>
            </p:nvSpPr>
            <p:spPr>
              <a:xfrm>
                <a:off x="5602235" y="1447533"/>
                <a:ext cx="349097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  <m:t>𝑠𝑖𝑗</m:t>
                          </m:r>
                        </m:sub>
                      </m:sSub>
                    </m:oMath>
                  </m:oMathPara>
                </a14:m>
                <a:endParaRPr lang="zh-Hans-HK" altLang="en-US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DEA1275-9B8E-7E10-63C1-90C444FF6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235" y="1447533"/>
                <a:ext cx="349097" cy="391646"/>
              </a:xfrm>
              <a:prstGeom prst="rect">
                <a:avLst/>
              </a:prstGeom>
              <a:blipFill>
                <a:blip r:embed="rId8"/>
                <a:stretch>
                  <a:fillRect r="-54386" b="-7692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BF1067E-50A2-DB15-6C5B-91F090CF9BB8}"/>
                  </a:ext>
                </a:extLst>
              </p:cNvPr>
              <p:cNvSpPr txBox="1"/>
              <p:nvPr/>
            </p:nvSpPr>
            <p:spPr>
              <a:xfrm>
                <a:off x="5768378" y="2221254"/>
                <a:ext cx="360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ans-HK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Hans-HK" altLang="en-US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BF1067E-50A2-DB15-6C5B-91F090CF9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378" y="2221254"/>
                <a:ext cx="36021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70D2EC2-3B6B-1B8C-E230-1B1A26D176AD}"/>
                  </a:ext>
                </a:extLst>
              </p:cNvPr>
              <p:cNvSpPr txBox="1"/>
              <p:nvPr/>
            </p:nvSpPr>
            <p:spPr>
              <a:xfrm>
                <a:off x="6369010" y="1494369"/>
                <a:ext cx="360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ans-HK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Hans-HK" altLang="en-US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70D2EC2-3B6B-1B8C-E230-1B1A26D17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010" y="1494369"/>
                <a:ext cx="36021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8F91489A-4203-CD3D-003C-784880845F8C}"/>
                  </a:ext>
                </a:extLst>
              </p:cNvPr>
              <p:cNvSpPr txBox="1"/>
              <p:nvPr/>
            </p:nvSpPr>
            <p:spPr>
              <a:xfrm>
                <a:off x="5831340" y="2655421"/>
                <a:ext cx="4159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  <m:t>𝑎𝑏𝑠𝑡</m:t>
                          </m:r>
                        </m:sub>
                      </m:sSub>
                    </m:oMath>
                  </m:oMathPara>
                </a14:m>
                <a:endParaRPr lang="zh-Hans-HK" altLang="en-US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8F91489A-4203-CD3D-003C-784880845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340" y="2655421"/>
                <a:ext cx="415905" cy="369332"/>
              </a:xfrm>
              <a:prstGeom prst="rect">
                <a:avLst/>
              </a:prstGeom>
              <a:blipFill>
                <a:blip r:embed="rId11"/>
                <a:stretch>
                  <a:fillRect r="-70588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BB783325-1626-3178-ED1B-D382570EF5DF}"/>
                  </a:ext>
                </a:extLst>
              </p:cNvPr>
              <p:cNvSpPr txBox="1"/>
              <p:nvPr/>
            </p:nvSpPr>
            <p:spPr>
              <a:xfrm>
                <a:off x="6549119" y="2786791"/>
                <a:ext cx="360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ans-HK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Hans-HK" altLang="en-US" dirty="0"/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BB783325-1626-3178-ED1B-D382570EF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119" y="2786791"/>
                <a:ext cx="36021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5944E2C-DAFD-C9C9-4AAE-68FA4362B53F}"/>
                  </a:ext>
                </a:extLst>
              </p:cNvPr>
              <p:cNvSpPr txBox="1"/>
              <p:nvPr/>
            </p:nvSpPr>
            <p:spPr>
              <a:xfrm>
                <a:off x="5843230" y="3609644"/>
                <a:ext cx="360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ans-HK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Hans-HK" altLang="en-US" dirty="0"/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5944E2C-DAFD-C9C9-4AAE-68FA4362B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230" y="3609644"/>
                <a:ext cx="36021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1FA4BB0-BF99-6225-A400-7EE825D24BD2}"/>
                  </a:ext>
                </a:extLst>
              </p:cNvPr>
              <p:cNvSpPr txBox="1"/>
              <p:nvPr/>
            </p:nvSpPr>
            <p:spPr>
              <a:xfrm>
                <a:off x="5712691" y="4371579"/>
                <a:ext cx="4159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  <m:t>𝑡𝑘𝑙</m:t>
                          </m:r>
                        </m:sub>
                      </m:sSub>
                    </m:oMath>
                  </m:oMathPara>
                </a14:m>
                <a:endParaRPr lang="zh-Hans-HK" altLang="en-US" dirty="0"/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1FA4BB0-BF99-6225-A400-7EE825D24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691" y="4371579"/>
                <a:ext cx="415905" cy="369332"/>
              </a:xfrm>
              <a:prstGeom prst="rect">
                <a:avLst/>
              </a:prstGeom>
              <a:blipFill>
                <a:blip r:embed="rId14"/>
                <a:stretch>
                  <a:fillRect r="-27941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2C88E87-26E7-10B4-1BC1-4778F1BB32C2}"/>
                  </a:ext>
                </a:extLst>
              </p:cNvPr>
              <p:cNvSpPr txBox="1"/>
              <p:nvPr/>
            </p:nvSpPr>
            <p:spPr>
              <a:xfrm>
                <a:off x="6515637" y="3936591"/>
                <a:ext cx="360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ans-HK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Hans-HK" altLang="en-US" dirty="0"/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2C88E87-26E7-10B4-1BC1-4778F1BB3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637" y="3936591"/>
                <a:ext cx="36021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6823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28411017-07FB-7AF1-7E34-BB7BA8024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3019" y="1814134"/>
            <a:ext cx="6451600" cy="27419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0837233-4550-E85D-3A47-39DE58A3C5EB}"/>
                  </a:ext>
                </a:extLst>
              </p:cNvPr>
              <p:cNvSpPr txBox="1"/>
              <p:nvPr/>
            </p:nvSpPr>
            <p:spPr>
              <a:xfrm>
                <a:off x="2235199" y="1080654"/>
                <a:ext cx="246610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ans-HK" dirty="0"/>
                  <a:t>F contract with A, Now becomes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ans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𝑠𝑏𝑖𝑙</m:t>
                        </m:r>
                      </m:sub>
                    </m:sSub>
                  </m:oMath>
                </a14:m>
                <a:endParaRPr lang="zh-Hans-HK" altLang="en-US" dirty="0"/>
              </a:p>
              <a:p>
                <a:endParaRPr lang="zh-Hans-HK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0837233-4550-E85D-3A47-39DE58A3C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199" y="1080654"/>
                <a:ext cx="2466109" cy="923330"/>
              </a:xfrm>
              <a:prstGeom prst="rect">
                <a:avLst/>
              </a:prstGeom>
              <a:blipFill>
                <a:blip r:embed="rId4"/>
                <a:stretch>
                  <a:fillRect l="-2228" t="-3289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69C9BAF-55D8-99E8-1DD1-B5686E71BBB0}"/>
                  </a:ext>
                </a:extLst>
              </p:cNvPr>
              <p:cNvSpPr txBox="1"/>
              <p:nvPr/>
            </p:nvSpPr>
            <p:spPr>
              <a:xfrm>
                <a:off x="5558250" y="1609031"/>
                <a:ext cx="360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ans-HK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Hans-HK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69C9BAF-55D8-99E8-1DD1-B5686E71B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250" y="1609031"/>
                <a:ext cx="360218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CB770CB-5FA3-8AB8-8956-2FDB806CAE4F}"/>
                  </a:ext>
                </a:extLst>
              </p:cNvPr>
              <p:cNvSpPr txBox="1"/>
              <p:nvPr/>
            </p:nvSpPr>
            <p:spPr>
              <a:xfrm>
                <a:off x="5738359" y="2815767"/>
                <a:ext cx="360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ans-HK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Hans-HK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CB770CB-5FA3-8AB8-8956-2FDB806CA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359" y="2815767"/>
                <a:ext cx="36021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862D53E-2703-A51C-73B0-9B5AF695E510}"/>
                  </a:ext>
                </a:extLst>
              </p:cNvPr>
              <p:cNvSpPr txBox="1"/>
              <p:nvPr/>
            </p:nvSpPr>
            <p:spPr>
              <a:xfrm>
                <a:off x="5681921" y="4436233"/>
                <a:ext cx="360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ans-HK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Hans-HK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862D53E-2703-A51C-73B0-9B5AF695E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921" y="4436233"/>
                <a:ext cx="36021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1FADABE-240D-0730-A182-983203E6F56F}"/>
                  </a:ext>
                </a:extLst>
              </p:cNvPr>
              <p:cNvSpPr txBox="1"/>
              <p:nvPr/>
            </p:nvSpPr>
            <p:spPr>
              <a:xfrm>
                <a:off x="6008635" y="1512187"/>
                <a:ext cx="349097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  <m:t>𝑠𝑖𝑗</m:t>
                          </m:r>
                        </m:sub>
                      </m:sSub>
                    </m:oMath>
                  </m:oMathPara>
                </a14:m>
                <a:endParaRPr lang="zh-Hans-HK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1FADABE-240D-0730-A182-983203E6F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635" y="1512187"/>
                <a:ext cx="349097" cy="391646"/>
              </a:xfrm>
              <a:prstGeom prst="rect">
                <a:avLst/>
              </a:prstGeom>
              <a:blipFill>
                <a:blip r:embed="rId8"/>
                <a:stretch>
                  <a:fillRect r="-54386" b="-9375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5A6C419-A905-A6D6-F863-BBCDCBB31BD6}"/>
                  </a:ext>
                </a:extLst>
              </p:cNvPr>
              <p:cNvSpPr txBox="1"/>
              <p:nvPr/>
            </p:nvSpPr>
            <p:spPr>
              <a:xfrm>
                <a:off x="6174778" y="2285908"/>
                <a:ext cx="360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ans-HK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Hans-HK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5A6C419-A905-A6D6-F863-BBCDCBB31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778" y="2285908"/>
                <a:ext cx="36021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FED0F13-A9DE-309E-C57B-57E25B96D7BC}"/>
                  </a:ext>
                </a:extLst>
              </p:cNvPr>
              <p:cNvSpPr txBox="1"/>
              <p:nvPr/>
            </p:nvSpPr>
            <p:spPr>
              <a:xfrm>
                <a:off x="6775410" y="1559023"/>
                <a:ext cx="360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ans-HK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Hans-HK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FED0F13-A9DE-309E-C57B-57E25B96D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410" y="1559023"/>
                <a:ext cx="36021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7CD6AEC-684B-2A0E-46D1-E80119C69017}"/>
                  </a:ext>
                </a:extLst>
              </p:cNvPr>
              <p:cNvSpPr txBox="1"/>
              <p:nvPr/>
            </p:nvSpPr>
            <p:spPr>
              <a:xfrm>
                <a:off x="6237740" y="2720075"/>
                <a:ext cx="4159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  <m:t>𝑎𝑏𝑠𝑡</m:t>
                          </m:r>
                        </m:sub>
                      </m:sSub>
                    </m:oMath>
                  </m:oMathPara>
                </a14:m>
                <a:endParaRPr lang="zh-Hans-HK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7CD6AEC-684B-2A0E-46D1-E80119C69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740" y="2720075"/>
                <a:ext cx="415905" cy="369332"/>
              </a:xfrm>
              <a:prstGeom prst="rect">
                <a:avLst/>
              </a:prstGeom>
              <a:blipFill>
                <a:blip r:embed="rId11"/>
                <a:stretch>
                  <a:fillRect r="-70588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20D321C-5B48-3A37-D978-C9C1D894E043}"/>
                  </a:ext>
                </a:extLst>
              </p:cNvPr>
              <p:cNvSpPr txBox="1"/>
              <p:nvPr/>
            </p:nvSpPr>
            <p:spPr>
              <a:xfrm>
                <a:off x="6955519" y="2851445"/>
                <a:ext cx="360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ans-HK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Hans-HK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20D321C-5B48-3A37-D978-C9C1D894E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519" y="2851445"/>
                <a:ext cx="36021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D4247ED-35BC-7102-EA16-9BAB3C9F40A8}"/>
                  </a:ext>
                </a:extLst>
              </p:cNvPr>
              <p:cNvSpPr txBox="1"/>
              <p:nvPr/>
            </p:nvSpPr>
            <p:spPr>
              <a:xfrm>
                <a:off x="6249630" y="3674298"/>
                <a:ext cx="360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ans-HK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Hans-HK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D4247ED-35BC-7102-EA16-9BAB3C9F4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630" y="3674298"/>
                <a:ext cx="36021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CCCBC1F-8BEC-5122-2B5F-AB227F372AE5}"/>
                  </a:ext>
                </a:extLst>
              </p:cNvPr>
              <p:cNvSpPr txBox="1"/>
              <p:nvPr/>
            </p:nvSpPr>
            <p:spPr>
              <a:xfrm>
                <a:off x="6119091" y="4436233"/>
                <a:ext cx="4159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  <m:t>𝑡𝑘𝑙</m:t>
                          </m:r>
                        </m:sub>
                      </m:sSub>
                    </m:oMath>
                  </m:oMathPara>
                </a14:m>
                <a:endParaRPr lang="zh-Hans-HK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CCCBC1F-8BEC-5122-2B5F-AB227F372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091" y="4436233"/>
                <a:ext cx="415905" cy="369332"/>
              </a:xfrm>
              <a:prstGeom prst="rect">
                <a:avLst/>
              </a:prstGeom>
              <a:blipFill>
                <a:blip r:embed="rId14"/>
                <a:stretch>
                  <a:fillRect r="-27941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C0FD611-B1B4-F886-3BC9-3664A03EC7DF}"/>
                  </a:ext>
                </a:extLst>
              </p:cNvPr>
              <p:cNvSpPr txBox="1"/>
              <p:nvPr/>
            </p:nvSpPr>
            <p:spPr>
              <a:xfrm>
                <a:off x="6922037" y="4001245"/>
                <a:ext cx="360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ans-HK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Hans-HK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C0FD611-B1B4-F886-3BC9-3664A03EC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037" y="4001245"/>
                <a:ext cx="36021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590DCFED-104F-1B87-D154-FE6EDA3EDCC4}"/>
              </a:ext>
            </a:extLst>
          </p:cNvPr>
          <p:cNvSpPr/>
          <p:nvPr/>
        </p:nvSpPr>
        <p:spPr>
          <a:xfrm>
            <a:off x="256665" y="559051"/>
            <a:ext cx="6663280" cy="4640788"/>
          </a:xfrm>
          <a:custGeom>
            <a:avLst/>
            <a:gdLst>
              <a:gd name="connsiteX0" fmla="*/ 768571 w 6663280"/>
              <a:gd name="connsiteY0" fmla="*/ 346112 h 4640788"/>
              <a:gd name="connsiteX1" fmla="*/ 5109662 w 6663280"/>
              <a:gd name="connsiteY1" fmla="*/ 355348 h 4640788"/>
              <a:gd name="connsiteX2" fmla="*/ 6661371 w 6663280"/>
              <a:gd name="connsiteY2" fmla="*/ 1833167 h 4640788"/>
              <a:gd name="connsiteX3" fmla="*/ 5423699 w 6663280"/>
              <a:gd name="connsiteY3" fmla="*/ 2137967 h 4640788"/>
              <a:gd name="connsiteX4" fmla="*/ 5155844 w 6663280"/>
              <a:gd name="connsiteY4" fmla="*/ 4308512 h 4640788"/>
              <a:gd name="connsiteX5" fmla="*/ 417590 w 6663280"/>
              <a:gd name="connsiteY5" fmla="*/ 4216148 h 4640788"/>
              <a:gd name="connsiteX6" fmla="*/ 768571 w 6663280"/>
              <a:gd name="connsiteY6" fmla="*/ 346112 h 464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63280" h="4640788">
                <a:moveTo>
                  <a:pt x="768571" y="346112"/>
                </a:moveTo>
                <a:cubicBezTo>
                  <a:pt x="1550583" y="-297355"/>
                  <a:pt x="4127529" y="107505"/>
                  <a:pt x="5109662" y="355348"/>
                </a:cubicBezTo>
                <a:cubicBezTo>
                  <a:pt x="6091795" y="603191"/>
                  <a:pt x="6609032" y="1536064"/>
                  <a:pt x="6661371" y="1833167"/>
                </a:cubicBezTo>
                <a:cubicBezTo>
                  <a:pt x="6713710" y="2130270"/>
                  <a:pt x="5674620" y="1725410"/>
                  <a:pt x="5423699" y="2137967"/>
                </a:cubicBezTo>
                <a:cubicBezTo>
                  <a:pt x="5172778" y="2550524"/>
                  <a:pt x="5990195" y="3962149"/>
                  <a:pt x="5155844" y="4308512"/>
                </a:cubicBezTo>
                <a:cubicBezTo>
                  <a:pt x="4321493" y="4654875"/>
                  <a:pt x="1148802" y="4875009"/>
                  <a:pt x="417590" y="4216148"/>
                </a:cubicBezTo>
                <a:cubicBezTo>
                  <a:pt x="-313622" y="3557287"/>
                  <a:pt x="-13441" y="989579"/>
                  <a:pt x="768571" y="346112"/>
                </a:cubicBez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581800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>
            <a:extLst>
              <a:ext uri="{FF2B5EF4-FFF2-40B4-BE49-F238E27FC236}">
                <a16:creationId xmlns:a16="http://schemas.microsoft.com/office/drawing/2014/main" id="{5D6B94F1-8435-CFD1-8CEE-922F3D517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2692" y="1786425"/>
            <a:ext cx="6451600" cy="27419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1C588BD-64CC-0834-F31A-8945C3076EDC}"/>
                  </a:ext>
                </a:extLst>
              </p:cNvPr>
              <p:cNvSpPr txBox="1"/>
              <p:nvPr/>
            </p:nvSpPr>
            <p:spPr>
              <a:xfrm>
                <a:off x="2964872" y="1052945"/>
                <a:ext cx="246610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ans-HK" dirty="0"/>
                  <a:t>F contract with W, Now becomes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ans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𝑡𝑎𝑖𝑙</m:t>
                        </m:r>
                      </m:sub>
                    </m:sSub>
                  </m:oMath>
                </a14:m>
                <a:endParaRPr lang="zh-Hans-HK" altLang="en-US" dirty="0"/>
              </a:p>
              <a:p>
                <a:endParaRPr lang="zh-Hans-HK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1C588BD-64CC-0834-F31A-8945C3076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872" y="1052945"/>
                <a:ext cx="2466109" cy="923330"/>
              </a:xfrm>
              <a:prstGeom prst="rect">
                <a:avLst/>
              </a:prstGeom>
              <a:blipFill>
                <a:blip r:embed="rId4"/>
                <a:stretch>
                  <a:fillRect l="-1975" t="-3974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9DAC135-75A5-9B38-571F-2FA777ED635B}"/>
                  </a:ext>
                </a:extLst>
              </p:cNvPr>
              <p:cNvSpPr txBox="1"/>
              <p:nvPr/>
            </p:nvSpPr>
            <p:spPr>
              <a:xfrm>
                <a:off x="6287923" y="1581322"/>
                <a:ext cx="360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ans-HK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Hans-HK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9DAC135-75A5-9B38-571F-2FA777ED6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923" y="1581322"/>
                <a:ext cx="36021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097E729-B572-1C70-27F1-FC18B97EB59B}"/>
                  </a:ext>
                </a:extLst>
              </p:cNvPr>
              <p:cNvSpPr txBox="1"/>
              <p:nvPr/>
            </p:nvSpPr>
            <p:spPr>
              <a:xfrm>
                <a:off x="6468032" y="2788058"/>
                <a:ext cx="360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ans-HK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Hans-HK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097E729-B572-1C70-27F1-FC18B97EB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032" y="2788058"/>
                <a:ext cx="36021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374A861-386E-E549-1E21-67B45F5CE5E1}"/>
                  </a:ext>
                </a:extLst>
              </p:cNvPr>
              <p:cNvSpPr txBox="1"/>
              <p:nvPr/>
            </p:nvSpPr>
            <p:spPr>
              <a:xfrm>
                <a:off x="6411594" y="4408524"/>
                <a:ext cx="360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ans-HK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Hans-HK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374A861-386E-E549-1E21-67B45F5CE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594" y="4408524"/>
                <a:ext cx="36021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5643CEF-20F0-C8E0-2E0B-6104A2E422C1}"/>
                  </a:ext>
                </a:extLst>
              </p:cNvPr>
              <p:cNvSpPr txBox="1"/>
              <p:nvPr/>
            </p:nvSpPr>
            <p:spPr>
              <a:xfrm>
                <a:off x="6738308" y="1484478"/>
                <a:ext cx="349097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  <m:t>𝑠𝑖𝑗</m:t>
                          </m:r>
                        </m:sub>
                      </m:sSub>
                    </m:oMath>
                  </m:oMathPara>
                </a14:m>
                <a:endParaRPr lang="zh-Hans-HK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5643CEF-20F0-C8E0-2E0B-6104A2E42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308" y="1484478"/>
                <a:ext cx="349097" cy="391646"/>
              </a:xfrm>
              <a:prstGeom prst="rect">
                <a:avLst/>
              </a:prstGeom>
              <a:blipFill>
                <a:blip r:embed="rId8"/>
                <a:stretch>
                  <a:fillRect r="-51724" b="-7813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C57A755-86ED-1D5F-DD45-33B0F9453DC4}"/>
                  </a:ext>
                </a:extLst>
              </p:cNvPr>
              <p:cNvSpPr txBox="1"/>
              <p:nvPr/>
            </p:nvSpPr>
            <p:spPr>
              <a:xfrm>
                <a:off x="6904451" y="2258199"/>
                <a:ext cx="360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ans-HK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Hans-HK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C57A755-86ED-1D5F-DD45-33B0F9453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451" y="2258199"/>
                <a:ext cx="36021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1418889-86AE-F8F0-5450-AAB9A9EC7D7E}"/>
                  </a:ext>
                </a:extLst>
              </p:cNvPr>
              <p:cNvSpPr txBox="1"/>
              <p:nvPr/>
            </p:nvSpPr>
            <p:spPr>
              <a:xfrm>
                <a:off x="7505083" y="1531314"/>
                <a:ext cx="360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ans-HK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Hans-HK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1418889-86AE-F8F0-5450-AAB9A9EC7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083" y="1531314"/>
                <a:ext cx="36021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D8A5809-5DC2-D0B2-441E-4C6F2A94B989}"/>
                  </a:ext>
                </a:extLst>
              </p:cNvPr>
              <p:cNvSpPr txBox="1"/>
              <p:nvPr/>
            </p:nvSpPr>
            <p:spPr>
              <a:xfrm>
                <a:off x="6967413" y="2692366"/>
                <a:ext cx="4159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  <m:t>𝑎𝑏𝑠𝑡</m:t>
                          </m:r>
                        </m:sub>
                      </m:sSub>
                    </m:oMath>
                  </m:oMathPara>
                </a14:m>
                <a:endParaRPr lang="zh-Hans-HK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D8A5809-5DC2-D0B2-441E-4C6F2A94B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413" y="2692366"/>
                <a:ext cx="415905" cy="369332"/>
              </a:xfrm>
              <a:prstGeom prst="rect">
                <a:avLst/>
              </a:prstGeom>
              <a:blipFill>
                <a:blip r:embed="rId11"/>
                <a:stretch>
                  <a:fillRect r="-70588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BE64B65-F1F3-A0B4-F024-8F99B108C86C}"/>
                  </a:ext>
                </a:extLst>
              </p:cNvPr>
              <p:cNvSpPr txBox="1"/>
              <p:nvPr/>
            </p:nvSpPr>
            <p:spPr>
              <a:xfrm>
                <a:off x="7685192" y="2823736"/>
                <a:ext cx="360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ans-HK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Hans-HK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BE64B65-F1F3-A0B4-F024-8F99B108C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5192" y="2823736"/>
                <a:ext cx="36021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E34F9C4-089B-DBC5-AD47-9A0CB2945574}"/>
                  </a:ext>
                </a:extLst>
              </p:cNvPr>
              <p:cNvSpPr txBox="1"/>
              <p:nvPr/>
            </p:nvSpPr>
            <p:spPr>
              <a:xfrm>
                <a:off x="6979303" y="3646589"/>
                <a:ext cx="360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ans-HK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Hans-HK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E34F9C4-089B-DBC5-AD47-9A0CB2945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303" y="3646589"/>
                <a:ext cx="36021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400D312-C994-58BE-BE76-AC445DFDA910}"/>
                  </a:ext>
                </a:extLst>
              </p:cNvPr>
              <p:cNvSpPr txBox="1"/>
              <p:nvPr/>
            </p:nvSpPr>
            <p:spPr>
              <a:xfrm>
                <a:off x="6848764" y="4408524"/>
                <a:ext cx="4159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  <m:t>𝑡𝑘𝑙</m:t>
                          </m:r>
                        </m:sub>
                      </m:sSub>
                    </m:oMath>
                  </m:oMathPara>
                </a14:m>
                <a:endParaRPr lang="zh-Hans-HK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400D312-C994-58BE-BE76-AC445DFDA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764" y="4408524"/>
                <a:ext cx="415905" cy="369332"/>
              </a:xfrm>
              <a:prstGeom prst="rect">
                <a:avLst/>
              </a:prstGeom>
              <a:blipFill>
                <a:blip r:embed="rId14"/>
                <a:stretch>
                  <a:fillRect r="-26087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C947C6-5351-A122-4C9E-CF2AFF088387}"/>
                  </a:ext>
                </a:extLst>
              </p:cNvPr>
              <p:cNvSpPr txBox="1"/>
              <p:nvPr/>
            </p:nvSpPr>
            <p:spPr>
              <a:xfrm>
                <a:off x="7651710" y="3973536"/>
                <a:ext cx="360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ans-HK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Hans-HK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C947C6-5351-A122-4C9E-CF2AFF088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710" y="3973536"/>
                <a:ext cx="36021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2AC387EF-854B-BCDA-7BF0-11751EDE3B4B}"/>
              </a:ext>
            </a:extLst>
          </p:cNvPr>
          <p:cNvSpPr/>
          <p:nvPr/>
        </p:nvSpPr>
        <p:spPr>
          <a:xfrm>
            <a:off x="530823" y="377430"/>
            <a:ext cx="7376553" cy="5064036"/>
          </a:xfrm>
          <a:custGeom>
            <a:avLst/>
            <a:gdLst>
              <a:gd name="connsiteX0" fmla="*/ 679141 w 7376553"/>
              <a:gd name="connsiteY0" fmla="*/ 490788 h 5064036"/>
              <a:gd name="connsiteX1" fmla="*/ 6876741 w 7376553"/>
              <a:gd name="connsiteY1" fmla="*/ 407661 h 5064036"/>
              <a:gd name="connsiteX2" fmla="*/ 6885977 w 7376553"/>
              <a:gd name="connsiteY2" fmla="*/ 3474134 h 5064036"/>
              <a:gd name="connsiteX3" fmla="*/ 5925395 w 7376553"/>
              <a:gd name="connsiteY3" fmla="*/ 3446425 h 5064036"/>
              <a:gd name="connsiteX4" fmla="*/ 5426632 w 7376553"/>
              <a:gd name="connsiteY4" fmla="*/ 4831879 h 5064036"/>
              <a:gd name="connsiteX5" fmla="*/ 697614 w 7376553"/>
              <a:gd name="connsiteY5" fmla="*/ 4610206 h 5064036"/>
              <a:gd name="connsiteX6" fmla="*/ 679141 w 7376553"/>
              <a:gd name="connsiteY6" fmla="*/ 490788 h 5064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76553" h="5064036">
                <a:moveTo>
                  <a:pt x="679141" y="490788"/>
                </a:moveTo>
                <a:cubicBezTo>
                  <a:pt x="1708996" y="-209636"/>
                  <a:pt x="5842268" y="-89563"/>
                  <a:pt x="6876741" y="407661"/>
                </a:cubicBezTo>
                <a:cubicBezTo>
                  <a:pt x="7911214" y="904885"/>
                  <a:pt x="7044535" y="2967673"/>
                  <a:pt x="6885977" y="3474134"/>
                </a:cubicBezTo>
                <a:cubicBezTo>
                  <a:pt x="6727419" y="3980595"/>
                  <a:pt x="6168619" y="3220134"/>
                  <a:pt x="5925395" y="3446425"/>
                </a:cubicBezTo>
                <a:cubicBezTo>
                  <a:pt x="5682171" y="3672716"/>
                  <a:pt x="6297929" y="4637916"/>
                  <a:pt x="5426632" y="4831879"/>
                </a:cubicBezTo>
                <a:cubicBezTo>
                  <a:pt x="4555335" y="5025842"/>
                  <a:pt x="1493481" y="5329103"/>
                  <a:pt x="697614" y="4610206"/>
                </a:cubicBezTo>
                <a:cubicBezTo>
                  <a:pt x="-98253" y="3891309"/>
                  <a:pt x="-350714" y="1191212"/>
                  <a:pt x="679141" y="490788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87208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>
            <a:extLst>
              <a:ext uri="{FF2B5EF4-FFF2-40B4-BE49-F238E27FC236}">
                <a16:creationId xmlns:a16="http://schemas.microsoft.com/office/drawing/2014/main" id="{C998E15C-851E-A791-1F61-97FE2478E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2692" y="1786425"/>
            <a:ext cx="6451600" cy="27419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2B68786-8049-2111-F039-735BEB015674}"/>
                  </a:ext>
                </a:extLst>
              </p:cNvPr>
              <p:cNvSpPr txBox="1"/>
              <p:nvPr/>
            </p:nvSpPr>
            <p:spPr>
              <a:xfrm>
                <a:off x="2964872" y="1052945"/>
                <a:ext cx="246610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ans-HK" dirty="0"/>
                  <a:t>F contract with B, Now becomes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ans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𝑖𝑎𝑘</m:t>
                        </m:r>
                      </m:sub>
                    </m:sSub>
                  </m:oMath>
                </a14:m>
                <a:endParaRPr lang="zh-Hans-HK" altLang="en-US" dirty="0"/>
              </a:p>
              <a:p>
                <a:endParaRPr lang="zh-Hans-HK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2B68786-8049-2111-F039-735BEB015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872" y="1052945"/>
                <a:ext cx="2466109" cy="923330"/>
              </a:xfrm>
              <a:prstGeom prst="rect">
                <a:avLst/>
              </a:prstGeom>
              <a:blipFill>
                <a:blip r:embed="rId4"/>
                <a:stretch>
                  <a:fillRect l="-1975" t="-3974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3BE0BFD-8644-A60A-EA9D-0750616663F4}"/>
                  </a:ext>
                </a:extLst>
              </p:cNvPr>
              <p:cNvSpPr txBox="1"/>
              <p:nvPr/>
            </p:nvSpPr>
            <p:spPr>
              <a:xfrm>
                <a:off x="6287923" y="1581322"/>
                <a:ext cx="360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ans-HK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Hans-HK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3BE0BFD-8644-A60A-EA9D-075061666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923" y="1581322"/>
                <a:ext cx="36021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523107D-4C0F-C2F9-C365-3C3C912E0F70}"/>
                  </a:ext>
                </a:extLst>
              </p:cNvPr>
              <p:cNvSpPr txBox="1"/>
              <p:nvPr/>
            </p:nvSpPr>
            <p:spPr>
              <a:xfrm>
                <a:off x="6468032" y="2788058"/>
                <a:ext cx="360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ans-HK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Hans-HK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523107D-4C0F-C2F9-C365-3C3C912E0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032" y="2788058"/>
                <a:ext cx="36021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AA19FDF-E54C-F127-FDDD-C5F68198E2D1}"/>
                  </a:ext>
                </a:extLst>
              </p:cNvPr>
              <p:cNvSpPr txBox="1"/>
              <p:nvPr/>
            </p:nvSpPr>
            <p:spPr>
              <a:xfrm>
                <a:off x="6411594" y="4408524"/>
                <a:ext cx="360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ans-HK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Hans-HK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AA19FDF-E54C-F127-FDDD-C5F68198E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594" y="4408524"/>
                <a:ext cx="36021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8759D2B-E97D-D9A8-58A9-349699BBA466}"/>
                  </a:ext>
                </a:extLst>
              </p:cNvPr>
              <p:cNvSpPr txBox="1"/>
              <p:nvPr/>
            </p:nvSpPr>
            <p:spPr>
              <a:xfrm>
                <a:off x="6738308" y="1484478"/>
                <a:ext cx="349097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  <m:t>𝑠𝑖𝑗</m:t>
                          </m:r>
                        </m:sub>
                      </m:sSub>
                    </m:oMath>
                  </m:oMathPara>
                </a14:m>
                <a:endParaRPr lang="zh-Hans-HK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8759D2B-E97D-D9A8-58A9-349699BBA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308" y="1484478"/>
                <a:ext cx="349097" cy="391646"/>
              </a:xfrm>
              <a:prstGeom prst="rect">
                <a:avLst/>
              </a:prstGeom>
              <a:blipFill>
                <a:blip r:embed="rId8"/>
                <a:stretch>
                  <a:fillRect r="-51724" b="-7813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6757859-CC98-7121-9272-39EA87D719D7}"/>
                  </a:ext>
                </a:extLst>
              </p:cNvPr>
              <p:cNvSpPr txBox="1"/>
              <p:nvPr/>
            </p:nvSpPr>
            <p:spPr>
              <a:xfrm>
                <a:off x="6904451" y="2258199"/>
                <a:ext cx="360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ans-HK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Hans-HK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6757859-CC98-7121-9272-39EA87D71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451" y="2258199"/>
                <a:ext cx="36021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C920417-05BF-C07D-3061-6E95EC3D97DF}"/>
                  </a:ext>
                </a:extLst>
              </p:cNvPr>
              <p:cNvSpPr txBox="1"/>
              <p:nvPr/>
            </p:nvSpPr>
            <p:spPr>
              <a:xfrm>
                <a:off x="7505083" y="1531314"/>
                <a:ext cx="360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ans-HK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Hans-HK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C920417-05BF-C07D-3061-6E95EC3D9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083" y="1531314"/>
                <a:ext cx="36021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AA3AB90-EBA0-10A5-64A4-AE77F924D145}"/>
                  </a:ext>
                </a:extLst>
              </p:cNvPr>
              <p:cNvSpPr txBox="1"/>
              <p:nvPr/>
            </p:nvSpPr>
            <p:spPr>
              <a:xfrm>
                <a:off x="6967413" y="2692366"/>
                <a:ext cx="4159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  <m:t>𝑎𝑏𝑠𝑡</m:t>
                          </m:r>
                        </m:sub>
                      </m:sSub>
                    </m:oMath>
                  </m:oMathPara>
                </a14:m>
                <a:endParaRPr lang="zh-Hans-HK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AA3AB90-EBA0-10A5-64A4-AE77F924D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413" y="2692366"/>
                <a:ext cx="415905" cy="369332"/>
              </a:xfrm>
              <a:prstGeom prst="rect">
                <a:avLst/>
              </a:prstGeom>
              <a:blipFill>
                <a:blip r:embed="rId11"/>
                <a:stretch>
                  <a:fillRect r="-70588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3E4981A-536D-0673-7004-770CD9A2AF30}"/>
                  </a:ext>
                </a:extLst>
              </p:cNvPr>
              <p:cNvSpPr txBox="1"/>
              <p:nvPr/>
            </p:nvSpPr>
            <p:spPr>
              <a:xfrm>
                <a:off x="7685192" y="2823736"/>
                <a:ext cx="360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ans-HK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Hans-HK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3E4981A-536D-0673-7004-770CD9A2A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5192" y="2823736"/>
                <a:ext cx="36021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BF7952F-C3E8-80B8-D87A-10068666E668}"/>
                  </a:ext>
                </a:extLst>
              </p:cNvPr>
              <p:cNvSpPr txBox="1"/>
              <p:nvPr/>
            </p:nvSpPr>
            <p:spPr>
              <a:xfrm>
                <a:off x="6979303" y="3646589"/>
                <a:ext cx="360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ans-HK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Hans-HK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BF7952F-C3E8-80B8-D87A-10068666E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303" y="3646589"/>
                <a:ext cx="36021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5871C5F-C407-E198-2C38-C079436183C0}"/>
                  </a:ext>
                </a:extLst>
              </p:cNvPr>
              <p:cNvSpPr txBox="1"/>
              <p:nvPr/>
            </p:nvSpPr>
            <p:spPr>
              <a:xfrm>
                <a:off x="6848764" y="4408524"/>
                <a:ext cx="4159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  <m:t>𝑡𝑘𝑙</m:t>
                          </m:r>
                        </m:sub>
                      </m:sSub>
                    </m:oMath>
                  </m:oMathPara>
                </a14:m>
                <a:endParaRPr lang="zh-Hans-HK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5871C5F-C407-E198-2C38-C07943618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764" y="4408524"/>
                <a:ext cx="415905" cy="369332"/>
              </a:xfrm>
              <a:prstGeom prst="rect">
                <a:avLst/>
              </a:prstGeom>
              <a:blipFill>
                <a:blip r:embed="rId14"/>
                <a:stretch>
                  <a:fillRect r="-26087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5D06030-DC3F-517A-5582-DE8DA5230622}"/>
                  </a:ext>
                </a:extLst>
              </p:cNvPr>
              <p:cNvSpPr txBox="1"/>
              <p:nvPr/>
            </p:nvSpPr>
            <p:spPr>
              <a:xfrm>
                <a:off x="7651710" y="3973536"/>
                <a:ext cx="360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ans-HK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Hans-HK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5D06030-DC3F-517A-5582-DE8DA5230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710" y="3973536"/>
                <a:ext cx="36021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DF6FC0BD-D032-2B50-208D-FB36CF63F5CB}"/>
              </a:ext>
            </a:extLst>
          </p:cNvPr>
          <p:cNvSpPr/>
          <p:nvPr/>
        </p:nvSpPr>
        <p:spPr>
          <a:xfrm>
            <a:off x="234749" y="222818"/>
            <a:ext cx="7979423" cy="5641607"/>
          </a:xfrm>
          <a:custGeom>
            <a:avLst/>
            <a:gdLst>
              <a:gd name="connsiteX0" fmla="*/ 670415 w 7979423"/>
              <a:gd name="connsiteY0" fmla="*/ 534564 h 5641607"/>
              <a:gd name="connsiteX1" fmla="*/ 7376015 w 7979423"/>
              <a:gd name="connsiteY1" fmla="*/ 580746 h 5641607"/>
              <a:gd name="connsiteX2" fmla="*/ 6932669 w 7979423"/>
              <a:gd name="connsiteY2" fmla="*/ 5309764 h 5641607"/>
              <a:gd name="connsiteX3" fmla="*/ 947506 w 7979423"/>
              <a:gd name="connsiteY3" fmla="*/ 4727873 h 5641607"/>
              <a:gd name="connsiteX4" fmla="*/ 670415 w 7979423"/>
              <a:gd name="connsiteY4" fmla="*/ 534564 h 5641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79423" h="5641607">
                <a:moveTo>
                  <a:pt x="670415" y="534564"/>
                </a:moveTo>
                <a:cubicBezTo>
                  <a:pt x="1741833" y="-156624"/>
                  <a:pt x="6332306" y="-215121"/>
                  <a:pt x="7376015" y="580746"/>
                </a:cubicBezTo>
                <a:cubicBezTo>
                  <a:pt x="8419724" y="1376613"/>
                  <a:pt x="8004087" y="4618576"/>
                  <a:pt x="6932669" y="5309764"/>
                </a:cubicBezTo>
                <a:cubicBezTo>
                  <a:pt x="5861251" y="6000952"/>
                  <a:pt x="1994294" y="5517582"/>
                  <a:pt x="947506" y="4727873"/>
                </a:cubicBezTo>
                <a:cubicBezTo>
                  <a:pt x="-99282" y="3938164"/>
                  <a:pt x="-401003" y="1225752"/>
                  <a:pt x="670415" y="534564"/>
                </a:cubicBez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341638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CD25A55-F937-0251-80E6-80B768E0E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90" y="211944"/>
            <a:ext cx="4117517" cy="28914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5FF481F-B931-FBA9-BBA9-28D40DEC8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185" y="316457"/>
            <a:ext cx="4138220" cy="261289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D04B9AB-952F-DA8C-DC3C-93F1A8974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185" y="3613755"/>
            <a:ext cx="4341893" cy="28247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01FD763-757A-CA44-2B64-8D39F6B2BA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23" y="3298862"/>
            <a:ext cx="4958475" cy="3454553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B6B3BAC0-0015-4817-E54F-0CD37472F71A}"/>
              </a:ext>
            </a:extLst>
          </p:cNvPr>
          <p:cNvSpPr/>
          <p:nvPr/>
        </p:nvSpPr>
        <p:spPr>
          <a:xfrm>
            <a:off x="4647199" y="1463717"/>
            <a:ext cx="828493" cy="387927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4B0DDB69-878A-8B9D-F4B1-7DDE44C83BEF}"/>
              </a:ext>
            </a:extLst>
          </p:cNvPr>
          <p:cNvSpPr/>
          <p:nvPr/>
        </p:nvSpPr>
        <p:spPr>
          <a:xfrm rot="5400000">
            <a:off x="7718612" y="3050282"/>
            <a:ext cx="628964" cy="387927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4C5A95AF-47F7-67D5-3A0C-31CADB01DA41}"/>
              </a:ext>
            </a:extLst>
          </p:cNvPr>
          <p:cNvSpPr/>
          <p:nvPr/>
        </p:nvSpPr>
        <p:spPr>
          <a:xfrm rot="10800000">
            <a:off x="4964018" y="4812393"/>
            <a:ext cx="628964" cy="387927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139993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76</Words>
  <Application>Microsoft Office PowerPoint</Application>
  <PresentationFormat>宽屏</PresentationFormat>
  <Paragraphs>48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敏 龙</dc:creator>
  <cp:lastModifiedBy>敏 龙</cp:lastModifiedBy>
  <cp:revision>13</cp:revision>
  <dcterms:created xsi:type="dcterms:W3CDTF">2023-10-16T03:43:49Z</dcterms:created>
  <dcterms:modified xsi:type="dcterms:W3CDTF">2023-10-16T09:25:59Z</dcterms:modified>
</cp:coreProperties>
</file>