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3"/>
    <p:restoredTop sz="94689"/>
  </p:normalViewPr>
  <p:slideViewPr>
    <p:cSldViewPr snapToGrid="0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7242-E9FB-F043-6421-8EEFF36CC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0CCD-01DE-F03A-A7B7-783DDCFFE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7AA9-BD51-D1B5-3586-A79D5A88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DFD9-0638-82E4-80CE-F5731495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E259-5887-EC0E-E0D2-4AE66236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8244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AA34-2A5E-90B3-B53A-8C9AA6E2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D167-A476-C27A-3E4D-FB907EF1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26AB-107B-0B10-DD1A-AA58DA06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3859-5190-08ED-4403-D3A6194C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0AC9-C4B4-2EDB-EF36-BF0DF1F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168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0E3D2-CD32-03B4-B1FB-5693E523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48203-3044-F549-0E3B-F511567F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EC56-C56A-02F3-CDE1-3728C83D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D935-0A27-16FA-E895-9D878FDF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80EF-940A-F8F6-731C-CF57CD88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40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33F5-4B53-72FE-E3B4-471144DF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752B-A7C0-5B8A-E4A2-6C68B166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EE4E-39CA-19B6-D0E2-47306375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E13E-0BBD-1350-4292-2BCCB623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C208-A9FA-5059-69B6-9C77C28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4279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969D-76F0-1A11-3DEC-EFB8546C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B0E0-5665-8C5F-C301-7087739C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8CDD-A91F-DD1E-B944-EDF95D80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3DB8-3C71-B9BE-B363-9974324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AE19-EC1C-5FFB-E510-74682FF9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938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CA94-9DE9-3599-ECDE-4F348509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A1D-9443-6DB0-4653-B7B5445D4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E337-286B-350F-75F1-76F1BA4AA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077D6-E28D-140B-EE48-E8A2FD78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D76E-C77E-D27D-B6BE-1AC0A247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5757-E1F7-BCCB-1521-E42053D8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3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8DA0-835B-E3A2-D49F-A4751851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476FB-B322-1D0A-76A3-C9C91F98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00165-DBAE-E530-AC6D-D0EE592D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2C172-1BEE-DF6A-7661-2DFCBD6DD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C3BB6-6FB5-EB0C-BB7A-CE0A4E36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EA25B-39F8-1E62-4E76-6690D2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104A-56E0-3213-93D4-80D9871F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3127-AFB8-7578-B975-C796B677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875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BA70-2339-47B7-0CB0-A282EFE9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5ECE6-6AD7-DF66-D6FF-448428FD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E8131-0713-6EB9-1BD1-802B3254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2C0E0-7265-839A-9F5B-F00C64B6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37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9AF2E-1699-FD7F-AAA8-DB18B63E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2FCFC-8A0F-8D0F-B95D-D1EB712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893D-6555-F650-A9ED-0A1E4152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89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06B5-1210-9490-511C-E7069AD3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29F8-835E-5C1C-C236-A0526003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76B39-7C24-76F2-5317-2170B9F9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C35E-3152-745C-5CFB-450B5E07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E5538-AA74-C510-AF5C-827FBF5D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5D0F-11CC-EF03-FFDD-0A695877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718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98B6-4394-5C99-3F20-4490673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C9A10-FC5F-13D6-25C4-530BD5FF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FFEEC-50D6-D913-F6ED-8E6244BDA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3482-E554-332A-7478-861AC633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1CC19-1F4E-47AF-D1BF-0CC603F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9468-1ADD-493A-D3F2-F35E51D4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047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D3258-4E72-5264-654B-440F4B9E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CF6C-B3BB-09F4-CDC3-471055BA1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96BD-92B8-8856-1D87-09A6262B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0FC5B-69DA-764E-9DC5-C5A3382F4AFF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D741-B6C1-CC01-C706-4289B6FD8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B253-166A-6A59-4412-185D771F1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AE488-5DE2-D24B-8A30-74950C36B13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46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EDED-D6EA-C906-0FEE-707C24D9B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4C9A-9924-B5F7-084F-AE80ED5AF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334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AI-generated content may be incorrect.">
            <a:extLst>
              <a:ext uri="{FF2B5EF4-FFF2-40B4-BE49-F238E27FC236}">
                <a16:creationId xmlns:a16="http://schemas.microsoft.com/office/drawing/2014/main" id="{7686CEA9-7955-FD87-CDA5-D96922AB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1" y="1751157"/>
            <a:ext cx="2020711" cy="1136650"/>
          </a:xfrm>
          <a:prstGeom prst="rect">
            <a:avLst/>
          </a:prstGeom>
        </p:spPr>
      </p:pic>
      <p:pic>
        <p:nvPicPr>
          <p:cNvPr id="7" name="Picture 6" descr="A black background with letters&#10;&#10;AI-generated content may be incorrect.">
            <a:extLst>
              <a:ext uri="{FF2B5EF4-FFF2-40B4-BE49-F238E27FC236}">
                <a16:creationId xmlns:a16="http://schemas.microsoft.com/office/drawing/2014/main" id="{94961F89-9E8D-C7E2-558D-22D74D873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55" y="2319482"/>
            <a:ext cx="1957395" cy="1024370"/>
          </a:xfrm>
          <a:prstGeom prst="rect">
            <a:avLst/>
          </a:prstGeom>
        </p:spPr>
      </p:pic>
      <p:pic>
        <p:nvPicPr>
          <p:cNvPr id="9" name="Picture 8" descr="A black and blue logo&#10;&#10;AI-generated content may be incorrect.">
            <a:extLst>
              <a:ext uri="{FF2B5EF4-FFF2-40B4-BE49-F238E27FC236}">
                <a16:creationId xmlns:a16="http://schemas.microsoft.com/office/drawing/2014/main" id="{970E7E5A-E7A6-F1CC-7BDE-0ED804BB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50" y="1711457"/>
            <a:ext cx="1803400" cy="444500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9B2D9FE-0E75-C5A5-A727-CDFB63AFE4D0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3253950" y="1933707"/>
            <a:ext cx="680741" cy="385775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225A497-04D2-6035-85A9-4A6ED945EBCB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253950" y="2319482"/>
            <a:ext cx="680741" cy="512185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E391A41-BC31-369D-0E00-C1F7F2A8940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55402" y="2314707"/>
            <a:ext cx="670017" cy="4775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ircular orange and white logo&#10;&#10;AI-generated content may be incorrect.">
            <a:extLst>
              <a:ext uri="{FF2B5EF4-FFF2-40B4-BE49-F238E27FC236}">
                <a16:creationId xmlns:a16="http://schemas.microsoft.com/office/drawing/2014/main" id="{F2C1AB8C-4188-149E-E204-373DE89A2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313" y="1625167"/>
            <a:ext cx="1193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Gomez Jimenez</dc:creator>
  <cp:lastModifiedBy>David Gomez Jimenez</cp:lastModifiedBy>
  <cp:revision>1</cp:revision>
  <dcterms:created xsi:type="dcterms:W3CDTF">2025-03-03T13:48:32Z</dcterms:created>
  <dcterms:modified xsi:type="dcterms:W3CDTF">2025-03-04T08:51:26Z</dcterms:modified>
</cp:coreProperties>
</file>