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9" d="100"/>
          <a:sy n="79" d="100"/>
        </p:scale>
        <p:origin x="108" y="750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0C4A3F-72ED-984D-886B-289B6B3E987A}" type="datetime1">
              <a:rPr lang="de-AT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7306AF-393D-CB46-93D1-4D7E38D3C543}" type="datetime1">
              <a:rPr lang="de-AT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79EB80-E5DE-5A41-9EAD-CC5161D722FC}" type="datetime1">
              <a:rPr lang="de-AT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91D78F-CFDB-CD43-B735-AFCC37940922}" type="datetime1">
              <a:rPr lang="de-AT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43DD6-3CC0-1C45-8F7C-81AB54ADE913}" type="datetime1">
              <a:rPr lang="de-AT" smtClean="0"/>
              <a:t>23.06.2020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9646B8-4953-C146-B28B-EF76086C81F5}" type="datetime1">
              <a:rPr lang="de-AT" smtClean="0"/>
              <a:t>23.06.2020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E53B24-A6D9-0849-828F-C4939A915CD9}" type="datetime1">
              <a:rPr lang="de-AT" smtClean="0"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07D5CD-489B-E846-AB5D-356169D41A34}" type="datetime1">
              <a:rPr lang="de-AT" smtClean="0"/>
              <a:t>23.06.2020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75F757-7DD2-F241-94FA-FFED75DEE80B}" type="datetime1">
              <a:rPr lang="de-AT" smtClean="0"/>
              <a:t>23.06.2020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EBA3A9-2E40-1642-AB25-EB7401342E6C}" type="datetime1">
              <a:rPr lang="de-AT" smtClean="0"/>
              <a:t>23.06.2020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0B81-299E-8743-9807-60634A68D052}" type="datetime1">
              <a:rPr lang="de-AT" smtClean="0"/>
              <a:t>23.06.2020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Hier steht der Name des Autors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Bandfinder</a:t>
            </a:r>
            <a:r>
              <a:rPr lang="de-DE" sz="4000" smtClean="0">
                <a:solidFill>
                  <a:schemeClr val="bg1"/>
                </a:solidFill>
              </a:rPr>
              <a:t>!</a:t>
            </a:r>
            <a:r>
              <a:rPr lang="de-DE" sz="3200" i="1">
                <a:solidFill>
                  <a:prstClr val="white"/>
                </a:solidFill>
                <a:latin typeface="Georgia" pitchFamily="18" charset="0"/>
              </a:rPr>
              <a:t> </a:t>
            </a:r>
            <a:endParaRPr lang="de-DE" sz="3200" i="1" smtClean="0">
              <a:solidFill>
                <a:prstClr val="white"/>
              </a:solidFill>
              <a:latin typeface="Georgia" pitchFamily="18" charset="0"/>
            </a:endParaRPr>
          </a:p>
          <a:p>
            <a:pPr lvl="0">
              <a:spcBef>
                <a:spcPct val="20000"/>
              </a:spcBef>
            </a:pPr>
            <a:r>
              <a:rPr lang="de-DE" sz="3200" i="1" smtClean="0">
                <a:solidFill>
                  <a:prstClr val="white"/>
                </a:solidFill>
                <a:latin typeface="Georgia" pitchFamily="18" charset="0"/>
              </a:rPr>
              <a:t>Die </a:t>
            </a:r>
            <a:r>
              <a:rPr lang="de-DE" sz="3200" i="1" dirty="0">
                <a:solidFill>
                  <a:prstClr val="white"/>
                </a:solidFill>
                <a:latin typeface="Georgia" pitchFamily="18" charset="0"/>
              </a:rPr>
              <a:t>App um Musiker zu finden!</a:t>
            </a:r>
            <a:endParaRPr lang="de-DE" sz="3200" i="1" dirty="0">
              <a:solidFill>
                <a:prstClr val="white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ist Bandfinder</a:t>
            </a:r>
            <a:r>
              <a:rPr lang="de-DE" b="1" dirty="0" smtClean="0"/>
              <a:t>?</a:t>
            </a:r>
          </a:p>
          <a:p>
            <a:pPr marL="0" indent="0">
              <a:buNone/>
            </a:pPr>
            <a:endParaRPr lang="de-DE" sz="2400" b="1" dirty="0"/>
          </a:p>
          <a:p>
            <a:r>
              <a:rPr lang="de-AT" sz="2400" dirty="0" smtClean="0"/>
              <a:t>App </a:t>
            </a:r>
            <a:r>
              <a:rPr lang="de-AT" sz="2400" dirty="0"/>
              <a:t>für Android 8.0+</a:t>
            </a:r>
          </a:p>
          <a:p>
            <a:r>
              <a:rPr lang="de-AT" sz="2400" dirty="0"/>
              <a:t>Zeigt registrierte Musiker in deiner Ortschaft an</a:t>
            </a:r>
          </a:p>
          <a:p>
            <a:r>
              <a:rPr lang="de-AT" sz="2400" dirty="0"/>
              <a:t>Ermöglicht es mit anderen problemlos zu Kommunizieren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David Goricanec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848625" y="1590675"/>
            <a:ext cx="39731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Über mich</a:t>
            </a:r>
            <a:endParaRPr lang="de-DE" b="1" dirty="0"/>
          </a:p>
          <a:p>
            <a:endParaRPr lang="de-DE" dirty="0" smtClean="0"/>
          </a:p>
          <a:p>
            <a:r>
              <a:rPr lang="de-AT" dirty="0" smtClean="0"/>
              <a:t>MSD Student </a:t>
            </a:r>
          </a:p>
          <a:p>
            <a:endParaRPr lang="de-AT" dirty="0"/>
          </a:p>
          <a:p>
            <a:r>
              <a:rPr lang="de-AT" dirty="0" smtClean="0"/>
              <a:t>Oracle </a:t>
            </a:r>
            <a:r>
              <a:rPr lang="de-AT" dirty="0" err="1" smtClean="0"/>
              <a:t>Databse</a:t>
            </a:r>
            <a:r>
              <a:rPr lang="de-AT" dirty="0" smtClean="0"/>
              <a:t> und Web-</a:t>
            </a:r>
            <a:r>
              <a:rPr lang="de-AT" dirty="0" err="1" smtClean="0"/>
              <a:t>Dev</a:t>
            </a:r>
            <a:r>
              <a:rPr lang="de-AT" dirty="0" smtClean="0"/>
              <a:t> bei </a:t>
            </a:r>
            <a:r>
              <a:rPr lang="de-AT" dirty="0" err="1" smtClean="0"/>
              <a:t>Andritz</a:t>
            </a:r>
            <a:r>
              <a:rPr lang="de-AT" dirty="0" smtClean="0"/>
              <a:t> AG</a:t>
            </a:r>
          </a:p>
          <a:p>
            <a:endParaRPr lang="de-AT" dirty="0"/>
          </a:p>
          <a:p>
            <a:r>
              <a:rPr lang="de-AT" dirty="0" smtClean="0"/>
              <a:t>„</a:t>
            </a:r>
            <a:r>
              <a:rPr lang="de-AT" dirty="0" err="1"/>
              <a:t>Bedroom</a:t>
            </a:r>
            <a:r>
              <a:rPr lang="de-AT" dirty="0"/>
              <a:t> </a:t>
            </a:r>
            <a:r>
              <a:rPr lang="de-AT" dirty="0" err="1"/>
              <a:t>Guitarist</a:t>
            </a:r>
            <a:r>
              <a:rPr lang="de-AT" dirty="0"/>
              <a:t> “ und Schlagzeuger seit mehreren Jahren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81C9-4723-7245-B4A9-804E3C2E53EC}" type="datetime1">
              <a:rPr lang="de-AT" smtClean="0"/>
              <a:t>23.06.2020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David Goricanec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178" r="9062" b="36137"/>
          <a:stretch/>
        </p:blipFill>
        <p:spPr>
          <a:xfrm>
            <a:off x="562625" y="1595123"/>
            <a:ext cx="3663613" cy="45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Warum Bandfinder?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Bandsuche.at wurde vom Netz genommen</a:t>
            </a:r>
          </a:p>
          <a:p>
            <a:r>
              <a:rPr lang="de-AT" sz="2400" dirty="0"/>
              <a:t>Kaum eine Möglichkeit in Österreich Musiker zu finden</a:t>
            </a:r>
          </a:p>
          <a:p>
            <a:r>
              <a:rPr lang="de-AT" sz="2400" dirty="0"/>
              <a:t>Inspiriert von </a:t>
            </a:r>
            <a:r>
              <a:rPr lang="de-AT" sz="2400" dirty="0" err="1"/>
              <a:t>Tinder</a:t>
            </a:r>
            <a:endParaRPr lang="de-AT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David Goricanec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Zukunft/Vermarktung</a:t>
            </a:r>
          </a:p>
          <a:p>
            <a:pPr marL="0" indent="0">
              <a:buNone/>
            </a:pPr>
            <a:endParaRPr lang="de-DE" sz="2400" b="1" dirty="0" smtClean="0"/>
          </a:p>
          <a:p>
            <a:r>
              <a:rPr lang="de-AT" sz="2400" dirty="0"/>
              <a:t>IOS Version</a:t>
            </a:r>
          </a:p>
          <a:p>
            <a:r>
              <a:rPr lang="de-AT" sz="2400" dirty="0"/>
              <a:t>Weitere Features Notwendig</a:t>
            </a:r>
          </a:p>
          <a:p>
            <a:pPr lvl="1"/>
            <a:r>
              <a:rPr lang="de-AT" sz="2000" dirty="0"/>
              <a:t>Ort mit GPS</a:t>
            </a:r>
          </a:p>
          <a:p>
            <a:pPr lvl="1"/>
            <a:r>
              <a:rPr lang="de-AT" sz="2000" dirty="0"/>
              <a:t>„</a:t>
            </a:r>
            <a:r>
              <a:rPr lang="de-AT" sz="2000" dirty="0" err="1"/>
              <a:t>Suchalgorythmus</a:t>
            </a:r>
            <a:r>
              <a:rPr lang="de-AT" sz="2000" dirty="0"/>
              <a:t>“-Verbessern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David Goricanec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2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7320_42breite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9" b="8559"/>
          <a:stretch>
            <a:fillRect/>
          </a:stretch>
        </p:blipFill>
        <p:spPr>
          <a:xfrm>
            <a:off x="0" y="1590675"/>
            <a:ext cx="9144000" cy="5267325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9704-FB21-8A4A-B4A7-B1A13FAE1A81}" type="datetime1">
              <a:rPr lang="de-AT" smtClean="0">
                <a:solidFill>
                  <a:schemeClr val="bg1"/>
                </a:solidFill>
              </a:rPr>
              <a:t>23.06.2020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David Goricanec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>
                <a:solidFill>
                  <a:schemeClr val="bg1"/>
                </a:solidFill>
              </a:rPr>
              <a:t>6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Estrangelo Edessa</vt:lpstr>
      <vt:lpstr>Georgia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Goricanec David</cp:lastModifiedBy>
  <cp:revision>21</cp:revision>
  <dcterms:created xsi:type="dcterms:W3CDTF">2013-02-19T07:57:04Z</dcterms:created>
  <dcterms:modified xsi:type="dcterms:W3CDTF">2020-06-23T14:34:32Z</dcterms:modified>
</cp:coreProperties>
</file>