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6" r:id="rId7"/>
    <p:sldId id="277" r:id="rId8"/>
    <p:sldId id="278" r:id="rId9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6C4FFE-C865-4BD2-B168-432B83AE99C9}" type="datetime1">
              <a:rPr lang="de-DE" smtClean="0"/>
              <a:t>19.06.2020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34A4844B-5D5D-4D8E-9E71-6B297DF4019B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9A94F9C-7D1D-4139-993D-D6CC49F7E065}" type="datetime1">
              <a:rPr lang="de-DE" smtClean="0"/>
              <a:pPr/>
              <a:t>19.06.2020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8DE0FDE7-FE71-46E3-9512-437B13AD5F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21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47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47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22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48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 rtlCol="0">
            <a:no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515943" cy="990600"/>
          </a:xfrm>
        </p:spPr>
        <p:txBody>
          <a:bodyPr lIns="91440"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de-DE"/>
              <a:t>Goricanec David, MSD18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de-DE"/>
              <a:t>Goricanec David, MSD18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de-DE"/>
              <a:t>Goricanec David, MSD18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de-DE"/>
              <a:t>Goricanec David, MSD18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rtlCol="0" anchor="t"/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de-DE"/>
              <a:t>Goricanec David, MSD18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de-DE"/>
              <a:t>Goricanec David, MSD18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de-DE"/>
              <a:t>Goricanec David, MSD18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de-DE"/>
              <a:t>Goricanec David, MSD18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de-DE"/>
              <a:t>Goricanec David, MSD18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de-DE"/>
              <a:t>Goricanec David, MSD18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de-DE"/>
              <a:t>Goricanec David, MSD18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299542E4-2CCF-42F6-9D92-ED568035133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Goricanec David, MSD18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Bandfinder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17487D-5907-4ABA-AB87-0B96FBA325E9}"/>
              </a:ext>
            </a:extLst>
          </p:cNvPr>
          <p:cNvSpPr txBox="1"/>
          <p:nvPr/>
        </p:nvSpPr>
        <p:spPr>
          <a:xfrm>
            <a:off x="1674812" y="4724400"/>
            <a:ext cx="910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App um Musiker zu finden!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 ist Bandfinder?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 App für Android 8.0+</a:t>
            </a:r>
          </a:p>
          <a:p>
            <a:r>
              <a:rPr lang="de-DE" dirty="0"/>
              <a:t>Zeigt registrierte Musiker in deiner Ortschaft an</a:t>
            </a:r>
          </a:p>
          <a:p>
            <a:r>
              <a:rPr lang="de-DE" dirty="0"/>
              <a:t>Ermöglicht es mit anderen problemlos zu Kommunizieren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7F4658D-0CAA-48C8-9B27-702BA01F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Goricanec David, MSD18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Entstehung der Idee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„</a:t>
            </a:r>
            <a:r>
              <a:rPr lang="de-DE" dirty="0" err="1"/>
              <a:t>Bedroom</a:t>
            </a:r>
            <a:r>
              <a:rPr lang="de-DE" dirty="0"/>
              <a:t> </a:t>
            </a:r>
            <a:r>
              <a:rPr lang="de-DE" dirty="0" err="1"/>
              <a:t>Guitarist</a:t>
            </a:r>
            <a:r>
              <a:rPr lang="de-DE" dirty="0"/>
              <a:t> “ und Schlagzeuger seit mehreren Jahren</a:t>
            </a:r>
          </a:p>
          <a:p>
            <a:endParaRPr lang="de-DE" dirty="0"/>
          </a:p>
          <a:p>
            <a:r>
              <a:rPr lang="de-DE" dirty="0"/>
              <a:t>Bandsuche.at wurde vom Netz genommen</a:t>
            </a:r>
          </a:p>
          <a:p>
            <a:r>
              <a:rPr lang="de-DE" dirty="0"/>
              <a:t>Kaum eine Möglichkeit in Österreich Musiker zu finden</a:t>
            </a:r>
          </a:p>
          <a:p>
            <a:r>
              <a:rPr lang="de-DE" dirty="0"/>
              <a:t>Inspiriert von Tinder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7F4658D-0CAA-48C8-9B27-702BA01F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Goricanec David, MSD18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22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Zukunft/Vermarktung von Bandfinder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IOS Version</a:t>
            </a:r>
          </a:p>
          <a:p>
            <a:r>
              <a:rPr lang="de-DE" dirty="0"/>
              <a:t>Weitere Features Notwendig</a:t>
            </a:r>
          </a:p>
          <a:p>
            <a:pPr lvl="1"/>
            <a:r>
              <a:rPr lang="de-DE" dirty="0"/>
              <a:t>Ort mit GPS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Suchalgorythmus</a:t>
            </a:r>
            <a:r>
              <a:rPr lang="de-DE" dirty="0"/>
              <a:t>“-Verbessern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7F4658D-0CAA-48C8-9B27-702BA01F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Goricanec David, MSD18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8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Live 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E5CC1B-A03D-4D03-8FA4-500181D2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Goricanec David, MSD18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7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olzmaserung 16: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726_TF02801115_TF02801115.potx" id="{39A68609-1E8D-4B3F-9F71-BB01D155CBD2}" vid="{DD2D0110-9BBD-45C5-8FB9-3F9DCD121FAA}"/>
    </a:ext>
  </a:extLst>
</a:theme>
</file>

<file path=ppt/theme/theme2.xml><?xml version="1.0" encoding="utf-8"?>
<a:theme xmlns:a="http://schemas.openxmlformats.org/drawingml/2006/main" name="Office-Design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Naturpräsentation Holzmaserung (Breitbild)</Template>
  <TotalTime>0</TotalTime>
  <Words>102</Words>
  <Application>Microsoft Office PowerPoint</Application>
  <PresentationFormat>Benutzerdefiniert</PresentationFormat>
  <Paragraphs>28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Century</vt:lpstr>
      <vt:lpstr>Holzmaserung 16:9</vt:lpstr>
      <vt:lpstr>Bandfinder</vt:lpstr>
      <vt:lpstr>Was ist Bandfinder?</vt:lpstr>
      <vt:lpstr>Entstehung der Idee</vt:lpstr>
      <vt:lpstr>Zukunft/Vermarktung von Bandfinder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Bandfinder</dc:title>
  <dc:creator>David Goricanec</dc:creator>
  <cp:lastModifiedBy>David Goricanec</cp:lastModifiedBy>
  <cp:revision>3</cp:revision>
  <dcterms:created xsi:type="dcterms:W3CDTF">2020-06-19T11:02:43Z</dcterms:created>
  <dcterms:modified xsi:type="dcterms:W3CDTF">2020-06-19T11:30:25Z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