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10688638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4">
          <p15:clr>
            <a:srgbClr val="A4A3A4"/>
          </p15:clr>
        </p15:guide>
        <p15:guide id="2" pos="225">
          <p15:clr>
            <a:srgbClr val="A4A3A4"/>
          </p15:clr>
        </p15:guide>
        <p15:guide id="3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1" d="100"/>
          <a:sy n="81" d="100"/>
        </p:scale>
        <p:origin x="3566" y="65"/>
      </p:cViewPr>
      <p:guideLst>
        <p:guide orient="horz" pos="3354"/>
        <p:guide pos="225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42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  <a:prstGeom prst="rect">
            <a:avLst/>
          </a:prstGeom>
        </p:spPr>
        <p:txBody>
          <a:bodyPr vert="eaVert"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00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39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84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86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4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20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8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15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93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Plakatvorlagen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57915" cy="1068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5616" y="2856483"/>
            <a:ext cx="6891618" cy="2291129"/>
          </a:xfrm>
        </p:spPr>
        <p:txBody>
          <a:bodyPr/>
          <a:lstStyle/>
          <a:p>
            <a:r>
              <a:rPr lang="de-DE" b="1" dirty="0"/>
              <a:t>Network Anomaly Detection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1195" y="4015494"/>
            <a:ext cx="6360459" cy="4720701"/>
          </a:xfrm>
        </p:spPr>
        <p:txBody>
          <a:bodyPr/>
          <a:lstStyle/>
          <a:p>
            <a:pPr algn="l"/>
            <a:r>
              <a:rPr lang="en-US" dirty="0"/>
              <a:t>A binary classification system which monitors network traffic</a:t>
            </a:r>
          </a:p>
          <a:p>
            <a:pPr algn="l"/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Deep learning with </a:t>
            </a:r>
            <a:r>
              <a:rPr lang="en-US" dirty="0" err="1"/>
              <a:t>PyTorch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Trained with the NSL-KDD dataset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/>
              <a:t>117 </a:t>
            </a:r>
            <a:r>
              <a:rPr lang="en-US" dirty="0"/>
              <a:t>parameters used for classification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Alerts user in case of anomalies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7815" y="1880724"/>
            <a:ext cx="4419600" cy="43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de-DE" sz="1400" i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IMS21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de-DE" sz="1400" i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David Goricanec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CBA02FF-781B-6A0E-0824-5BE28299A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428" y="8899826"/>
            <a:ext cx="1856478" cy="120671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9DC5062-5931-8140-2809-7EB5AF6D4E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05" t="16368" r="11684" b="15701"/>
          <a:stretch/>
        </p:blipFill>
        <p:spPr>
          <a:xfrm>
            <a:off x="4249271" y="8924513"/>
            <a:ext cx="3025588" cy="154641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8A150FB-0FB1-3C4D-8B9A-3EC534098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535" y="1043196"/>
            <a:ext cx="2473699" cy="14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5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Benutzerdefiniert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Office-Design</vt:lpstr>
      <vt:lpstr>Network Anomaly Detection</vt:lpstr>
    </vt:vector>
  </TitlesOfParts>
  <Company>FH JOANNEUM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David Goricanec</cp:lastModifiedBy>
  <cp:revision>8</cp:revision>
  <dcterms:created xsi:type="dcterms:W3CDTF">2013-02-28T15:09:09Z</dcterms:created>
  <dcterms:modified xsi:type="dcterms:W3CDTF">2023-02-28T17:35:29Z</dcterms:modified>
</cp:coreProperties>
</file>