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3566" y="65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616" y="2856483"/>
            <a:ext cx="6891618" cy="2291129"/>
          </a:xfrm>
        </p:spPr>
        <p:txBody>
          <a:bodyPr/>
          <a:lstStyle/>
          <a:p>
            <a:r>
              <a:rPr lang="de-DE" b="1" dirty="0"/>
              <a:t>Network Anomaly Detection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1195" y="4015494"/>
            <a:ext cx="6360459" cy="4720701"/>
          </a:xfrm>
        </p:spPr>
        <p:txBody>
          <a:bodyPr/>
          <a:lstStyle/>
          <a:p>
            <a:pPr algn="l"/>
            <a:r>
              <a:rPr lang="en-US" dirty="0"/>
              <a:t>A binary classification system which monitors network traffic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Deep learning with </a:t>
            </a:r>
            <a:r>
              <a:rPr lang="en-US" dirty="0" err="1"/>
              <a:t>PyTorch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Trained by the NSL-KDD Dataset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116 parameters used for 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Alerts user in case of anomalies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IMS21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David Goricanec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BA02FF-781B-6A0E-0824-5BE28299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8" y="8899826"/>
            <a:ext cx="1856478" cy="12067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9DC5062-5931-8140-2809-7EB5AF6D4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5" t="16368" r="11684" b="15701"/>
          <a:stretch/>
        </p:blipFill>
        <p:spPr>
          <a:xfrm>
            <a:off x="4249271" y="8924513"/>
            <a:ext cx="3025588" cy="15464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A150FB-0FB1-3C4D-8B9A-3EC53409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35" y="1043196"/>
            <a:ext cx="2473699" cy="1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Network Anomaly Detection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David Goricanec</cp:lastModifiedBy>
  <cp:revision>5</cp:revision>
  <dcterms:created xsi:type="dcterms:W3CDTF">2013-02-28T15:09:09Z</dcterms:created>
  <dcterms:modified xsi:type="dcterms:W3CDTF">2023-02-27T17:56:53Z</dcterms:modified>
</cp:coreProperties>
</file>