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3"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68DDAC9-739E-4E89-B3D2-C58EEB13B489}" type="datetimeFigureOut">
              <a:rPr lang="es-419" smtClean="0"/>
              <a:t>15/8/2018</a:t>
            </a:fld>
            <a:endParaRPr lang="es-419"/>
          </a:p>
        </p:txBody>
      </p:sp>
      <p:sp>
        <p:nvSpPr>
          <p:cNvPr id="5" name="Footer Placeholder 4"/>
          <p:cNvSpPr>
            <a:spLocks noGrp="1"/>
          </p:cNvSpPr>
          <p:nvPr>
            <p:ph type="ftr" sz="quarter" idx="11"/>
          </p:nvPr>
        </p:nvSpPr>
        <p:spPr>
          <a:xfrm>
            <a:off x="2416500" y="329307"/>
            <a:ext cx="4973915" cy="309201"/>
          </a:xfrm>
        </p:spPr>
        <p:txBody>
          <a:bodyPr/>
          <a:lstStyle/>
          <a:p>
            <a:endParaRPr lang="es-419"/>
          </a:p>
        </p:txBody>
      </p:sp>
      <p:sp>
        <p:nvSpPr>
          <p:cNvPr id="6" name="Slide Number Placeholder 5"/>
          <p:cNvSpPr>
            <a:spLocks noGrp="1"/>
          </p:cNvSpPr>
          <p:nvPr>
            <p:ph type="sldNum" sz="quarter" idx="12"/>
          </p:nvPr>
        </p:nvSpPr>
        <p:spPr>
          <a:xfrm>
            <a:off x="1437664" y="798973"/>
            <a:ext cx="811019" cy="503578"/>
          </a:xfrm>
        </p:spPr>
        <p:txBody>
          <a:bodyPr/>
          <a:lstStyle/>
          <a:p>
            <a:fld id="{062C6AE0-D5D1-48B8-B496-6D99E8A13E4F}" type="slidenum">
              <a:rPr lang="es-419" smtClean="0"/>
              <a:t>‹Nº›</a:t>
            </a:fld>
            <a:endParaRPr lang="es-419"/>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1153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68DDAC9-739E-4E89-B3D2-C58EEB13B489}" type="datetimeFigureOut">
              <a:rPr lang="es-419" smtClean="0"/>
              <a:t>15/8/2018</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062C6AE0-D5D1-48B8-B496-6D99E8A13E4F}" type="slidenum">
              <a:rPr lang="es-419" smtClean="0"/>
              <a:t>‹Nº›</a:t>
            </a:fld>
            <a:endParaRPr lang="es-419"/>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522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68DDAC9-739E-4E89-B3D2-C58EEB13B489}" type="datetimeFigureOut">
              <a:rPr lang="es-419" smtClean="0"/>
              <a:t>15/8/2018</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062C6AE0-D5D1-48B8-B496-6D99E8A13E4F}" type="slidenum">
              <a:rPr lang="es-419" smtClean="0"/>
              <a:t>‹Nº›</a:t>
            </a:fld>
            <a:endParaRPr lang="es-419"/>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126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68DDAC9-739E-4E89-B3D2-C58EEB13B489}" type="datetimeFigureOut">
              <a:rPr lang="es-419" smtClean="0"/>
              <a:t>15/8/2018</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062C6AE0-D5D1-48B8-B496-6D99E8A13E4F}" type="slidenum">
              <a:rPr lang="es-419" smtClean="0"/>
              <a:t>‹Nº›</a:t>
            </a:fld>
            <a:endParaRPr lang="es-419"/>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1680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68DDAC9-739E-4E89-B3D2-C58EEB13B489}" type="datetimeFigureOut">
              <a:rPr lang="es-419" smtClean="0"/>
              <a:t>15/8/2018</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062C6AE0-D5D1-48B8-B496-6D99E8A13E4F}" type="slidenum">
              <a:rPr lang="es-419" smtClean="0"/>
              <a:t>‹Nº›</a:t>
            </a:fld>
            <a:endParaRPr lang="es-419"/>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7892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68DDAC9-739E-4E89-B3D2-C58EEB13B489}" type="datetimeFigureOut">
              <a:rPr lang="es-419" smtClean="0"/>
              <a:t>15/8/2018</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062C6AE0-D5D1-48B8-B496-6D99E8A13E4F}" type="slidenum">
              <a:rPr lang="es-419" smtClean="0"/>
              <a:t>‹Nº›</a:t>
            </a:fld>
            <a:endParaRPr lang="es-419"/>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720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8DDAC9-739E-4E89-B3D2-C58EEB13B489}" type="datetimeFigureOut">
              <a:rPr lang="es-419" smtClean="0"/>
              <a:t>15/8/2018</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062C6AE0-D5D1-48B8-B496-6D99E8A13E4F}" type="slidenum">
              <a:rPr lang="es-419" smtClean="0"/>
              <a:t>‹Nº›</a:t>
            </a:fld>
            <a:endParaRPr lang="es-419"/>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7799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68DDAC9-739E-4E89-B3D2-C58EEB13B489}" type="datetimeFigureOut">
              <a:rPr lang="es-419" smtClean="0"/>
              <a:t>15/8/2018</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062C6AE0-D5D1-48B8-B496-6D99E8A13E4F}" type="slidenum">
              <a:rPr lang="es-419" smtClean="0"/>
              <a:t>‹Nº›</a:t>
            </a:fld>
            <a:endParaRPr lang="es-419"/>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365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DDAC9-739E-4E89-B3D2-C58EEB13B489}" type="datetimeFigureOut">
              <a:rPr lang="es-419" smtClean="0"/>
              <a:t>15/8/2018</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062C6AE0-D5D1-48B8-B496-6D99E8A13E4F}" type="slidenum">
              <a:rPr lang="es-419" smtClean="0"/>
              <a:t>‹Nº›</a:t>
            </a:fld>
            <a:endParaRPr lang="es-419"/>
          </a:p>
        </p:txBody>
      </p:sp>
    </p:spTree>
    <p:extLst>
      <p:ext uri="{BB962C8B-B14F-4D97-AF65-F5344CB8AC3E}">
        <p14:creationId xmlns:p14="http://schemas.microsoft.com/office/powerpoint/2010/main" val="192300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68DDAC9-739E-4E89-B3D2-C58EEB13B489}" type="datetimeFigureOut">
              <a:rPr lang="es-419" smtClean="0"/>
              <a:t>15/8/2018</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062C6AE0-D5D1-48B8-B496-6D99E8A13E4F}" type="slidenum">
              <a:rPr lang="es-419" smtClean="0"/>
              <a:t>‹Nº›</a:t>
            </a:fld>
            <a:endParaRPr lang="es-419"/>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700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68DDAC9-739E-4E89-B3D2-C58EEB13B489}" type="datetimeFigureOut">
              <a:rPr lang="es-419" smtClean="0"/>
              <a:t>15/8/2018</a:t>
            </a:fld>
            <a:endParaRPr lang="es-419"/>
          </a:p>
        </p:txBody>
      </p:sp>
      <p:sp>
        <p:nvSpPr>
          <p:cNvPr id="6" name="Footer Placeholder 5"/>
          <p:cNvSpPr>
            <a:spLocks noGrp="1"/>
          </p:cNvSpPr>
          <p:nvPr>
            <p:ph type="ftr" sz="quarter" idx="11"/>
          </p:nvPr>
        </p:nvSpPr>
        <p:spPr>
          <a:xfrm>
            <a:off x="1447382" y="318640"/>
            <a:ext cx="5541004" cy="320931"/>
          </a:xfrm>
        </p:spPr>
        <p:txBody>
          <a:bodyPr/>
          <a:lstStyle/>
          <a:p>
            <a:endParaRPr lang="es-419"/>
          </a:p>
        </p:txBody>
      </p:sp>
      <p:sp>
        <p:nvSpPr>
          <p:cNvPr id="7" name="Slide Number Placeholder 6"/>
          <p:cNvSpPr>
            <a:spLocks noGrp="1"/>
          </p:cNvSpPr>
          <p:nvPr>
            <p:ph type="sldNum" sz="quarter" idx="12"/>
          </p:nvPr>
        </p:nvSpPr>
        <p:spPr/>
        <p:txBody>
          <a:bodyPr/>
          <a:lstStyle/>
          <a:p>
            <a:fld id="{062C6AE0-D5D1-48B8-B496-6D99E8A13E4F}" type="slidenum">
              <a:rPr lang="es-419" smtClean="0"/>
              <a:t>‹Nº›</a:t>
            </a:fld>
            <a:endParaRPr lang="es-419"/>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7528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68DDAC9-739E-4E89-B3D2-C58EEB13B489}" type="datetimeFigureOut">
              <a:rPr lang="es-419" smtClean="0"/>
              <a:t>15/8/2018</a:t>
            </a:fld>
            <a:endParaRPr lang="es-419"/>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419"/>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62C6AE0-D5D1-48B8-B496-6D99E8A13E4F}" type="slidenum">
              <a:rPr lang="es-419" smtClean="0"/>
              <a:t>‹Nº›</a:t>
            </a:fld>
            <a:endParaRPr lang="es-419"/>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558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75E3E3-6FAE-44BD-B22C-12FF7EAC0881}"/>
              </a:ext>
            </a:extLst>
          </p:cNvPr>
          <p:cNvSpPr>
            <a:spLocks noGrp="1"/>
          </p:cNvSpPr>
          <p:nvPr>
            <p:ph type="ctrTitle"/>
          </p:nvPr>
        </p:nvSpPr>
        <p:spPr/>
        <p:txBody>
          <a:bodyPr/>
          <a:lstStyle/>
          <a:p>
            <a:r>
              <a:rPr lang="es-CO" b="1" dirty="0"/>
              <a:t>TRACING</a:t>
            </a:r>
            <a:br>
              <a:rPr lang="es-419" dirty="0"/>
            </a:br>
            <a:endParaRPr lang="es-419" dirty="0"/>
          </a:p>
        </p:txBody>
      </p:sp>
      <p:sp>
        <p:nvSpPr>
          <p:cNvPr id="3" name="Subtítulo 2">
            <a:extLst>
              <a:ext uri="{FF2B5EF4-FFF2-40B4-BE49-F238E27FC236}">
                <a16:creationId xmlns:a16="http://schemas.microsoft.com/office/drawing/2014/main" id="{772907BF-54DB-46A5-8B80-D6DC86991672}"/>
              </a:ext>
            </a:extLst>
          </p:cNvPr>
          <p:cNvSpPr>
            <a:spLocks noGrp="1"/>
          </p:cNvSpPr>
          <p:nvPr>
            <p:ph type="subTitle" idx="1"/>
          </p:nvPr>
        </p:nvSpPr>
        <p:spPr>
          <a:xfrm>
            <a:off x="2417779" y="3531204"/>
            <a:ext cx="9217629" cy="1729909"/>
          </a:xfrm>
        </p:spPr>
        <p:txBody>
          <a:bodyPr>
            <a:normAutofit fontScale="70000" lnSpcReduction="20000"/>
          </a:bodyPr>
          <a:lstStyle/>
          <a:p>
            <a:r>
              <a:rPr lang="es-CO" sz="3800" b="1" dirty="0">
                <a:latin typeface="Calibri" panose="020F0502020204030204" pitchFamily="34" charset="0"/>
                <a:cs typeface="Calibri" panose="020F0502020204030204" pitchFamily="34" charset="0"/>
              </a:rPr>
              <a:t>Integrantes:</a:t>
            </a:r>
            <a:endParaRPr lang="es-419" sz="3800" dirty="0">
              <a:latin typeface="Calibri" panose="020F0502020204030204" pitchFamily="34" charset="0"/>
              <a:cs typeface="Calibri" panose="020F0502020204030204" pitchFamily="34" charset="0"/>
            </a:endParaRPr>
          </a:p>
          <a:p>
            <a:r>
              <a:rPr lang="es-CO" sz="3800" dirty="0">
                <a:latin typeface="Calibri" panose="020F0502020204030204" pitchFamily="34" charset="0"/>
                <a:cs typeface="Calibri" panose="020F0502020204030204" pitchFamily="34" charset="0"/>
              </a:rPr>
              <a:t>Giraldo Anderson Cuastumal </a:t>
            </a:r>
            <a:r>
              <a:rPr lang="es-CO" sz="3800" dirty="0" err="1">
                <a:latin typeface="Calibri" panose="020F0502020204030204" pitchFamily="34" charset="0"/>
                <a:cs typeface="Calibri" panose="020F0502020204030204" pitchFamily="34" charset="0"/>
              </a:rPr>
              <a:t>Cuastumal</a:t>
            </a:r>
            <a:r>
              <a:rPr lang="es-CO" sz="3800" dirty="0">
                <a:latin typeface="Calibri" panose="020F0502020204030204" pitchFamily="34" charset="0"/>
                <a:cs typeface="Calibri" panose="020F0502020204030204" pitchFamily="34" charset="0"/>
              </a:rPr>
              <a:t>. </a:t>
            </a:r>
            <a:endParaRPr lang="es-419" sz="3800" dirty="0">
              <a:latin typeface="Calibri" panose="020F0502020204030204" pitchFamily="34" charset="0"/>
              <a:cs typeface="Calibri" panose="020F0502020204030204" pitchFamily="34" charset="0"/>
            </a:endParaRPr>
          </a:p>
          <a:p>
            <a:r>
              <a:rPr lang="es-CO" sz="3800" dirty="0">
                <a:latin typeface="Calibri" panose="020F0502020204030204" pitchFamily="34" charset="0"/>
                <a:cs typeface="Calibri" panose="020F0502020204030204" pitchFamily="34" charset="0"/>
              </a:rPr>
              <a:t>David Santiago Guerrero Martinez.</a:t>
            </a:r>
            <a:endParaRPr lang="es-419" sz="3800" dirty="0">
              <a:latin typeface="Calibri" panose="020F0502020204030204" pitchFamily="34" charset="0"/>
              <a:cs typeface="Calibri" panose="020F0502020204030204" pitchFamily="34" charset="0"/>
            </a:endParaRPr>
          </a:p>
          <a:p>
            <a:endParaRPr lang="es-419" dirty="0"/>
          </a:p>
        </p:txBody>
      </p:sp>
    </p:spTree>
    <p:extLst>
      <p:ext uri="{BB962C8B-B14F-4D97-AF65-F5344CB8AC3E}">
        <p14:creationId xmlns:p14="http://schemas.microsoft.com/office/powerpoint/2010/main" val="209275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533EFC-B8F7-4C76-B430-6D0F14A7EFFD}"/>
              </a:ext>
            </a:extLst>
          </p:cNvPr>
          <p:cNvSpPr>
            <a:spLocks noGrp="1"/>
          </p:cNvSpPr>
          <p:nvPr>
            <p:ph type="title"/>
          </p:nvPr>
        </p:nvSpPr>
        <p:spPr/>
        <p:txBody>
          <a:bodyPr/>
          <a:lstStyle/>
          <a:p>
            <a:r>
              <a:rPr lang="es-CO" b="1" dirty="0"/>
              <a:t>Problema</a:t>
            </a:r>
            <a:endParaRPr lang="es-419" b="1" dirty="0"/>
          </a:p>
        </p:txBody>
      </p:sp>
      <p:sp>
        <p:nvSpPr>
          <p:cNvPr id="3" name="Marcador de contenido 2">
            <a:extLst>
              <a:ext uri="{FF2B5EF4-FFF2-40B4-BE49-F238E27FC236}">
                <a16:creationId xmlns:a16="http://schemas.microsoft.com/office/drawing/2014/main" id="{DD74B01F-C654-4C52-B610-5395A5027E3D}"/>
              </a:ext>
            </a:extLst>
          </p:cNvPr>
          <p:cNvSpPr>
            <a:spLocks noGrp="1"/>
          </p:cNvSpPr>
          <p:nvPr>
            <p:ph idx="1"/>
          </p:nvPr>
        </p:nvSpPr>
        <p:spPr/>
        <p:txBody>
          <a:bodyPr/>
          <a:lstStyle/>
          <a:p>
            <a:r>
              <a:rPr lang="es-CO" sz="2800" dirty="0">
                <a:latin typeface="Calibri" panose="020F0502020204030204" pitchFamily="34" charset="0"/>
                <a:cs typeface="Calibri" panose="020F0502020204030204" pitchFamily="34" charset="0"/>
              </a:rPr>
              <a:t>Supervisores se demoran en atender una alarma de emergencia, debido a diferentes circunstancias, inconvenientes, contratiempos, desconocimiento de la ruta por tanto da fin a no corresponder un buen servicio, afectando así la confiabilidad y posicionamiento de la marca.</a:t>
            </a:r>
            <a:endParaRPr lang="es-419" sz="2800" dirty="0">
              <a:latin typeface="Calibri" panose="020F0502020204030204" pitchFamily="34" charset="0"/>
              <a:cs typeface="Calibri" panose="020F0502020204030204" pitchFamily="34" charset="0"/>
            </a:endParaRPr>
          </a:p>
          <a:p>
            <a:endParaRPr lang="es-419" dirty="0"/>
          </a:p>
        </p:txBody>
      </p:sp>
    </p:spTree>
    <p:extLst>
      <p:ext uri="{BB962C8B-B14F-4D97-AF65-F5344CB8AC3E}">
        <p14:creationId xmlns:p14="http://schemas.microsoft.com/office/powerpoint/2010/main" val="4092102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D5E793-1CB4-4506-B99A-C3B9360A070A}"/>
              </a:ext>
            </a:extLst>
          </p:cNvPr>
          <p:cNvSpPr>
            <a:spLocks noGrp="1"/>
          </p:cNvSpPr>
          <p:nvPr>
            <p:ph type="title"/>
          </p:nvPr>
        </p:nvSpPr>
        <p:spPr/>
        <p:txBody>
          <a:bodyPr/>
          <a:lstStyle/>
          <a:p>
            <a:r>
              <a:rPr lang="es-CO" b="1" dirty="0"/>
              <a:t>Objetivo general:</a:t>
            </a:r>
            <a:br>
              <a:rPr lang="es-419" dirty="0"/>
            </a:br>
            <a:endParaRPr lang="es-419" dirty="0"/>
          </a:p>
        </p:txBody>
      </p:sp>
      <p:sp>
        <p:nvSpPr>
          <p:cNvPr id="3" name="Marcador de contenido 2">
            <a:extLst>
              <a:ext uri="{FF2B5EF4-FFF2-40B4-BE49-F238E27FC236}">
                <a16:creationId xmlns:a16="http://schemas.microsoft.com/office/drawing/2014/main" id="{56BE2EF3-7E6B-4685-93A9-0BD9367C4418}"/>
              </a:ext>
            </a:extLst>
          </p:cNvPr>
          <p:cNvSpPr>
            <a:spLocks noGrp="1"/>
          </p:cNvSpPr>
          <p:nvPr>
            <p:ph idx="1"/>
          </p:nvPr>
        </p:nvSpPr>
        <p:spPr/>
        <p:txBody>
          <a:bodyPr/>
          <a:lstStyle/>
          <a:p>
            <a:r>
              <a:rPr lang="es-CO" sz="2800" dirty="0">
                <a:latin typeface="Calibri" panose="020F0502020204030204" pitchFamily="34" charset="0"/>
                <a:cs typeface="Calibri" panose="020F0502020204030204" pitchFamily="34" charset="0"/>
              </a:rPr>
              <a:t>Georreferenciación de clientes y reducción del tiempo de atención a una alarma, gracias a la geolocalización de supervisores en puntos estratégicos, haciendo posible el seguimiento y atención a cualquier eventualidad presente dentro de un hogar o negocio por parte del supervisor más cercano.</a:t>
            </a:r>
            <a:endParaRPr lang="es-419" sz="2800" dirty="0">
              <a:latin typeface="Calibri" panose="020F0502020204030204" pitchFamily="34" charset="0"/>
              <a:cs typeface="Calibri" panose="020F0502020204030204" pitchFamily="34" charset="0"/>
            </a:endParaRPr>
          </a:p>
          <a:p>
            <a:endParaRPr lang="es-419" dirty="0"/>
          </a:p>
        </p:txBody>
      </p:sp>
    </p:spTree>
    <p:extLst>
      <p:ext uri="{BB962C8B-B14F-4D97-AF65-F5344CB8AC3E}">
        <p14:creationId xmlns:p14="http://schemas.microsoft.com/office/powerpoint/2010/main" val="29692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BCDF5B-E15C-4D4C-9EFC-EEB7A8DD047B}"/>
              </a:ext>
            </a:extLst>
          </p:cNvPr>
          <p:cNvSpPr>
            <a:spLocks noGrp="1"/>
          </p:cNvSpPr>
          <p:nvPr>
            <p:ph type="title"/>
          </p:nvPr>
        </p:nvSpPr>
        <p:spPr/>
        <p:txBody>
          <a:bodyPr/>
          <a:lstStyle/>
          <a:p>
            <a:r>
              <a:rPr lang="es-CO" b="1" dirty="0"/>
              <a:t>Objetivos Especifico</a:t>
            </a:r>
            <a:br>
              <a:rPr lang="es-419" dirty="0"/>
            </a:br>
            <a:endParaRPr lang="es-419" dirty="0"/>
          </a:p>
        </p:txBody>
      </p:sp>
      <p:sp>
        <p:nvSpPr>
          <p:cNvPr id="3" name="Marcador de contenido 2">
            <a:extLst>
              <a:ext uri="{FF2B5EF4-FFF2-40B4-BE49-F238E27FC236}">
                <a16:creationId xmlns:a16="http://schemas.microsoft.com/office/drawing/2014/main" id="{6B133C6D-7F11-4F2A-864E-9CE32447C3C2}"/>
              </a:ext>
            </a:extLst>
          </p:cNvPr>
          <p:cNvSpPr>
            <a:spLocks noGrp="1"/>
          </p:cNvSpPr>
          <p:nvPr>
            <p:ph idx="1"/>
          </p:nvPr>
        </p:nvSpPr>
        <p:spPr>
          <a:xfrm>
            <a:off x="1451578" y="2015732"/>
            <a:ext cx="9958544" cy="4037749"/>
          </a:xfrm>
        </p:spPr>
        <p:txBody>
          <a:bodyPr>
            <a:normAutofit fontScale="92500" lnSpcReduction="10000"/>
          </a:bodyPr>
          <a:lstStyle/>
          <a:p>
            <a:pPr lvl="0" algn="just"/>
            <a:r>
              <a:rPr lang="es-CO" sz="2100" dirty="0">
                <a:latin typeface="Calibri" panose="020F0502020204030204" pitchFamily="34" charset="0"/>
                <a:cs typeface="Calibri" panose="020F0502020204030204" pitchFamily="34" charset="0"/>
              </a:rPr>
              <a:t>El objetivo del proyecto es ayudar a proteger su hogar o negocio, por medio de la gestión de supervisión. </a:t>
            </a:r>
            <a:endParaRPr lang="es-419" sz="2100" dirty="0">
              <a:latin typeface="Calibri" panose="020F0502020204030204" pitchFamily="34" charset="0"/>
              <a:cs typeface="Calibri" panose="020F0502020204030204" pitchFamily="34" charset="0"/>
            </a:endParaRPr>
          </a:p>
          <a:p>
            <a:pPr lvl="0" algn="just"/>
            <a:r>
              <a:rPr lang="es-CO" sz="2100" dirty="0">
                <a:latin typeface="Calibri" panose="020F0502020204030204" pitchFamily="34" charset="0"/>
                <a:cs typeface="Calibri" panose="020F0502020204030204" pitchFamily="34" charset="0"/>
              </a:rPr>
              <a:t>Mayor claridad en el servicio, y atención rápida, mediante la aplicación </a:t>
            </a:r>
            <a:r>
              <a:rPr lang="es-CO" sz="2100" dirty="0" err="1">
                <a:latin typeface="Calibri" panose="020F0502020204030204" pitchFamily="34" charset="0"/>
                <a:cs typeface="Calibri" panose="020F0502020204030204" pitchFamily="34" charset="0"/>
              </a:rPr>
              <a:t>Tracing</a:t>
            </a:r>
            <a:r>
              <a:rPr lang="es-CO" sz="2100" dirty="0">
                <a:latin typeface="Calibri" panose="020F0502020204030204" pitchFamily="34" charset="0"/>
                <a:cs typeface="Calibri" panose="020F0502020204030204" pitchFamily="34" charset="0"/>
              </a:rPr>
              <a:t> de fácil interacción.</a:t>
            </a:r>
            <a:endParaRPr lang="es-419" sz="2100" dirty="0">
              <a:latin typeface="Calibri" panose="020F0502020204030204" pitchFamily="34" charset="0"/>
              <a:cs typeface="Calibri" panose="020F0502020204030204" pitchFamily="34" charset="0"/>
            </a:endParaRPr>
          </a:p>
          <a:p>
            <a:pPr lvl="0" algn="just"/>
            <a:r>
              <a:rPr lang="es-CO" sz="2100" dirty="0">
                <a:latin typeface="Calibri" panose="020F0502020204030204" pitchFamily="34" charset="0"/>
                <a:cs typeface="Calibri" panose="020F0502020204030204" pitchFamily="34" charset="0"/>
              </a:rPr>
              <a:t>Georreferenciar eventos de alarma, y a si mismo al supervisor mas cercano al evento presente.</a:t>
            </a:r>
            <a:endParaRPr lang="es-419" sz="2100" dirty="0">
              <a:latin typeface="Calibri" panose="020F0502020204030204" pitchFamily="34" charset="0"/>
              <a:cs typeface="Calibri" panose="020F0502020204030204" pitchFamily="34" charset="0"/>
            </a:endParaRPr>
          </a:p>
          <a:p>
            <a:pPr lvl="0" algn="just"/>
            <a:r>
              <a:rPr lang="es-CO" sz="2100" dirty="0">
                <a:latin typeface="Calibri" panose="020F0502020204030204" pitchFamily="34" charset="0"/>
                <a:cs typeface="Calibri" panose="020F0502020204030204" pitchFamily="34" charset="0"/>
              </a:rPr>
              <a:t>Notificar, observar, y guiar al supervisor en tiempo real al lugar donde se presenta cualquier emergencia. </a:t>
            </a:r>
            <a:endParaRPr lang="es-419" sz="2100" dirty="0">
              <a:latin typeface="Calibri" panose="020F0502020204030204" pitchFamily="34" charset="0"/>
              <a:cs typeface="Calibri" panose="020F0502020204030204" pitchFamily="34" charset="0"/>
            </a:endParaRPr>
          </a:p>
          <a:p>
            <a:pPr lvl="0" algn="just"/>
            <a:r>
              <a:rPr lang="es-CO" sz="2100" dirty="0">
                <a:latin typeface="Calibri" panose="020F0502020204030204" pitchFamily="34" charset="0"/>
                <a:cs typeface="Calibri" panose="020F0502020204030204" pitchFamily="34" charset="0"/>
              </a:rPr>
              <a:t>Optimizar tiempos, minimizar errores humanos y mejorar la agilidad en la respuesta, con el fin de proveer seguridad y evitar robos, atracos, incendios, emergencias médicas, mejorando así, la confiabilidad entre la empresa y el usuario.</a:t>
            </a:r>
            <a:endParaRPr lang="es-419" sz="2100" dirty="0">
              <a:latin typeface="Calibri" panose="020F0502020204030204" pitchFamily="34" charset="0"/>
              <a:cs typeface="Calibri" panose="020F0502020204030204" pitchFamily="34" charset="0"/>
            </a:endParaRPr>
          </a:p>
          <a:p>
            <a:endParaRPr lang="es-419" dirty="0"/>
          </a:p>
        </p:txBody>
      </p:sp>
    </p:spTree>
    <p:extLst>
      <p:ext uri="{BB962C8B-B14F-4D97-AF65-F5344CB8AC3E}">
        <p14:creationId xmlns:p14="http://schemas.microsoft.com/office/powerpoint/2010/main" val="128593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1B6C8C-6138-4304-888F-22B9CBACD5DE}"/>
              </a:ext>
            </a:extLst>
          </p:cNvPr>
          <p:cNvSpPr>
            <a:spLocks noGrp="1"/>
          </p:cNvSpPr>
          <p:nvPr>
            <p:ph type="title"/>
          </p:nvPr>
        </p:nvSpPr>
        <p:spPr/>
        <p:txBody>
          <a:bodyPr/>
          <a:lstStyle/>
          <a:p>
            <a:r>
              <a:rPr lang="es-CO" b="1" dirty="0"/>
              <a:t>Introducción</a:t>
            </a:r>
            <a:br>
              <a:rPr lang="es-419" dirty="0"/>
            </a:br>
            <a:endParaRPr lang="es-419" dirty="0"/>
          </a:p>
        </p:txBody>
      </p:sp>
      <p:sp>
        <p:nvSpPr>
          <p:cNvPr id="3" name="Marcador de contenido 2">
            <a:extLst>
              <a:ext uri="{FF2B5EF4-FFF2-40B4-BE49-F238E27FC236}">
                <a16:creationId xmlns:a16="http://schemas.microsoft.com/office/drawing/2014/main" id="{3D3DF689-E3AC-432E-8D4D-E03DB1C35737}"/>
              </a:ext>
            </a:extLst>
          </p:cNvPr>
          <p:cNvSpPr>
            <a:spLocks noGrp="1"/>
          </p:cNvSpPr>
          <p:nvPr>
            <p:ph idx="1"/>
          </p:nvPr>
        </p:nvSpPr>
        <p:spPr>
          <a:xfrm>
            <a:off x="1451579" y="2015732"/>
            <a:ext cx="9759760" cy="3709207"/>
          </a:xfrm>
        </p:spPr>
        <p:txBody>
          <a:bodyPr>
            <a:normAutofit/>
          </a:bodyPr>
          <a:lstStyle/>
          <a:p>
            <a:pPr algn="just"/>
            <a:r>
              <a:rPr lang="es-CO" sz="2400" dirty="0">
                <a:latin typeface="Calibri" panose="020F0502020204030204" pitchFamily="34" charset="0"/>
                <a:cs typeface="Calibri" panose="020F0502020204030204" pitchFamily="34" charset="0"/>
              </a:rPr>
              <a:t>Se va a desarrollar una aplicación que utilice como principio fundamental de georreferenciar una alarma de un cliente de una empresa de seguridad, al mismo tiempo la ubicación del supervisor más cercano al sitio de la alarma, de este se medirá el tiempo de desplazamiento hacia el lugar el cual podrá ser visto por el cliente desde su celular, con el fin de tener claridad en la gestión de monitoreo y supervisión en una plataforma de fácil interacción. Como principio de funcionalidad se tendrá como referencia a las aplicaciones de Uber y Easy taxi.</a:t>
            </a:r>
            <a:endParaRPr lang="es-419" sz="2400" dirty="0">
              <a:latin typeface="Calibri" panose="020F0502020204030204" pitchFamily="34" charset="0"/>
              <a:cs typeface="Calibri" panose="020F0502020204030204" pitchFamily="34" charset="0"/>
            </a:endParaRPr>
          </a:p>
          <a:p>
            <a:endParaRPr lang="es-419" dirty="0"/>
          </a:p>
        </p:txBody>
      </p:sp>
    </p:spTree>
    <p:extLst>
      <p:ext uri="{BB962C8B-B14F-4D97-AF65-F5344CB8AC3E}">
        <p14:creationId xmlns:p14="http://schemas.microsoft.com/office/powerpoint/2010/main" val="201669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880C94-EE24-4250-A41A-0B0C4F079F9C}"/>
              </a:ext>
            </a:extLst>
          </p:cNvPr>
          <p:cNvSpPr>
            <a:spLocks noGrp="1"/>
          </p:cNvSpPr>
          <p:nvPr>
            <p:ph type="title"/>
          </p:nvPr>
        </p:nvSpPr>
        <p:spPr/>
        <p:txBody>
          <a:bodyPr/>
          <a:lstStyle/>
          <a:p>
            <a:r>
              <a:rPr lang="es-CO" b="1" dirty="0"/>
              <a:t>Descripción</a:t>
            </a:r>
            <a:endParaRPr lang="es-419" dirty="0"/>
          </a:p>
        </p:txBody>
      </p:sp>
      <p:sp>
        <p:nvSpPr>
          <p:cNvPr id="3" name="Marcador de contenido 2">
            <a:extLst>
              <a:ext uri="{FF2B5EF4-FFF2-40B4-BE49-F238E27FC236}">
                <a16:creationId xmlns:a16="http://schemas.microsoft.com/office/drawing/2014/main" id="{41C1DC07-7084-4907-BA19-A5EDF6976990}"/>
              </a:ext>
            </a:extLst>
          </p:cNvPr>
          <p:cNvSpPr>
            <a:spLocks noGrp="1"/>
          </p:cNvSpPr>
          <p:nvPr>
            <p:ph idx="1"/>
          </p:nvPr>
        </p:nvSpPr>
        <p:spPr>
          <a:xfrm>
            <a:off x="1451579" y="2015732"/>
            <a:ext cx="9603275" cy="3656198"/>
          </a:xfrm>
        </p:spPr>
        <p:txBody>
          <a:bodyPr>
            <a:normAutofit/>
          </a:bodyPr>
          <a:lstStyle/>
          <a:p>
            <a:pPr algn="just"/>
            <a:r>
              <a:rPr lang="es-CO" sz="2400" dirty="0">
                <a:latin typeface="Calibri" panose="020F0502020204030204" pitchFamily="34" charset="0"/>
                <a:cs typeface="Calibri" panose="020F0502020204030204" pitchFamily="34" charset="0"/>
              </a:rPr>
              <a:t>En el caso de activarse una alarma, la central recibirá una notificación del problema presente en un hogar o negocio de un cliente, esta procederá a seleccionar por medio de la georreferenciación al supervisor más cercano o a menor tiempo y ruta de recorrido al lugar específico en caso de activarse más de una alarma en el sitio se procederá directamente al llamado de las autoridades pertinentes a la situación, el momento en el cual el supervisor llegue al punto establecido recibirá una notificación relacionado a la situación del problema en el cual se informe su solución.</a:t>
            </a:r>
            <a:endParaRPr lang="es-419" sz="2400" dirty="0">
              <a:latin typeface="Calibri" panose="020F0502020204030204" pitchFamily="34" charset="0"/>
              <a:cs typeface="Calibri" panose="020F0502020204030204" pitchFamily="34" charset="0"/>
            </a:endParaRPr>
          </a:p>
          <a:p>
            <a:endParaRPr lang="es-419" dirty="0"/>
          </a:p>
        </p:txBody>
      </p:sp>
    </p:spTree>
    <p:extLst>
      <p:ext uri="{BB962C8B-B14F-4D97-AF65-F5344CB8AC3E}">
        <p14:creationId xmlns:p14="http://schemas.microsoft.com/office/powerpoint/2010/main" val="1867243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B8DAD-5BE2-4E85-B34E-88ACC74D3602}"/>
              </a:ext>
            </a:extLst>
          </p:cNvPr>
          <p:cNvSpPr>
            <a:spLocks noGrp="1"/>
          </p:cNvSpPr>
          <p:nvPr>
            <p:ph type="title"/>
          </p:nvPr>
        </p:nvSpPr>
        <p:spPr/>
        <p:txBody>
          <a:bodyPr/>
          <a:lstStyle/>
          <a:p>
            <a:r>
              <a:rPr lang="es-CO" b="1" dirty="0"/>
              <a:t>Descripción</a:t>
            </a:r>
            <a:endParaRPr lang="es-419" dirty="0"/>
          </a:p>
        </p:txBody>
      </p:sp>
      <p:sp>
        <p:nvSpPr>
          <p:cNvPr id="3" name="Marcador de contenido 2">
            <a:extLst>
              <a:ext uri="{FF2B5EF4-FFF2-40B4-BE49-F238E27FC236}">
                <a16:creationId xmlns:a16="http://schemas.microsoft.com/office/drawing/2014/main" id="{3B051F7F-A2D9-460E-97F3-B91BD41D4CAA}"/>
              </a:ext>
            </a:extLst>
          </p:cNvPr>
          <p:cNvSpPr>
            <a:spLocks noGrp="1"/>
          </p:cNvSpPr>
          <p:nvPr>
            <p:ph idx="1"/>
          </p:nvPr>
        </p:nvSpPr>
        <p:spPr/>
        <p:txBody>
          <a:bodyPr>
            <a:normAutofit fontScale="92500" lnSpcReduction="10000"/>
          </a:bodyPr>
          <a:lstStyle/>
          <a:p>
            <a:pPr algn="just"/>
            <a:r>
              <a:rPr lang="es-CO" sz="2400" dirty="0">
                <a:latin typeface="Calibri" panose="020F0502020204030204" pitchFamily="34" charset="0"/>
                <a:cs typeface="Calibri" panose="020F0502020204030204" pitchFamily="34" charset="0"/>
              </a:rPr>
              <a:t>El supervisor más cercano a la eventualidad recibirá una notificación del incidente, con la opción de aceptarla o cederla a otro supervisor en caso de un incidente que presente como puede ser algún daño en el transporte o dificultades médicas, al momento de aceptar la solicitud, se le asignara la ruta más eficiente con el tiempo mínimo estimado, al llegar al lugar de la eventualidad este tiene la posibilidad de llamar a las autoridades pertinentes en caso de una emergencia que lo amerite como puede ser atraco, robo o emergencia médica, al acabar la revisión este enviara un reporte a la central y al cliente de lo sucedido.</a:t>
            </a:r>
            <a:endParaRPr lang="es-419" sz="2400" dirty="0">
              <a:latin typeface="Calibri" panose="020F0502020204030204" pitchFamily="34" charset="0"/>
              <a:cs typeface="Calibri" panose="020F0502020204030204" pitchFamily="34" charset="0"/>
            </a:endParaRPr>
          </a:p>
          <a:p>
            <a:endParaRPr lang="es-419" dirty="0"/>
          </a:p>
        </p:txBody>
      </p:sp>
    </p:spTree>
    <p:extLst>
      <p:ext uri="{BB962C8B-B14F-4D97-AF65-F5344CB8AC3E}">
        <p14:creationId xmlns:p14="http://schemas.microsoft.com/office/powerpoint/2010/main" val="3332684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5D4A25-FC18-45E5-B565-F0C09525CC36}"/>
              </a:ext>
            </a:extLst>
          </p:cNvPr>
          <p:cNvSpPr>
            <a:spLocks noGrp="1"/>
          </p:cNvSpPr>
          <p:nvPr>
            <p:ph type="title"/>
          </p:nvPr>
        </p:nvSpPr>
        <p:spPr/>
        <p:txBody>
          <a:bodyPr/>
          <a:lstStyle/>
          <a:p>
            <a:r>
              <a:rPr lang="es-CO" b="1" dirty="0"/>
              <a:t>Descripción</a:t>
            </a:r>
            <a:endParaRPr lang="es-419" dirty="0"/>
          </a:p>
        </p:txBody>
      </p:sp>
      <p:sp>
        <p:nvSpPr>
          <p:cNvPr id="3" name="Marcador de contenido 2">
            <a:extLst>
              <a:ext uri="{FF2B5EF4-FFF2-40B4-BE49-F238E27FC236}">
                <a16:creationId xmlns:a16="http://schemas.microsoft.com/office/drawing/2014/main" id="{8783BC99-98AE-4BD7-82FF-D02752B14080}"/>
              </a:ext>
            </a:extLst>
          </p:cNvPr>
          <p:cNvSpPr>
            <a:spLocks noGrp="1"/>
          </p:cNvSpPr>
          <p:nvPr>
            <p:ph idx="1"/>
          </p:nvPr>
        </p:nvSpPr>
        <p:spPr/>
        <p:txBody>
          <a:bodyPr/>
          <a:lstStyle/>
          <a:p>
            <a:pPr algn="just"/>
            <a:r>
              <a:rPr lang="es-CO" sz="2400" dirty="0">
                <a:latin typeface="Calibri" panose="020F0502020204030204" pitchFamily="34" charset="0"/>
                <a:cs typeface="Calibri" panose="020F0502020204030204" pitchFamily="34" charset="0"/>
              </a:rPr>
              <a:t>Al cliente le llegará una notificación del problema y este podrá observar en tiempo real la ubicación del supervisor, así como su ruta y el tiempo estimado de llegada a su negocio o hogar, al finalizar la inspección del lugar hecha por el supervisor, el cliente recibirá un reporte.</a:t>
            </a:r>
            <a:endParaRPr lang="es-419" sz="2400" dirty="0">
              <a:latin typeface="Calibri" panose="020F0502020204030204" pitchFamily="34" charset="0"/>
              <a:cs typeface="Calibri" panose="020F0502020204030204" pitchFamily="34" charset="0"/>
            </a:endParaRPr>
          </a:p>
          <a:p>
            <a:endParaRPr lang="es-419" dirty="0"/>
          </a:p>
        </p:txBody>
      </p:sp>
    </p:spTree>
    <p:extLst>
      <p:ext uri="{BB962C8B-B14F-4D97-AF65-F5344CB8AC3E}">
        <p14:creationId xmlns:p14="http://schemas.microsoft.com/office/powerpoint/2010/main" val="3037698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13DB5-E7AD-4378-957B-624CA315F1AB}"/>
              </a:ext>
            </a:extLst>
          </p:cNvPr>
          <p:cNvSpPr>
            <a:spLocks noGrp="1"/>
          </p:cNvSpPr>
          <p:nvPr>
            <p:ph type="title"/>
          </p:nvPr>
        </p:nvSpPr>
        <p:spPr>
          <a:xfrm>
            <a:off x="1451579" y="708012"/>
            <a:ext cx="9603275" cy="1049235"/>
          </a:xfrm>
        </p:spPr>
        <p:txBody>
          <a:bodyPr/>
          <a:lstStyle/>
          <a:p>
            <a:r>
              <a:rPr lang="es-CO" b="1" dirty="0"/>
              <a:t>Funciones:</a:t>
            </a:r>
            <a:br>
              <a:rPr lang="es-419" dirty="0"/>
            </a:br>
            <a:endParaRPr lang="es-419" dirty="0"/>
          </a:p>
        </p:txBody>
      </p:sp>
      <p:sp>
        <p:nvSpPr>
          <p:cNvPr id="3" name="Marcador de contenido 2">
            <a:extLst>
              <a:ext uri="{FF2B5EF4-FFF2-40B4-BE49-F238E27FC236}">
                <a16:creationId xmlns:a16="http://schemas.microsoft.com/office/drawing/2014/main" id="{60FB42A9-10BA-4EB4-BFE7-DD2C80630A4B}"/>
              </a:ext>
            </a:extLst>
          </p:cNvPr>
          <p:cNvSpPr>
            <a:spLocks noGrp="1"/>
          </p:cNvSpPr>
          <p:nvPr>
            <p:ph idx="1"/>
          </p:nvPr>
        </p:nvSpPr>
        <p:spPr>
          <a:xfrm>
            <a:off x="1451579" y="1954245"/>
            <a:ext cx="9905534" cy="3982729"/>
          </a:xfrm>
        </p:spPr>
        <p:txBody>
          <a:bodyPr>
            <a:normAutofit fontScale="25000" lnSpcReduction="20000"/>
          </a:bodyPr>
          <a:lstStyle/>
          <a:p>
            <a:pPr lvl="0"/>
            <a:r>
              <a:rPr lang="es-CO" sz="6200" dirty="0">
                <a:latin typeface="Calibri" panose="020F0502020204030204" pitchFamily="34" charset="0"/>
                <a:cs typeface="Calibri" panose="020F0502020204030204" pitchFamily="34" charset="0"/>
              </a:rPr>
              <a:t>Tres perfiles de usuarios:</a:t>
            </a:r>
            <a:endParaRPr lang="es-419" sz="6200" dirty="0">
              <a:latin typeface="Calibri" panose="020F0502020204030204" pitchFamily="34" charset="0"/>
              <a:cs typeface="Calibri" panose="020F0502020204030204" pitchFamily="34" charset="0"/>
            </a:endParaRPr>
          </a:p>
          <a:p>
            <a:r>
              <a:rPr lang="es-CO" sz="6200" dirty="0">
                <a:latin typeface="Calibri" panose="020F0502020204030204" pitchFamily="34" charset="0"/>
                <a:cs typeface="Calibri" panose="020F0502020204030204" pitchFamily="34" charset="0"/>
              </a:rPr>
              <a:t>	1. Administrador</a:t>
            </a:r>
            <a:endParaRPr lang="es-419" sz="6200" dirty="0">
              <a:latin typeface="Calibri" panose="020F0502020204030204" pitchFamily="34" charset="0"/>
              <a:cs typeface="Calibri" panose="020F0502020204030204" pitchFamily="34" charset="0"/>
            </a:endParaRPr>
          </a:p>
          <a:p>
            <a:r>
              <a:rPr lang="es-CO" sz="6200" dirty="0">
                <a:latin typeface="Calibri" panose="020F0502020204030204" pitchFamily="34" charset="0"/>
                <a:cs typeface="Calibri" panose="020F0502020204030204" pitchFamily="34" charset="0"/>
              </a:rPr>
              <a:t>	2. Supervisor</a:t>
            </a:r>
            <a:br>
              <a:rPr lang="es-CO" sz="6200" dirty="0">
                <a:latin typeface="Calibri" panose="020F0502020204030204" pitchFamily="34" charset="0"/>
                <a:cs typeface="Calibri" panose="020F0502020204030204" pitchFamily="34" charset="0"/>
              </a:rPr>
            </a:br>
            <a:r>
              <a:rPr lang="es-CO" sz="6200" dirty="0">
                <a:latin typeface="Calibri" panose="020F0502020204030204" pitchFamily="34" charset="0"/>
                <a:cs typeface="Calibri" panose="020F0502020204030204" pitchFamily="34" charset="0"/>
              </a:rPr>
              <a:t>	3. Cliente</a:t>
            </a:r>
            <a:endParaRPr lang="es-419" sz="6200" dirty="0">
              <a:latin typeface="Calibri" panose="020F0502020204030204" pitchFamily="34" charset="0"/>
              <a:cs typeface="Calibri" panose="020F0502020204030204" pitchFamily="34" charset="0"/>
            </a:endParaRPr>
          </a:p>
          <a:p>
            <a:pPr lvl="0"/>
            <a:r>
              <a:rPr lang="es-CO" sz="6200" dirty="0">
                <a:latin typeface="Calibri" panose="020F0502020204030204" pitchFamily="34" charset="0"/>
                <a:cs typeface="Calibri" panose="020F0502020204030204" pitchFamily="34" charset="0"/>
              </a:rPr>
              <a:t>Geolocalización</a:t>
            </a:r>
            <a:endParaRPr lang="es-419" sz="6200" dirty="0">
              <a:latin typeface="Calibri" panose="020F0502020204030204" pitchFamily="34" charset="0"/>
              <a:cs typeface="Calibri" panose="020F0502020204030204" pitchFamily="34" charset="0"/>
            </a:endParaRPr>
          </a:p>
          <a:p>
            <a:pPr lvl="0"/>
            <a:r>
              <a:rPr lang="es-CO" sz="6200" dirty="0">
                <a:latin typeface="Calibri" panose="020F0502020204030204" pitchFamily="34" charset="0"/>
                <a:cs typeface="Calibri" panose="020F0502020204030204" pitchFamily="34" charset="0"/>
              </a:rPr>
              <a:t>Tiempo y ruta en tiempo real</a:t>
            </a:r>
            <a:endParaRPr lang="es-419" sz="6200" dirty="0">
              <a:latin typeface="Calibri" panose="020F0502020204030204" pitchFamily="34" charset="0"/>
              <a:cs typeface="Calibri" panose="020F0502020204030204" pitchFamily="34" charset="0"/>
            </a:endParaRPr>
          </a:p>
          <a:p>
            <a:pPr lvl="0"/>
            <a:r>
              <a:rPr lang="es-CO" sz="6200" dirty="0">
                <a:latin typeface="Calibri" panose="020F0502020204030204" pitchFamily="34" charset="0"/>
                <a:cs typeface="Calibri" panose="020F0502020204030204" pitchFamily="34" charset="0"/>
              </a:rPr>
              <a:t>Notificaciones de emergencia</a:t>
            </a:r>
            <a:endParaRPr lang="es-419" sz="6200" dirty="0">
              <a:latin typeface="Calibri" panose="020F0502020204030204" pitchFamily="34" charset="0"/>
              <a:cs typeface="Calibri" panose="020F0502020204030204" pitchFamily="34" charset="0"/>
            </a:endParaRPr>
          </a:p>
          <a:p>
            <a:pPr lvl="0"/>
            <a:r>
              <a:rPr lang="es-CO" sz="6200" dirty="0">
                <a:latin typeface="Calibri" panose="020F0502020204030204" pitchFamily="34" charset="0"/>
                <a:cs typeface="Calibri" panose="020F0502020204030204" pitchFamily="34" charset="0"/>
              </a:rPr>
              <a:t>Selección de supervisores</a:t>
            </a:r>
            <a:endParaRPr lang="es-419" sz="6200" dirty="0">
              <a:latin typeface="Calibri" panose="020F0502020204030204" pitchFamily="34" charset="0"/>
              <a:cs typeface="Calibri" panose="020F0502020204030204" pitchFamily="34" charset="0"/>
            </a:endParaRPr>
          </a:p>
          <a:p>
            <a:pPr lvl="0"/>
            <a:r>
              <a:rPr lang="es-CO" sz="6200" dirty="0">
                <a:latin typeface="Calibri" panose="020F0502020204030204" pitchFamily="34" charset="0"/>
                <a:cs typeface="Calibri" panose="020F0502020204030204" pitchFamily="34" charset="0"/>
              </a:rPr>
              <a:t>Llamadas de emergencia</a:t>
            </a:r>
            <a:endParaRPr lang="es-419" sz="6200" dirty="0">
              <a:latin typeface="Calibri" panose="020F0502020204030204" pitchFamily="34" charset="0"/>
              <a:cs typeface="Calibri" panose="020F0502020204030204" pitchFamily="34" charset="0"/>
            </a:endParaRPr>
          </a:p>
          <a:p>
            <a:pPr lvl="0"/>
            <a:r>
              <a:rPr lang="es-CO" sz="6200" dirty="0">
                <a:latin typeface="Calibri" panose="020F0502020204030204" pitchFamily="34" charset="0"/>
                <a:cs typeface="Calibri" panose="020F0502020204030204" pitchFamily="34" charset="0"/>
              </a:rPr>
              <a:t>GPS</a:t>
            </a:r>
            <a:endParaRPr lang="es-419" sz="6200" dirty="0">
              <a:latin typeface="Calibri" panose="020F0502020204030204" pitchFamily="34" charset="0"/>
              <a:cs typeface="Calibri" panose="020F0502020204030204" pitchFamily="34" charset="0"/>
            </a:endParaRPr>
          </a:p>
          <a:p>
            <a:endParaRPr lang="es-419" dirty="0"/>
          </a:p>
        </p:txBody>
      </p:sp>
      <p:pic>
        <p:nvPicPr>
          <p:cNvPr id="4" name="Imagen 3">
            <a:extLst>
              <a:ext uri="{FF2B5EF4-FFF2-40B4-BE49-F238E27FC236}">
                <a16:creationId xmlns:a16="http://schemas.microsoft.com/office/drawing/2014/main" id="{D49A052A-F18E-4946-B83D-81F7BCE8DA7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10689" y="1990914"/>
            <a:ext cx="2844165" cy="1706880"/>
          </a:xfrm>
          <a:prstGeom prst="rect">
            <a:avLst/>
          </a:prstGeom>
          <a:noFill/>
          <a:ln>
            <a:noFill/>
          </a:ln>
        </p:spPr>
      </p:pic>
      <p:pic>
        <p:nvPicPr>
          <p:cNvPr id="5" name="Imagen 4">
            <a:extLst>
              <a:ext uri="{FF2B5EF4-FFF2-40B4-BE49-F238E27FC236}">
                <a16:creationId xmlns:a16="http://schemas.microsoft.com/office/drawing/2014/main" id="{D5D4DB02-8A15-4406-90EC-65FCA538309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10689" y="3697793"/>
            <a:ext cx="2844165" cy="1768551"/>
          </a:xfrm>
          <a:prstGeom prst="rect">
            <a:avLst/>
          </a:prstGeom>
          <a:noFill/>
          <a:ln>
            <a:noFill/>
          </a:ln>
        </p:spPr>
      </p:pic>
    </p:spTree>
    <p:extLst>
      <p:ext uri="{BB962C8B-B14F-4D97-AF65-F5344CB8AC3E}">
        <p14:creationId xmlns:p14="http://schemas.microsoft.com/office/powerpoint/2010/main" val="2849188914"/>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11</TotalTime>
  <Words>606</Words>
  <Application>Microsoft Office PowerPoint</Application>
  <PresentationFormat>Panorámica</PresentationFormat>
  <Paragraphs>32</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Gill Sans MT</vt:lpstr>
      <vt:lpstr>Galería</vt:lpstr>
      <vt:lpstr>TRACING </vt:lpstr>
      <vt:lpstr>Problema</vt:lpstr>
      <vt:lpstr>Objetivo general: </vt:lpstr>
      <vt:lpstr>Objetivos Especifico </vt:lpstr>
      <vt:lpstr>Introducción </vt:lpstr>
      <vt:lpstr>Descripción</vt:lpstr>
      <vt:lpstr>Descripción</vt:lpstr>
      <vt:lpstr>Descripción</vt:lpstr>
      <vt:lpstr>Funciones: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TRACING</dc:title>
  <dc:creator>ANDERSON GIRALDO CUASTUMAL C</dc:creator>
  <cp:lastModifiedBy>ANDERSON GIRALDO CUASTUMAL C</cp:lastModifiedBy>
  <cp:revision>2</cp:revision>
  <dcterms:created xsi:type="dcterms:W3CDTF">2018-08-15T20:35:48Z</dcterms:created>
  <dcterms:modified xsi:type="dcterms:W3CDTF">2018-08-15T20:47:41Z</dcterms:modified>
</cp:coreProperties>
</file>