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0"/>
  </p:notesMasterIdLst>
  <p:sldIdLst>
    <p:sldId id="256" r:id="rId2"/>
    <p:sldId id="257" r:id="rId3"/>
    <p:sldId id="264" r:id="rId4"/>
    <p:sldId id="258" r:id="rId5"/>
    <p:sldId id="262" r:id="rId6"/>
    <p:sldId id="260" r:id="rId7"/>
    <p:sldId id="265" r:id="rId8"/>
    <p:sldId id="274" r:id="rId9"/>
    <p:sldId id="266" r:id="rId10"/>
    <p:sldId id="267" r:id="rId11"/>
    <p:sldId id="268" r:id="rId12"/>
    <p:sldId id="269" r:id="rId13"/>
    <p:sldId id="270" r:id="rId14"/>
    <p:sldId id="271" r:id="rId15"/>
    <p:sldId id="272" r:id="rId16"/>
    <p:sldId id="273" r:id="rId17"/>
    <p:sldId id="276" r:id="rId18"/>
    <p:sldId id="277"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C6E86-B6DD-464E-AD0A-B0C67A934C92}" v="92" dt="2024-09-30T02:36:34.56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21" autoAdjust="0"/>
  </p:normalViewPr>
  <p:slideViewPr>
    <p:cSldViewPr snapToGrid="0">
      <p:cViewPr>
        <p:scale>
          <a:sx n="125" d="100"/>
          <a:sy n="125" d="100"/>
        </p:scale>
        <p:origin x="12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4CAC6E86-B6DD-464E-AD0A-B0C67A934C92}"/>
    <pc:docChg chg="undo redo custSel addSld delSld modSld">
      <pc:chgData name="David Guzzi" userId="2489b4ab3e3a2fa6" providerId="LiveId" clId="{4CAC6E86-B6DD-464E-AD0A-B0C67A934C92}" dt="2024-09-30T02:53:01.008" v="10317" actId="1076"/>
      <pc:docMkLst>
        <pc:docMk/>
      </pc:docMkLst>
      <pc:sldChg chg="modSp mod">
        <pc:chgData name="David Guzzi" userId="2489b4ab3e3a2fa6" providerId="LiveId" clId="{4CAC6E86-B6DD-464E-AD0A-B0C67A934C92}" dt="2024-09-29T17:56:46.867" v="36" actId="1037"/>
        <pc:sldMkLst>
          <pc:docMk/>
          <pc:sldMk cId="867229291" sldId="256"/>
        </pc:sldMkLst>
        <pc:spChg chg="mod">
          <ac:chgData name="David Guzzi" userId="2489b4ab3e3a2fa6" providerId="LiveId" clId="{4CAC6E86-B6DD-464E-AD0A-B0C67A934C92}" dt="2024-09-28T23:16:33.939" v="26" actId="27636"/>
          <ac:spMkLst>
            <pc:docMk/>
            <pc:sldMk cId="867229291" sldId="256"/>
            <ac:spMk id="3" creationId="{9781E321-E12A-F73C-35AE-836A42FFDF7F}"/>
          </ac:spMkLst>
        </pc:spChg>
        <pc:picChg chg="mod">
          <ac:chgData name="David Guzzi" userId="2489b4ab3e3a2fa6" providerId="LiveId" clId="{4CAC6E86-B6DD-464E-AD0A-B0C67A934C92}" dt="2024-09-29T17:56:46.867" v="36" actId="1037"/>
          <ac:picMkLst>
            <pc:docMk/>
            <pc:sldMk cId="867229291" sldId="256"/>
            <ac:picMk id="6" creationId="{7CA084EA-864C-2727-C4EE-34B9BE2DA5A1}"/>
          </ac:picMkLst>
        </pc:picChg>
      </pc:sldChg>
      <pc:sldChg chg="addSp delSp modSp mod">
        <pc:chgData name="David Guzzi" userId="2489b4ab3e3a2fa6" providerId="LiveId" clId="{4CAC6E86-B6DD-464E-AD0A-B0C67A934C92}" dt="2024-09-29T19:15:23.267" v="3574" actId="207"/>
        <pc:sldMkLst>
          <pc:docMk/>
          <pc:sldMk cId="3783672256" sldId="257"/>
        </pc:sldMkLst>
        <pc:spChg chg="mod">
          <ac:chgData name="David Guzzi" userId="2489b4ab3e3a2fa6" providerId="LiveId" clId="{4CAC6E86-B6DD-464E-AD0A-B0C67A934C92}" dt="2024-09-29T18:04:08.044" v="92" actId="20577"/>
          <ac:spMkLst>
            <pc:docMk/>
            <pc:sldMk cId="3783672256" sldId="257"/>
            <ac:spMk id="2" creationId="{404D4B72-222C-C1BE-C4F5-0659B43255AF}"/>
          </ac:spMkLst>
        </pc:spChg>
        <pc:spChg chg="add mod">
          <ac:chgData name="David Guzzi" userId="2489b4ab3e3a2fa6" providerId="LiveId" clId="{4CAC6E86-B6DD-464E-AD0A-B0C67A934C92}" dt="2024-09-29T18:52:30.689" v="3535"/>
          <ac:spMkLst>
            <pc:docMk/>
            <pc:sldMk cId="3783672256" sldId="257"/>
            <ac:spMk id="3" creationId="{FC0FB224-16D2-EF9D-C7F4-840C54492090}"/>
          </ac:spMkLst>
        </pc:spChg>
        <pc:spChg chg="mod">
          <ac:chgData name="David Guzzi" userId="2489b4ab3e3a2fa6" providerId="LiveId" clId="{4CAC6E86-B6DD-464E-AD0A-B0C67A934C92}" dt="2024-09-29T19:15:23.267" v="3574" actId="207"/>
          <ac:spMkLst>
            <pc:docMk/>
            <pc:sldMk cId="3783672256" sldId="257"/>
            <ac:spMk id="21" creationId="{4CD3D2A6-CE6E-0C0C-C644-A18F02DF76F3}"/>
          </ac:spMkLst>
        </pc:spChg>
        <pc:graphicFrameChg chg="del">
          <ac:chgData name="David Guzzi" userId="2489b4ab3e3a2fa6" providerId="LiveId" clId="{4CAC6E86-B6DD-464E-AD0A-B0C67A934C92}" dt="2024-09-29T18:04:02.404" v="82" actId="478"/>
          <ac:graphicFrameMkLst>
            <pc:docMk/>
            <pc:sldMk cId="3783672256" sldId="257"/>
            <ac:graphicFrameMk id="28" creationId="{E14F3EC5-A09A-90A1-92D1-D1DDE2388FFF}"/>
          </ac:graphicFrameMkLst>
        </pc:graphicFrameChg>
      </pc:sldChg>
      <pc:sldChg chg="modSp mod">
        <pc:chgData name="David Guzzi" userId="2489b4ab3e3a2fa6" providerId="LiveId" clId="{4CAC6E86-B6DD-464E-AD0A-B0C67A934C92}" dt="2024-09-29T19:35:40.551" v="4336" actId="20577"/>
        <pc:sldMkLst>
          <pc:docMk/>
          <pc:sldMk cId="1281886352" sldId="258"/>
        </pc:sldMkLst>
        <pc:spChg chg="mod">
          <ac:chgData name="David Guzzi" userId="2489b4ab3e3a2fa6" providerId="LiveId" clId="{4CAC6E86-B6DD-464E-AD0A-B0C67A934C92}" dt="2024-09-29T19:35:40.551" v="4336" actId="20577"/>
          <ac:spMkLst>
            <pc:docMk/>
            <pc:sldMk cId="1281886352" sldId="258"/>
            <ac:spMk id="21" creationId="{4CD3D2A6-CE6E-0C0C-C644-A18F02DF76F3}"/>
          </ac:spMkLst>
        </pc:spChg>
        <pc:graphicFrameChg chg="mod">
          <ac:chgData name="David Guzzi" userId="2489b4ab3e3a2fa6" providerId="LiveId" clId="{4CAC6E86-B6DD-464E-AD0A-B0C67A934C92}" dt="2024-09-29T19:35:21.732" v="4320" actId="1036"/>
          <ac:graphicFrameMkLst>
            <pc:docMk/>
            <pc:sldMk cId="1281886352" sldId="258"/>
            <ac:graphicFrameMk id="2" creationId="{8AFF9A3F-A510-2E06-A425-D42EA4241567}"/>
          </ac:graphicFrameMkLst>
        </pc:graphicFrameChg>
      </pc:sldChg>
      <pc:sldChg chg="addSp delSp modSp mod">
        <pc:chgData name="David Guzzi" userId="2489b4ab3e3a2fa6" providerId="LiveId" clId="{4CAC6E86-B6DD-464E-AD0A-B0C67A934C92}" dt="2024-09-29T20:32:14.089" v="6014" actId="1035"/>
        <pc:sldMkLst>
          <pc:docMk/>
          <pc:sldMk cId="3749266279" sldId="260"/>
        </pc:sldMkLst>
        <pc:spChg chg="add mod">
          <ac:chgData name="David Guzzi" userId="2489b4ab3e3a2fa6" providerId="LiveId" clId="{4CAC6E86-B6DD-464E-AD0A-B0C67A934C92}" dt="2024-09-29T20:26:56.976" v="5468" actId="1035"/>
          <ac:spMkLst>
            <pc:docMk/>
            <pc:sldMk cId="3749266279" sldId="260"/>
            <ac:spMk id="3" creationId="{76E2D8F5-C492-17F7-6012-F25EBE3CC195}"/>
          </ac:spMkLst>
        </pc:spChg>
        <pc:spChg chg="mod">
          <ac:chgData name="David Guzzi" userId="2489b4ab3e3a2fa6" providerId="LiveId" clId="{4CAC6E86-B6DD-464E-AD0A-B0C67A934C92}" dt="2024-09-29T19:57:58.449" v="5192" actId="27636"/>
          <ac:spMkLst>
            <pc:docMk/>
            <pc:sldMk cId="3749266279" sldId="260"/>
            <ac:spMk id="7" creationId="{ACE806B7-6AD9-A791-6A29-034E0A880F69}"/>
          </ac:spMkLst>
        </pc:spChg>
        <pc:spChg chg="mod">
          <ac:chgData name="David Guzzi" userId="2489b4ab3e3a2fa6" providerId="LiveId" clId="{4CAC6E86-B6DD-464E-AD0A-B0C67A934C92}" dt="2024-09-29T20:27:35.207" v="5480" actId="1035"/>
          <ac:spMkLst>
            <pc:docMk/>
            <pc:sldMk cId="3749266279" sldId="260"/>
            <ac:spMk id="14" creationId="{F08A2BD3-E5C3-8F45-0113-B4EE42201576}"/>
          </ac:spMkLst>
        </pc:spChg>
        <pc:spChg chg="mod">
          <ac:chgData name="David Guzzi" userId="2489b4ab3e3a2fa6" providerId="LiveId" clId="{4CAC6E86-B6DD-464E-AD0A-B0C67A934C92}" dt="2024-09-29T20:32:14.089" v="6014" actId="1035"/>
          <ac:spMkLst>
            <pc:docMk/>
            <pc:sldMk cId="3749266279" sldId="260"/>
            <ac:spMk id="16" creationId="{FB718C48-AAE3-626F-83C5-15DB757B84EF}"/>
          </ac:spMkLst>
        </pc:spChg>
        <pc:spChg chg="add mod">
          <ac:chgData name="David Guzzi" userId="2489b4ab3e3a2fa6" providerId="LiveId" clId="{4CAC6E86-B6DD-464E-AD0A-B0C67A934C92}" dt="2024-09-29T20:27:25.109" v="5470" actId="1076"/>
          <ac:spMkLst>
            <pc:docMk/>
            <pc:sldMk cId="3749266279" sldId="260"/>
            <ac:spMk id="17" creationId="{362BE94D-70F7-AD2F-D214-AD8F32750757}"/>
          </ac:spMkLst>
        </pc:spChg>
        <pc:spChg chg="add mod">
          <ac:chgData name="David Guzzi" userId="2489b4ab3e3a2fa6" providerId="LiveId" clId="{4CAC6E86-B6DD-464E-AD0A-B0C67A934C92}" dt="2024-09-29T20:27:25.109" v="5470" actId="1076"/>
          <ac:spMkLst>
            <pc:docMk/>
            <pc:sldMk cId="3749266279" sldId="260"/>
            <ac:spMk id="18" creationId="{36335D5D-B83C-4667-2695-757C269E92B1}"/>
          </ac:spMkLst>
        </pc:spChg>
        <pc:spChg chg="add mod">
          <ac:chgData name="David Guzzi" userId="2489b4ab3e3a2fa6" providerId="LiveId" clId="{4CAC6E86-B6DD-464E-AD0A-B0C67A934C92}" dt="2024-09-29T20:27:25.109" v="5470" actId="1076"/>
          <ac:spMkLst>
            <pc:docMk/>
            <pc:sldMk cId="3749266279" sldId="260"/>
            <ac:spMk id="19" creationId="{468B2E47-7D89-79FC-6C8D-45BAA1A0E264}"/>
          </ac:spMkLst>
        </pc:spChg>
        <pc:spChg chg="add mod">
          <ac:chgData name="David Guzzi" userId="2489b4ab3e3a2fa6" providerId="LiveId" clId="{4CAC6E86-B6DD-464E-AD0A-B0C67A934C92}" dt="2024-09-29T20:27:25.109" v="5470" actId="1076"/>
          <ac:spMkLst>
            <pc:docMk/>
            <pc:sldMk cId="3749266279" sldId="260"/>
            <ac:spMk id="20" creationId="{E2362805-363A-8D28-3C49-E6A5BEA3A631}"/>
          </ac:spMkLst>
        </pc:spChg>
        <pc:graphicFrameChg chg="mod modGraphic">
          <ac:chgData name="David Guzzi" userId="2489b4ab3e3a2fa6" providerId="LiveId" clId="{4CAC6E86-B6DD-464E-AD0A-B0C67A934C92}" dt="2024-09-29T20:27:35.207" v="5480" actId="1035"/>
          <ac:graphicFrameMkLst>
            <pc:docMk/>
            <pc:sldMk cId="3749266279" sldId="260"/>
            <ac:graphicFrameMk id="10" creationId="{C6E18BC0-1A22-0C9D-832E-1F931077AD53}"/>
          </ac:graphicFrameMkLst>
        </pc:graphicFrameChg>
        <pc:graphicFrameChg chg="mod modGraphic">
          <ac:chgData name="David Guzzi" userId="2489b4ab3e3a2fa6" providerId="LiveId" clId="{4CAC6E86-B6DD-464E-AD0A-B0C67A934C92}" dt="2024-09-29T20:26:56.976" v="5468" actId="1035"/>
          <ac:graphicFrameMkLst>
            <pc:docMk/>
            <pc:sldMk cId="3749266279" sldId="260"/>
            <ac:graphicFrameMk id="12" creationId="{F51AC913-1EBD-5BAC-396C-3E8FB88AC7EE}"/>
          </ac:graphicFrameMkLst>
        </pc:graphicFrameChg>
        <pc:picChg chg="del mod">
          <ac:chgData name="David Guzzi" userId="2489b4ab3e3a2fa6" providerId="LiveId" clId="{4CAC6E86-B6DD-464E-AD0A-B0C67A934C92}" dt="2024-09-29T20:08:59.708" v="5291" actId="478"/>
          <ac:picMkLst>
            <pc:docMk/>
            <pc:sldMk cId="3749266279" sldId="260"/>
            <ac:picMk id="6" creationId="{998D9140-5DAC-C50E-213F-E6646390C68E}"/>
          </ac:picMkLst>
        </pc:picChg>
        <pc:picChg chg="add del mod">
          <ac:chgData name="David Guzzi" userId="2489b4ab3e3a2fa6" providerId="LiveId" clId="{4CAC6E86-B6DD-464E-AD0A-B0C67A934C92}" dt="2024-09-29T20:10:26.741" v="5295" actId="478"/>
          <ac:picMkLst>
            <pc:docMk/>
            <pc:sldMk cId="3749266279" sldId="260"/>
            <ac:picMk id="8" creationId="{E9A891BD-D5FB-2ED4-3749-6FA43720EBB2}"/>
          </ac:picMkLst>
        </pc:picChg>
        <pc:picChg chg="add mod">
          <ac:chgData name="David Guzzi" userId="2489b4ab3e3a2fa6" providerId="LiveId" clId="{4CAC6E86-B6DD-464E-AD0A-B0C67A934C92}" dt="2024-09-29T20:27:25.109" v="5470" actId="1076"/>
          <ac:picMkLst>
            <pc:docMk/>
            <pc:sldMk cId="3749266279" sldId="260"/>
            <ac:picMk id="15" creationId="{212AFC07-40A7-7EFA-BD9E-4C1C4EC52CAD}"/>
          </ac:picMkLst>
        </pc:picChg>
      </pc:sldChg>
      <pc:sldChg chg="addSp delSp modSp mod">
        <pc:chgData name="David Guzzi" userId="2489b4ab3e3a2fa6" providerId="LiveId" clId="{4CAC6E86-B6DD-464E-AD0A-B0C67A934C92}" dt="2024-09-29T20:21:21.147" v="5446" actId="1037"/>
        <pc:sldMkLst>
          <pc:docMk/>
          <pc:sldMk cId="2506785096" sldId="262"/>
        </pc:sldMkLst>
        <pc:spChg chg="add mod">
          <ac:chgData name="David Guzzi" userId="2489b4ab3e3a2fa6" providerId="LiveId" clId="{4CAC6E86-B6DD-464E-AD0A-B0C67A934C92}" dt="2024-09-29T20:18:52.243" v="5430" actId="1036"/>
          <ac:spMkLst>
            <pc:docMk/>
            <pc:sldMk cId="2506785096" sldId="262"/>
            <ac:spMk id="6" creationId="{870792D8-B2A5-7896-7BC0-9FB3AC0C9F19}"/>
          </ac:spMkLst>
        </pc:spChg>
        <pc:spChg chg="add del mod">
          <ac:chgData name="David Guzzi" userId="2489b4ab3e3a2fa6" providerId="LiveId" clId="{4CAC6E86-B6DD-464E-AD0A-B0C67A934C92}" dt="2024-09-29T20:19:04.004" v="5434" actId="478"/>
          <ac:spMkLst>
            <pc:docMk/>
            <pc:sldMk cId="2506785096" sldId="262"/>
            <ac:spMk id="7" creationId="{1941B2FF-4A4F-F14B-D41F-E90D6E3F3221}"/>
          </ac:spMkLst>
        </pc:spChg>
        <pc:spChg chg="add del mod">
          <ac:chgData name="David Guzzi" userId="2489b4ab3e3a2fa6" providerId="LiveId" clId="{4CAC6E86-B6DD-464E-AD0A-B0C67A934C92}" dt="2024-09-29T20:18:54.915" v="5431" actId="478"/>
          <ac:spMkLst>
            <pc:docMk/>
            <pc:sldMk cId="2506785096" sldId="262"/>
            <ac:spMk id="10" creationId="{2FBF74CE-F001-BEB2-F269-ED294D2E20D8}"/>
          </ac:spMkLst>
        </pc:spChg>
        <pc:spChg chg="mod">
          <ac:chgData name="David Guzzi" userId="2489b4ab3e3a2fa6" providerId="LiveId" clId="{4CAC6E86-B6DD-464E-AD0A-B0C67A934C92}" dt="2024-09-29T03:16:12.880" v="31" actId="790"/>
          <ac:spMkLst>
            <pc:docMk/>
            <pc:sldMk cId="2506785096" sldId="262"/>
            <ac:spMk id="11" creationId="{9C40F79A-4CA4-D859-EB3D-11736C1B32CD}"/>
          </ac:spMkLst>
        </pc:spChg>
        <pc:spChg chg="add del mod">
          <ac:chgData name="David Guzzi" userId="2489b4ab3e3a2fa6" providerId="LiveId" clId="{4CAC6E86-B6DD-464E-AD0A-B0C67A934C92}" dt="2024-09-29T20:19:04.776" v="5435" actId="478"/>
          <ac:spMkLst>
            <pc:docMk/>
            <pc:sldMk cId="2506785096" sldId="262"/>
            <ac:spMk id="12" creationId="{1D9846C6-0A3A-06C0-3AC2-A94F2F265285}"/>
          </ac:spMkLst>
        </pc:spChg>
        <pc:spChg chg="add mod">
          <ac:chgData name="David Guzzi" userId="2489b4ab3e3a2fa6" providerId="LiveId" clId="{4CAC6E86-B6DD-464E-AD0A-B0C67A934C92}" dt="2024-09-29T20:19:01.316" v="5433" actId="1076"/>
          <ac:spMkLst>
            <pc:docMk/>
            <pc:sldMk cId="2506785096" sldId="262"/>
            <ac:spMk id="14" creationId="{F935BCE6-20B6-F6EF-1D26-FCD23D040B1A}"/>
          </ac:spMkLst>
        </pc:spChg>
        <pc:spChg chg="add mod">
          <ac:chgData name="David Guzzi" userId="2489b4ab3e3a2fa6" providerId="LiveId" clId="{4CAC6E86-B6DD-464E-AD0A-B0C67A934C92}" dt="2024-09-29T20:19:12.913" v="5438" actId="1035"/>
          <ac:spMkLst>
            <pc:docMk/>
            <pc:sldMk cId="2506785096" sldId="262"/>
            <ac:spMk id="15" creationId="{DEAE9AE2-26E7-8916-541E-9221937B5729}"/>
          </ac:spMkLst>
        </pc:spChg>
        <pc:spChg chg="add mod">
          <ac:chgData name="David Guzzi" userId="2489b4ab3e3a2fa6" providerId="LiveId" clId="{4CAC6E86-B6DD-464E-AD0A-B0C67A934C92}" dt="2024-09-29T20:21:21.147" v="5446" actId="1037"/>
          <ac:spMkLst>
            <pc:docMk/>
            <pc:sldMk cId="2506785096" sldId="262"/>
            <ac:spMk id="16" creationId="{D9599883-1594-DE22-6C57-3F801F2B6D7D}"/>
          </ac:spMkLst>
        </pc:spChg>
        <pc:spChg chg="mod">
          <ac:chgData name="David Guzzi" userId="2489b4ab3e3a2fa6" providerId="LiveId" clId="{4CAC6E86-B6DD-464E-AD0A-B0C67A934C92}" dt="2024-09-29T19:49:04.933" v="5146" actId="20577"/>
          <ac:spMkLst>
            <pc:docMk/>
            <pc:sldMk cId="2506785096" sldId="262"/>
            <ac:spMk id="17" creationId="{FBAE1DA1-4565-084E-A8EB-D5795D44315D}"/>
          </ac:spMkLst>
        </pc:spChg>
        <pc:spChg chg="mod">
          <ac:chgData name="David Guzzi" userId="2489b4ab3e3a2fa6" providerId="LiveId" clId="{4CAC6E86-B6DD-464E-AD0A-B0C67A934C92}" dt="2024-09-29T19:54:05.982" v="5160" actId="14100"/>
          <ac:spMkLst>
            <pc:docMk/>
            <pc:sldMk cId="2506785096" sldId="262"/>
            <ac:spMk id="22" creationId="{DE8F765E-1015-F86A-1781-FACAA84E448A}"/>
          </ac:spMkLst>
        </pc:spChg>
      </pc:sldChg>
      <pc:sldChg chg="new del">
        <pc:chgData name="David Guzzi" userId="2489b4ab3e3a2fa6" providerId="LiveId" clId="{4CAC6E86-B6DD-464E-AD0A-B0C67A934C92}" dt="2024-09-29T18:03:36.913" v="58" actId="47"/>
        <pc:sldMkLst>
          <pc:docMk/>
          <pc:sldMk cId="1472963259" sldId="263"/>
        </pc:sldMkLst>
      </pc:sldChg>
      <pc:sldChg chg="delSp modSp add del mod">
        <pc:chgData name="David Guzzi" userId="2489b4ab3e3a2fa6" providerId="LiveId" clId="{4CAC6E86-B6DD-464E-AD0A-B0C67A934C92}" dt="2024-09-29T18:42:23.176" v="2692" actId="47"/>
        <pc:sldMkLst>
          <pc:docMk/>
          <pc:sldMk cId="3689903642" sldId="263"/>
        </pc:sldMkLst>
        <pc:spChg chg="mod">
          <ac:chgData name="David Guzzi" userId="2489b4ab3e3a2fa6" providerId="LiveId" clId="{4CAC6E86-B6DD-464E-AD0A-B0C67A934C92}" dt="2024-09-29T18:42:17.800" v="2691"/>
          <ac:spMkLst>
            <pc:docMk/>
            <pc:sldMk cId="3689903642" sldId="263"/>
            <ac:spMk id="21" creationId="{4CD3D2A6-CE6E-0C0C-C644-A18F02DF76F3}"/>
          </ac:spMkLst>
        </pc:spChg>
        <pc:graphicFrameChg chg="del">
          <ac:chgData name="David Guzzi" userId="2489b4ab3e3a2fa6" providerId="LiveId" clId="{4CAC6E86-B6DD-464E-AD0A-B0C67A934C92}" dt="2024-09-29T18:42:08.932" v="2688" actId="478"/>
          <ac:graphicFrameMkLst>
            <pc:docMk/>
            <pc:sldMk cId="3689903642" sldId="263"/>
            <ac:graphicFrameMk id="28" creationId="{E14F3EC5-A09A-90A1-92D1-D1DDE2388FFF}"/>
          </ac:graphicFrameMkLst>
        </pc:graphicFrameChg>
      </pc:sldChg>
      <pc:sldChg chg="addSp modSp add mod">
        <pc:chgData name="David Guzzi" userId="2489b4ab3e3a2fa6" providerId="LiveId" clId="{4CAC6E86-B6DD-464E-AD0A-B0C67A934C92}" dt="2024-09-29T19:44:39.057" v="4943" actId="20577"/>
        <pc:sldMkLst>
          <pc:docMk/>
          <pc:sldMk cId="2512117824" sldId="264"/>
        </pc:sldMkLst>
        <pc:spChg chg="add mod">
          <ac:chgData name="David Guzzi" userId="2489b4ab3e3a2fa6" providerId="LiveId" clId="{4CAC6E86-B6DD-464E-AD0A-B0C67A934C92}" dt="2024-09-29T19:44:39.057" v="4943" actId="20577"/>
          <ac:spMkLst>
            <pc:docMk/>
            <pc:sldMk cId="2512117824" sldId="264"/>
            <ac:spMk id="3" creationId="{0EC684D8-6369-9F64-7DD4-D746829425AC}"/>
          </ac:spMkLst>
        </pc:spChg>
        <pc:spChg chg="mod">
          <ac:chgData name="David Guzzi" userId="2489b4ab3e3a2fa6" providerId="LiveId" clId="{4CAC6E86-B6DD-464E-AD0A-B0C67A934C92}" dt="2024-09-29T19:39:29.235" v="4365" actId="14100"/>
          <ac:spMkLst>
            <pc:docMk/>
            <pc:sldMk cId="2512117824" sldId="264"/>
            <ac:spMk id="21" creationId="{4CD3D2A6-CE6E-0C0C-C644-A18F02DF76F3}"/>
          </ac:spMkLst>
        </pc:spChg>
        <pc:graphicFrameChg chg="mod">
          <ac:chgData name="David Guzzi" userId="2489b4ab3e3a2fa6" providerId="LiveId" clId="{4CAC6E86-B6DD-464E-AD0A-B0C67A934C92}" dt="2024-09-29T19:44:09.733" v="4928" actId="1035"/>
          <ac:graphicFrameMkLst>
            <pc:docMk/>
            <pc:sldMk cId="2512117824" sldId="264"/>
            <ac:graphicFrameMk id="28" creationId="{E14F3EC5-A09A-90A1-92D1-D1DDE2388FFF}"/>
          </ac:graphicFrameMkLst>
        </pc:graphicFrameChg>
      </pc:sldChg>
      <pc:sldChg chg="addSp delSp modSp add mod">
        <pc:chgData name="David Guzzi" userId="2489b4ab3e3a2fa6" providerId="LiveId" clId="{4CAC6E86-B6DD-464E-AD0A-B0C67A934C92}" dt="2024-09-30T02:46:27.198" v="10205" actId="14734"/>
        <pc:sldMkLst>
          <pc:docMk/>
          <pc:sldMk cId="1477540702" sldId="265"/>
        </pc:sldMkLst>
        <pc:spChg chg="del mod">
          <ac:chgData name="David Guzzi" userId="2489b4ab3e3a2fa6" providerId="LiveId" clId="{4CAC6E86-B6DD-464E-AD0A-B0C67A934C92}" dt="2024-09-29T20:21:47.043" v="5452" actId="478"/>
          <ac:spMkLst>
            <pc:docMk/>
            <pc:sldMk cId="1477540702" sldId="265"/>
            <ac:spMk id="3" creationId="{76E2D8F5-C492-17F7-6012-F25EBE3CC195}"/>
          </ac:spMkLst>
        </pc:spChg>
        <pc:spChg chg="mod">
          <ac:chgData name="David Guzzi" userId="2489b4ab3e3a2fa6" providerId="LiveId" clId="{4CAC6E86-B6DD-464E-AD0A-B0C67A934C92}" dt="2024-09-29T22:23:10.644" v="6377" actId="20577"/>
          <ac:spMkLst>
            <pc:docMk/>
            <pc:sldMk cId="1477540702" sldId="265"/>
            <ac:spMk id="7" creationId="{ACE806B7-6AD9-A791-6A29-034E0A880F69}"/>
          </ac:spMkLst>
        </pc:spChg>
        <pc:spChg chg="del">
          <ac:chgData name="David Guzzi" userId="2489b4ab3e3a2fa6" providerId="LiveId" clId="{4CAC6E86-B6DD-464E-AD0A-B0C67A934C92}" dt="2024-09-29T20:21:43.125" v="5448" actId="478"/>
          <ac:spMkLst>
            <pc:docMk/>
            <pc:sldMk cId="1477540702" sldId="265"/>
            <ac:spMk id="14" creationId="{F08A2BD3-E5C3-8F45-0113-B4EE42201576}"/>
          </ac:spMkLst>
        </pc:spChg>
        <pc:spChg chg="del">
          <ac:chgData name="David Guzzi" userId="2489b4ab3e3a2fa6" providerId="LiveId" clId="{4CAC6E86-B6DD-464E-AD0A-B0C67A934C92}" dt="2024-09-29T20:21:43.125" v="5448" actId="478"/>
          <ac:spMkLst>
            <pc:docMk/>
            <pc:sldMk cId="1477540702" sldId="265"/>
            <ac:spMk id="16" creationId="{FB718C48-AAE3-626F-83C5-15DB757B84EF}"/>
          </ac:spMkLst>
        </pc:spChg>
        <pc:spChg chg="del">
          <ac:chgData name="David Guzzi" userId="2489b4ab3e3a2fa6" providerId="LiveId" clId="{4CAC6E86-B6DD-464E-AD0A-B0C67A934C92}" dt="2024-09-29T20:21:45.288" v="5450" actId="478"/>
          <ac:spMkLst>
            <pc:docMk/>
            <pc:sldMk cId="1477540702" sldId="265"/>
            <ac:spMk id="17" creationId="{362BE94D-70F7-AD2F-D214-AD8F32750757}"/>
          </ac:spMkLst>
        </pc:spChg>
        <pc:spChg chg="del">
          <ac:chgData name="David Guzzi" userId="2489b4ab3e3a2fa6" providerId="LiveId" clId="{4CAC6E86-B6DD-464E-AD0A-B0C67A934C92}" dt="2024-09-29T20:21:43.125" v="5448" actId="478"/>
          <ac:spMkLst>
            <pc:docMk/>
            <pc:sldMk cId="1477540702" sldId="265"/>
            <ac:spMk id="18" creationId="{36335D5D-B83C-4667-2695-757C269E92B1}"/>
          </ac:spMkLst>
        </pc:spChg>
        <pc:spChg chg="del">
          <ac:chgData name="David Guzzi" userId="2489b4ab3e3a2fa6" providerId="LiveId" clId="{4CAC6E86-B6DD-464E-AD0A-B0C67A934C92}" dt="2024-09-29T20:21:43.125" v="5448" actId="478"/>
          <ac:spMkLst>
            <pc:docMk/>
            <pc:sldMk cId="1477540702" sldId="265"/>
            <ac:spMk id="19" creationId="{468B2E47-7D89-79FC-6C8D-45BAA1A0E264}"/>
          </ac:spMkLst>
        </pc:spChg>
        <pc:spChg chg="del">
          <ac:chgData name="David Guzzi" userId="2489b4ab3e3a2fa6" providerId="LiveId" clId="{4CAC6E86-B6DD-464E-AD0A-B0C67A934C92}" dt="2024-09-29T20:21:43.125" v="5448" actId="478"/>
          <ac:spMkLst>
            <pc:docMk/>
            <pc:sldMk cId="1477540702" sldId="265"/>
            <ac:spMk id="20" creationId="{E2362805-363A-8D28-3C49-E6A5BEA3A631}"/>
          </ac:spMkLst>
        </pc:spChg>
        <pc:spChg chg="add mod">
          <ac:chgData name="David Guzzi" userId="2489b4ab3e3a2fa6" providerId="LiveId" clId="{4CAC6E86-B6DD-464E-AD0A-B0C67A934C92}" dt="2024-09-29T23:05:39.655" v="7386" actId="27636"/>
          <ac:spMkLst>
            <pc:docMk/>
            <pc:sldMk cId="1477540702" sldId="265"/>
            <ac:spMk id="23" creationId="{25D690D8-F8FE-CE77-4910-76E94C94BCD5}"/>
          </ac:spMkLst>
        </pc:spChg>
        <pc:spChg chg="add mod">
          <ac:chgData name="David Guzzi" userId="2489b4ab3e3a2fa6" providerId="LiveId" clId="{4CAC6E86-B6DD-464E-AD0A-B0C67A934C92}" dt="2024-09-29T23:05:43.753" v="7388" actId="27636"/>
          <ac:spMkLst>
            <pc:docMk/>
            <pc:sldMk cId="1477540702" sldId="265"/>
            <ac:spMk id="24" creationId="{CD24F648-A4E2-9B28-62B2-FA5611751170}"/>
          </ac:spMkLst>
        </pc:spChg>
        <pc:spChg chg="add mod">
          <ac:chgData name="David Guzzi" userId="2489b4ab3e3a2fa6" providerId="LiveId" clId="{4CAC6E86-B6DD-464E-AD0A-B0C67A934C92}" dt="2024-09-30T01:55:41.663" v="9170" actId="20577"/>
          <ac:spMkLst>
            <pc:docMk/>
            <pc:sldMk cId="1477540702" sldId="265"/>
            <ac:spMk id="25" creationId="{CD9BA81A-853D-E7A9-C147-0023C7C9EF44}"/>
          </ac:spMkLst>
        </pc:spChg>
        <pc:spChg chg="add mod">
          <ac:chgData name="David Guzzi" userId="2489b4ab3e3a2fa6" providerId="LiveId" clId="{4CAC6E86-B6DD-464E-AD0A-B0C67A934C92}" dt="2024-09-29T23:00:48.186" v="7191"/>
          <ac:spMkLst>
            <pc:docMk/>
            <pc:sldMk cId="1477540702" sldId="265"/>
            <ac:spMk id="26" creationId="{174B49B3-E5EA-B83A-544C-3E677CF2FF06}"/>
          </ac:spMkLst>
        </pc:spChg>
        <pc:spChg chg="add mod">
          <ac:chgData name="David Guzzi" userId="2489b4ab3e3a2fa6" providerId="LiveId" clId="{4CAC6E86-B6DD-464E-AD0A-B0C67A934C92}" dt="2024-09-29T23:05:53.298" v="7395" actId="1037"/>
          <ac:spMkLst>
            <pc:docMk/>
            <pc:sldMk cId="1477540702" sldId="265"/>
            <ac:spMk id="27" creationId="{60F0D6F0-BCD0-6550-F371-E26AE1BD2700}"/>
          </ac:spMkLst>
        </pc:spChg>
        <pc:spChg chg="add mod">
          <ac:chgData name="David Guzzi" userId="2489b4ab3e3a2fa6" providerId="LiveId" clId="{4CAC6E86-B6DD-464E-AD0A-B0C67A934C92}" dt="2024-09-29T23:09:05.994" v="7757" actId="1076"/>
          <ac:spMkLst>
            <pc:docMk/>
            <pc:sldMk cId="1477540702" sldId="265"/>
            <ac:spMk id="28" creationId="{36748E0C-5782-7F92-46B4-664E4905E05C}"/>
          </ac:spMkLst>
        </pc:spChg>
        <pc:spChg chg="add mod">
          <ac:chgData name="David Guzzi" userId="2489b4ab3e3a2fa6" providerId="LiveId" clId="{4CAC6E86-B6DD-464E-AD0A-B0C67A934C92}" dt="2024-09-29T23:09:19.214" v="7761" actId="1036"/>
          <ac:spMkLst>
            <pc:docMk/>
            <pc:sldMk cId="1477540702" sldId="265"/>
            <ac:spMk id="29" creationId="{9B7CC6EA-4646-B052-7A86-1CC02F7996E7}"/>
          </ac:spMkLst>
        </pc:spChg>
        <pc:spChg chg="add mod">
          <ac:chgData name="David Guzzi" userId="2489b4ab3e3a2fa6" providerId="LiveId" clId="{4CAC6E86-B6DD-464E-AD0A-B0C67A934C92}" dt="2024-09-29T23:09:31.577" v="7764" actId="1076"/>
          <ac:spMkLst>
            <pc:docMk/>
            <pc:sldMk cId="1477540702" sldId="265"/>
            <ac:spMk id="30" creationId="{CF4DCAB0-52A6-385E-36AE-9656599135B2}"/>
          </ac:spMkLst>
        </pc:spChg>
        <pc:spChg chg="add mod">
          <ac:chgData name="David Guzzi" userId="2489b4ab3e3a2fa6" providerId="LiveId" clId="{4CAC6E86-B6DD-464E-AD0A-B0C67A934C92}" dt="2024-09-29T23:09:51.626" v="7768" actId="208"/>
          <ac:spMkLst>
            <pc:docMk/>
            <pc:sldMk cId="1477540702" sldId="265"/>
            <ac:spMk id="31" creationId="{4147ED92-6795-D87B-2A49-7E2BD26FDD4A}"/>
          </ac:spMkLst>
        </pc:spChg>
        <pc:spChg chg="add mod">
          <ac:chgData name="David Guzzi" userId="2489b4ab3e3a2fa6" providerId="LiveId" clId="{4CAC6E86-B6DD-464E-AD0A-B0C67A934C92}" dt="2024-09-29T23:10:19.197" v="7775" actId="14100"/>
          <ac:spMkLst>
            <pc:docMk/>
            <pc:sldMk cId="1477540702" sldId="265"/>
            <ac:spMk id="32" creationId="{D455BB38-F2C8-0B69-4398-5A9551D71406}"/>
          </ac:spMkLst>
        </pc:spChg>
        <pc:spChg chg="add mod">
          <ac:chgData name="David Guzzi" userId="2489b4ab3e3a2fa6" providerId="LiveId" clId="{4CAC6E86-B6DD-464E-AD0A-B0C67A934C92}" dt="2024-09-29T23:10:30.631" v="7776"/>
          <ac:spMkLst>
            <pc:docMk/>
            <pc:sldMk cId="1477540702" sldId="265"/>
            <ac:spMk id="33" creationId="{FBBAB519-66D2-CA72-DD83-06137E6F4C2E}"/>
          </ac:spMkLst>
        </pc:spChg>
        <pc:spChg chg="add mod">
          <ac:chgData name="David Guzzi" userId="2489b4ab3e3a2fa6" providerId="LiveId" clId="{4CAC6E86-B6DD-464E-AD0A-B0C67A934C92}" dt="2024-09-29T23:10:39.183" v="7778" actId="1076"/>
          <ac:spMkLst>
            <pc:docMk/>
            <pc:sldMk cId="1477540702" sldId="265"/>
            <ac:spMk id="34" creationId="{A55F8FD6-A18D-E7F3-8A8A-9C777CA0B688}"/>
          </ac:spMkLst>
        </pc:spChg>
        <pc:spChg chg="add mod">
          <ac:chgData name="David Guzzi" userId="2489b4ab3e3a2fa6" providerId="LiveId" clId="{4CAC6E86-B6DD-464E-AD0A-B0C67A934C92}" dt="2024-09-29T23:14:23.379" v="8280" actId="1076"/>
          <ac:spMkLst>
            <pc:docMk/>
            <pc:sldMk cId="1477540702" sldId="265"/>
            <ac:spMk id="35" creationId="{14E39DE0-BE09-7807-3ED0-35FB70432805}"/>
          </ac:spMkLst>
        </pc:spChg>
        <pc:spChg chg="add mod">
          <ac:chgData name="David Guzzi" userId="2489b4ab3e3a2fa6" providerId="LiveId" clId="{4CAC6E86-B6DD-464E-AD0A-B0C67A934C92}" dt="2024-09-29T23:14:23.379" v="8280" actId="1076"/>
          <ac:spMkLst>
            <pc:docMk/>
            <pc:sldMk cId="1477540702" sldId="265"/>
            <ac:spMk id="36" creationId="{17372F70-0D90-94F9-E194-7F53406BE6BC}"/>
          </ac:spMkLst>
        </pc:spChg>
        <pc:spChg chg="add mod">
          <ac:chgData name="David Guzzi" userId="2489b4ab3e3a2fa6" providerId="LiveId" clId="{4CAC6E86-B6DD-464E-AD0A-B0C67A934C92}" dt="2024-09-29T23:14:23.379" v="8280" actId="1076"/>
          <ac:spMkLst>
            <pc:docMk/>
            <pc:sldMk cId="1477540702" sldId="265"/>
            <ac:spMk id="37" creationId="{2F495DC2-7EA4-B72E-F26B-597D0CDF7087}"/>
          </ac:spMkLst>
        </pc:spChg>
        <pc:spChg chg="add mod">
          <ac:chgData name="David Guzzi" userId="2489b4ab3e3a2fa6" providerId="LiveId" clId="{4CAC6E86-B6DD-464E-AD0A-B0C67A934C92}" dt="2024-09-29T23:14:23.379" v="8280" actId="1076"/>
          <ac:spMkLst>
            <pc:docMk/>
            <pc:sldMk cId="1477540702" sldId="265"/>
            <ac:spMk id="38" creationId="{D71A01C8-21A1-4BFC-F4A6-B755C847F2DA}"/>
          </ac:spMkLst>
        </pc:spChg>
        <pc:spChg chg="add mod">
          <ac:chgData name="David Guzzi" userId="2489b4ab3e3a2fa6" providerId="LiveId" clId="{4CAC6E86-B6DD-464E-AD0A-B0C67A934C92}" dt="2024-09-29T23:14:23.379" v="8280" actId="1076"/>
          <ac:spMkLst>
            <pc:docMk/>
            <pc:sldMk cId="1477540702" sldId="265"/>
            <ac:spMk id="39" creationId="{5B760413-8EC1-75D7-61AA-59C03DBEC61D}"/>
          </ac:spMkLst>
        </pc:spChg>
        <pc:spChg chg="add mod">
          <ac:chgData name="David Guzzi" userId="2489b4ab3e3a2fa6" providerId="LiveId" clId="{4CAC6E86-B6DD-464E-AD0A-B0C67A934C92}" dt="2024-09-29T23:14:23.379" v="8280" actId="1076"/>
          <ac:spMkLst>
            <pc:docMk/>
            <pc:sldMk cId="1477540702" sldId="265"/>
            <ac:spMk id="40" creationId="{22271824-DF3C-DCC9-ECAA-1CD8E64292A8}"/>
          </ac:spMkLst>
        </pc:spChg>
        <pc:spChg chg="add del mod">
          <ac:chgData name="David Guzzi" userId="2489b4ab3e3a2fa6" providerId="LiveId" clId="{4CAC6E86-B6DD-464E-AD0A-B0C67A934C92}" dt="2024-09-29T23:24:33.620" v="8719" actId="478"/>
          <ac:spMkLst>
            <pc:docMk/>
            <pc:sldMk cId="1477540702" sldId="265"/>
            <ac:spMk id="41" creationId="{0104ADE1-61FE-8DF4-AADF-C198F3418287}"/>
          </ac:spMkLst>
        </pc:spChg>
        <pc:spChg chg="add mod">
          <ac:chgData name="David Guzzi" userId="2489b4ab3e3a2fa6" providerId="LiveId" clId="{4CAC6E86-B6DD-464E-AD0A-B0C67A934C92}" dt="2024-09-29T23:19:38.089" v="8671" actId="1037"/>
          <ac:spMkLst>
            <pc:docMk/>
            <pc:sldMk cId="1477540702" sldId="265"/>
            <ac:spMk id="42" creationId="{9FE1B58F-BEDF-BE5A-5187-BFA72FA60D5D}"/>
          </ac:spMkLst>
        </pc:spChg>
        <pc:spChg chg="add mod">
          <ac:chgData name="David Guzzi" userId="2489b4ab3e3a2fa6" providerId="LiveId" clId="{4CAC6E86-B6DD-464E-AD0A-B0C67A934C92}" dt="2024-09-29T23:19:43.866" v="8673" actId="1076"/>
          <ac:spMkLst>
            <pc:docMk/>
            <pc:sldMk cId="1477540702" sldId="265"/>
            <ac:spMk id="43" creationId="{6CFEA649-4C9E-5D9B-36A4-449F593E1A73}"/>
          </ac:spMkLst>
        </pc:spChg>
        <pc:spChg chg="add mod">
          <ac:chgData name="David Guzzi" userId="2489b4ab3e3a2fa6" providerId="LiveId" clId="{4CAC6E86-B6DD-464E-AD0A-B0C67A934C92}" dt="2024-09-29T23:19:53.028" v="8675" actId="1076"/>
          <ac:spMkLst>
            <pc:docMk/>
            <pc:sldMk cId="1477540702" sldId="265"/>
            <ac:spMk id="44" creationId="{38865EF4-CC9E-5A01-D46E-3E64064DC566}"/>
          </ac:spMkLst>
        </pc:spChg>
        <pc:spChg chg="add mod">
          <ac:chgData name="David Guzzi" userId="2489b4ab3e3a2fa6" providerId="LiveId" clId="{4CAC6E86-B6DD-464E-AD0A-B0C67A934C92}" dt="2024-09-29T23:20:10.949" v="8679" actId="208"/>
          <ac:spMkLst>
            <pc:docMk/>
            <pc:sldMk cId="1477540702" sldId="265"/>
            <ac:spMk id="45" creationId="{338D4494-CC9E-43D0-6F4E-8ECEB1894C8E}"/>
          </ac:spMkLst>
        </pc:spChg>
        <pc:spChg chg="add del mod">
          <ac:chgData name="David Guzzi" userId="2489b4ab3e3a2fa6" providerId="LiveId" clId="{4CAC6E86-B6DD-464E-AD0A-B0C67A934C92}" dt="2024-09-29T23:24:30.176" v="8718" actId="478"/>
          <ac:spMkLst>
            <pc:docMk/>
            <pc:sldMk cId="1477540702" sldId="265"/>
            <ac:spMk id="46" creationId="{936E260D-F182-B446-577A-FA3C67D8187B}"/>
          </ac:spMkLst>
        </pc:spChg>
        <pc:spChg chg="add mod">
          <ac:chgData name="David Guzzi" userId="2489b4ab3e3a2fa6" providerId="LiveId" clId="{4CAC6E86-B6DD-464E-AD0A-B0C67A934C92}" dt="2024-09-29T23:24:42.782" v="8721" actId="1076"/>
          <ac:spMkLst>
            <pc:docMk/>
            <pc:sldMk cId="1477540702" sldId="265"/>
            <ac:spMk id="47" creationId="{7C070A43-EA17-B6E5-1E96-389667A923E8}"/>
          </ac:spMkLst>
        </pc:spChg>
        <pc:spChg chg="add mod">
          <ac:chgData name="David Guzzi" userId="2489b4ab3e3a2fa6" providerId="LiveId" clId="{4CAC6E86-B6DD-464E-AD0A-B0C67A934C92}" dt="2024-09-29T23:25:44.679" v="8803" actId="1038"/>
          <ac:spMkLst>
            <pc:docMk/>
            <pc:sldMk cId="1477540702" sldId="265"/>
            <ac:spMk id="48" creationId="{BA9831A4-052A-0504-0903-64EB4EDAC2FD}"/>
          </ac:spMkLst>
        </pc:spChg>
        <pc:spChg chg="add mod">
          <ac:chgData name="David Guzzi" userId="2489b4ab3e3a2fa6" providerId="LiveId" clId="{4CAC6E86-B6DD-464E-AD0A-B0C67A934C92}" dt="2024-09-29T23:26:05.177" v="8815" actId="1035"/>
          <ac:spMkLst>
            <pc:docMk/>
            <pc:sldMk cId="1477540702" sldId="265"/>
            <ac:spMk id="49" creationId="{36EE536D-EA7D-414B-9DB4-FC6B5675D5E0}"/>
          </ac:spMkLst>
        </pc:spChg>
        <pc:spChg chg="add mod">
          <ac:chgData name="David Guzzi" userId="2489b4ab3e3a2fa6" providerId="LiveId" clId="{4CAC6E86-B6DD-464E-AD0A-B0C67A934C92}" dt="2024-09-29T23:29:20.332" v="8837" actId="1035"/>
          <ac:spMkLst>
            <pc:docMk/>
            <pc:sldMk cId="1477540702" sldId="265"/>
            <ac:spMk id="50" creationId="{5F4DDA64-47C3-9C78-2208-D9E5209AECB6}"/>
          </ac:spMkLst>
        </pc:spChg>
        <pc:graphicFrameChg chg="add mod modGraphic">
          <ac:chgData name="David Guzzi" userId="2489b4ab3e3a2fa6" providerId="LiveId" clId="{4CAC6E86-B6DD-464E-AD0A-B0C67A934C92}" dt="2024-09-29T23:18:41.416" v="8657" actId="1076"/>
          <ac:graphicFrameMkLst>
            <pc:docMk/>
            <pc:sldMk cId="1477540702" sldId="265"/>
            <ac:graphicFrameMk id="4" creationId="{3108A700-1763-C8C0-0E28-366869DD8EB1}"/>
          </ac:graphicFrameMkLst>
        </pc:graphicFrameChg>
        <pc:graphicFrameChg chg="add del mod modGraphic">
          <ac:chgData name="David Guzzi" userId="2489b4ab3e3a2fa6" providerId="LiveId" clId="{4CAC6E86-B6DD-464E-AD0A-B0C67A934C92}" dt="2024-09-29T20:58:41.790" v="6191" actId="478"/>
          <ac:graphicFrameMkLst>
            <pc:docMk/>
            <pc:sldMk cId="1477540702" sldId="265"/>
            <ac:graphicFrameMk id="6" creationId="{3F32B4B7-043D-5816-AF79-8285247B50D5}"/>
          </ac:graphicFrameMkLst>
        </pc:graphicFrameChg>
        <pc:graphicFrameChg chg="add mod modGraphic">
          <ac:chgData name="David Guzzi" userId="2489b4ab3e3a2fa6" providerId="LiveId" clId="{4CAC6E86-B6DD-464E-AD0A-B0C67A934C92}" dt="2024-09-29T20:59:57.545" v="6198" actId="1076"/>
          <ac:graphicFrameMkLst>
            <pc:docMk/>
            <pc:sldMk cId="1477540702" sldId="265"/>
            <ac:graphicFrameMk id="8" creationId="{79C5E5F5-0890-1117-798B-EFED0B31D9CE}"/>
          </ac:graphicFrameMkLst>
        </pc:graphicFrameChg>
        <pc:graphicFrameChg chg="add mod">
          <ac:chgData name="David Guzzi" userId="2489b4ab3e3a2fa6" providerId="LiveId" clId="{4CAC6E86-B6DD-464E-AD0A-B0C67A934C92}" dt="2024-09-29T20:59:59.292" v="6199"/>
          <ac:graphicFrameMkLst>
            <pc:docMk/>
            <pc:sldMk cId="1477540702" sldId="265"/>
            <ac:graphicFrameMk id="9" creationId="{522D0DAD-8B1A-298C-0E5B-7E7BAD1ACF8E}"/>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0" creationId="{C6E18BC0-1A22-0C9D-832E-1F931077AD53}"/>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2" creationId="{F51AC913-1EBD-5BAC-396C-3E8FB88AC7EE}"/>
          </ac:graphicFrameMkLst>
        </pc:graphicFrameChg>
        <pc:graphicFrameChg chg="add mod modGraphic">
          <ac:chgData name="David Guzzi" userId="2489b4ab3e3a2fa6" providerId="LiveId" clId="{4CAC6E86-B6DD-464E-AD0A-B0C67A934C92}" dt="2024-09-30T02:46:27.198" v="10205" actId="14734"/>
          <ac:graphicFrameMkLst>
            <pc:docMk/>
            <pc:sldMk cId="1477540702" sldId="265"/>
            <ac:graphicFrameMk id="21" creationId="{DD964845-FF1D-0A98-35F5-609E84F77067}"/>
          </ac:graphicFrameMkLst>
        </pc:graphicFrameChg>
        <pc:graphicFrameChg chg="add mod modGraphic">
          <ac:chgData name="David Guzzi" userId="2489b4ab3e3a2fa6" providerId="LiveId" clId="{4CAC6E86-B6DD-464E-AD0A-B0C67A934C92}" dt="2024-09-29T23:03:29.481" v="7353" actId="1076"/>
          <ac:graphicFrameMkLst>
            <pc:docMk/>
            <pc:sldMk cId="1477540702" sldId="265"/>
            <ac:graphicFrameMk id="22" creationId="{443C1161-7514-8169-CAD9-B2319F216DB7}"/>
          </ac:graphicFrameMkLst>
        </pc:graphicFrameChg>
        <pc:picChg chg="del">
          <ac:chgData name="David Guzzi" userId="2489b4ab3e3a2fa6" providerId="LiveId" clId="{4CAC6E86-B6DD-464E-AD0A-B0C67A934C92}" dt="2024-09-29T20:21:44.432" v="5449" actId="478"/>
          <ac:picMkLst>
            <pc:docMk/>
            <pc:sldMk cId="1477540702" sldId="265"/>
            <ac:picMk id="15" creationId="{212AFC07-40A7-7EFA-BD9E-4C1C4EC52CAD}"/>
          </ac:picMkLst>
        </pc:picChg>
      </pc:sldChg>
      <pc:sldChg chg="delSp modSp add mod">
        <pc:chgData name="David Guzzi" userId="2489b4ab3e3a2fa6" providerId="LiveId" clId="{4CAC6E86-B6DD-464E-AD0A-B0C67A934C92}" dt="2024-09-29T21:51:15.881" v="6346" actId="478"/>
        <pc:sldMkLst>
          <pc:docMk/>
          <pc:sldMk cId="2392794179" sldId="266"/>
        </pc:sldMkLst>
        <pc:spChg chg="mod">
          <ac:chgData name="David Guzzi" userId="2489b4ab3e3a2fa6" providerId="LiveId" clId="{4CAC6E86-B6DD-464E-AD0A-B0C67A934C92}" dt="2024-09-29T21:47:12.044" v="6317" actId="20577"/>
          <ac:spMkLst>
            <pc:docMk/>
            <pc:sldMk cId="2392794179" sldId="266"/>
            <ac:spMk id="2" creationId="{805CDE67-4A45-7C69-7E87-B6F0AF9B73EE}"/>
          </ac:spMkLst>
        </pc:spChg>
        <pc:spChg chg="del">
          <ac:chgData name="David Guzzi" userId="2489b4ab3e3a2fa6" providerId="LiveId" clId="{4CAC6E86-B6DD-464E-AD0A-B0C67A934C92}" dt="2024-09-29T21:51:15.881" v="6346" actId="478"/>
          <ac:spMkLst>
            <pc:docMk/>
            <pc:sldMk cId="2392794179" sldId="266"/>
            <ac:spMk id="7" creationId="{ACE806B7-6AD9-A791-6A29-034E0A880F69}"/>
          </ac:spMkLst>
        </pc:spChg>
        <pc:graphicFrameChg chg="del">
          <ac:chgData name="David Guzzi" userId="2489b4ab3e3a2fa6" providerId="LiveId" clId="{4CAC6E86-B6DD-464E-AD0A-B0C67A934C92}" dt="2024-09-29T21:51:15.881" v="6346" actId="478"/>
          <ac:graphicFrameMkLst>
            <pc:docMk/>
            <pc:sldMk cId="2392794179" sldId="266"/>
            <ac:graphicFrameMk id="4" creationId="{3108A700-1763-C8C0-0E28-366869DD8EB1}"/>
          </ac:graphicFrameMkLst>
        </pc:graphicFrameChg>
        <pc:graphicFrameChg chg="del">
          <ac:chgData name="David Guzzi" userId="2489b4ab3e3a2fa6" providerId="LiveId" clId="{4CAC6E86-B6DD-464E-AD0A-B0C67A934C92}" dt="2024-09-29T21:51:15.881" v="6346" actId="478"/>
          <ac:graphicFrameMkLst>
            <pc:docMk/>
            <pc:sldMk cId="2392794179" sldId="266"/>
            <ac:graphicFrameMk id="21" creationId="{DD964845-FF1D-0A98-35F5-609E84F77067}"/>
          </ac:graphicFrameMkLst>
        </pc:graphicFrameChg>
      </pc:sldChg>
      <pc:sldChg chg="delSp modSp add mod">
        <pc:chgData name="David Guzzi" userId="2489b4ab3e3a2fa6" providerId="LiveId" clId="{4CAC6E86-B6DD-464E-AD0A-B0C67A934C92}" dt="2024-09-29T21:52:01.043" v="6351"/>
        <pc:sldMkLst>
          <pc:docMk/>
          <pc:sldMk cId="231920199" sldId="267"/>
        </pc:sldMkLst>
        <pc:spChg chg="mod">
          <ac:chgData name="David Guzzi" userId="2489b4ab3e3a2fa6" providerId="LiveId" clId="{4CAC6E86-B6DD-464E-AD0A-B0C67A934C92}" dt="2024-09-29T21:52:01.043" v="6351"/>
          <ac:spMkLst>
            <pc:docMk/>
            <pc:sldMk cId="231920199" sldId="267"/>
            <ac:spMk id="2" creationId="{805CDE67-4A45-7C69-7E87-B6F0AF9B73EE}"/>
          </ac:spMkLst>
        </pc:spChg>
        <pc:spChg chg="del">
          <ac:chgData name="David Guzzi" userId="2489b4ab3e3a2fa6" providerId="LiveId" clId="{4CAC6E86-B6DD-464E-AD0A-B0C67A934C92}" dt="2024-09-29T21:47:22.641" v="6318" actId="478"/>
          <ac:spMkLst>
            <pc:docMk/>
            <pc:sldMk cId="231920199" sldId="267"/>
            <ac:spMk id="7" creationId="{ACE806B7-6AD9-A791-6A29-034E0A880F69}"/>
          </ac:spMkLst>
        </pc:spChg>
        <pc:graphicFrameChg chg="del">
          <ac:chgData name="David Guzzi" userId="2489b4ab3e3a2fa6" providerId="LiveId" clId="{4CAC6E86-B6DD-464E-AD0A-B0C67A934C92}" dt="2024-09-29T21:47:22.641" v="6318" actId="478"/>
          <ac:graphicFrameMkLst>
            <pc:docMk/>
            <pc:sldMk cId="231920199" sldId="267"/>
            <ac:graphicFrameMk id="4" creationId="{3108A700-1763-C8C0-0E28-366869DD8EB1}"/>
          </ac:graphicFrameMkLst>
        </pc:graphicFrameChg>
        <pc:graphicFrameChg chg="del">
          <ac:chgData name="David Guzzi" userId="2489b4ab3e3a2fa6" providerId="LiveId" clId="{4CAC6E86-B6DD-464E-AD0A-B0C67A934C92}" dt="2024-09-29T21:47:22.641" v="6318" actId="478"/>
          <ac:graphicFrameMkLst>
            <pc:docMk/>
            <pc:sldMk cId="231920199" sldId="267"/>
            <ac:graphicFrameMk id="21" creationId="{DD964845-FF1D-0A98-35F5-609E84F77067}"/>
          </ac:graphicFrameMkLst>
        </pc:graphicFrameChg>
      </pc:sldChg>
      <pc:sldChg chg="modSp add mod">
        <pc:chgData name="David Guzzi" userId="2489b4ab3e3a2fa6" providerId="LiveId" clId="{4CAC6E86-B6DD-464E-AD0A-B0C67A934C92}" dt="2024-09-29T21:52:04.839" v="6352"/>
        <pc:sldMkLst>
          <pc:docMk/>
          <pc:sldMk cId="3996971775" sldId="268"/>
        </pc:sldMkLst>
        <pc:spChg chg="mod">
          <ac:chgData name="David Guzzi" userId="2489b4ab3e3a2fa6" providerId="LiveId" clId="{4CAC6E86-B6DD-464E-AD0A-B0C67A934C92}" dt="2024-09-29T21:52:04.839" v="6352"/>
          <ac:spMkLst>
            <pc:docMk/>
            <pc:sldMk cId="3996971775" sldId="268"/>
            <ac:spMk id="2" creationId="{805CDE67-4A45-7C69-7E87-B6F0AF9B73EE}"/>
          </ac:spMkLst>
        </pc:spChg>
      </pc:sldChg>
      <pc:sldChg chg="addSp delSp modSp add mod">
        <pc:chgData name="David Guzzi" userId="2489b4ab3e3a2fa6" providerId="LiveId" clId="{4CAC6E86-B6DD-464E-AD0A-B0C67A934C92}" dt="2024-09-30T02:52:08.677" v="10313" actId="14100"/>
        <pc:sldMkLst>
          <pc:docMk/>
          <pc:sldMk cId="3030064213" sldId="269"/>
        </pc:sldMkLst>
        <pc:spChg chg="mod">
          <ac:chgData name="David Guzzi" userId="2489b4ab3e3a2fa6" providerId="LiveId" clId="{4CAC6E86-B6DD-464E-AD0A-B0C67A934C92}" dt="2024-09-29T21:52:07.580" v="6353"/>
          <ac:spMkLst>
            <pc:docMk/>
            <pc:sldMk cId="3030064213" sldId="269"/>
            <ac:spMk id="2" creationId="{805CDE67-4A45-7C69-7E87-B6F0AF9B73EE}"/>
          </ac:spMkLst>
        </pc:spChg>
        <pc:spChg chg="add mod">
          <ac:chgData name="David Guzzi" userId="2489b4ab3e3a2fa6" providerId="LiveId" clId="{4CAC6E86-B6DD-464E-AD0A-B0C67A934C92}" dt="2024-09-30T02:11:59.942" v="9503" actId="20577"/>
          <ac:spMkLst>
            <pc:docMk/>
            <pc:sldMk cId="3030064213" sldId="269"/>
            <ac:spMk id="3" creationId="{544F0990-2B7C-A2FE-FB3D-4F5A9A4B8996}"/>
          </ac:spMkLst>
        </pc:spChg>
        <pc:spChg chg="add mod">
          <ac:chgData name="David Guzzi" userId="2489b4ab3e3a2fa6" providerId="LiveId" clId="{4CAC6E86-B6DD-464E-AD0A-B0C67A934C92}" dt="2024-09-30T02:12:12.902" v="9529" actId="20577"/>
          <ac:spMkLst>
            <pc:docMk/>
            <pc:sldMk cId="3030064213" sldId="269"/>
            <ac:spMk id="4" creationId="{D1E5E7E0-A827-D386-F700-131148CA2B0D}"/>
          </ac:spMkLst>
        </pc:spChg>
        <pc:spChg chg="add mod">
          <ac:chgData name="David Guzzi" userId="2489b4ab3e3a2fa6" providerId="LiveId" clId="{4CAC6E86-B6DD-464E-AD0A-B0C67A934C92}" dt="2024-09-30T02:50:39.596" v="10307" actId="20577"/>
          <ac:spMkLst>
            <pc:docMk/>
            <pc:sldMk cId="3030064213" sldId="269"/>
            <ac:spMk id="8" creationId="{297A78AD-9A72-E70E-CA5A-057B6367F94D}"/>
          </ac:spMkLst>
        </pc:spChg>
        <pc:spChg chg="add mod">
          <ac:chgData name="David Guzzi" userId="2489b4ab3e3a2fa6" providerId="LiveId" clId="{4CAC6E86-B6DD-464E-AD0A-B0C67A934C92}" dt="2024-09-30T02:41:58.477" v="10114" actId="20577"/>
          <ac:spMkLst>
            <pc:docMk/>
            <pc:sldMk cId="3030064213" sldId="269"/>
            <ac:spMk id="23" creationId="{0A509ED8-B091-0E9A-F0C5-2088E5E94519}"/>
          </ac:spMkLst>
        </pc:spChg>
        <pc:spChg chg="add mod">
          <ac:chgData name="David Guzzi" userId="2489b4ab3e3a2fa6" providerId="LiveId" clId="{4CAC6E86-B6DD-464E-AD0A-B0C67A934C92}" dt="2024-09-30T02:42:00.727" v="10116" actId="20577"/>
          <ac:spMkLst>
            <pc:docMk/>
            <pc:sldMk cId="3030064213" sldId="269"/>
            <ac:spMk id="24" creationId="{E9F6E235-ABC4-FE0B-02F9-26C11C30C2B4}"/>
          </ac:spMkLst>
        </pc:spChg>
        <pc:spChg chg="add mod">
          <ac:chgData name="David Guzzi" userId="2489b4ab3e3a2fa6" providerId="LiveId" clId="{4CAC6E86-B6DD-464E-AD0A-B0C67A934C92}" dt="2024-09-30T02:52:08.677" v="10313" actId="14100"/>
          <ac:spMkLst>
            <pc:docMk/>
            <pc:sldMk cId="3030064213" sldId="269"/>
            <ac:spMk id="25" creationId="{6000BA39-6FB8-199A-B619-A296E6DFD61D}"/>
          </ac:spMkLst>
        </pc:spChg>
        <pc:picChg chg="add del mod">
          <ac:chgData name="David Guzzi" userId="2489b4ab3e3a2fa6" providerId="LiveId" clId="{4CAC6E86-B6DD-464E-AD0A-B0C67A934C92}" dt="2024-09-30T02:29:32.163" v="9539" actId="478"/>
          <ac:picMkLst>
            <pc:docMk/>
            <pc:sldMk cId="3030064213" sldId="269"/>
            <ac:picMk id="7" creationId="{589AB1E7-DA47-D75B-114C-436E1B582D30}"/>
          </ac:picMkLst>
        </pc:picChg>
        <pc:picChg chg="add mod">
          <ac:chgData name="David Guzzi" userId="2489b4ab3e3a2fa6" providerId="LiveId" clId="{4CAC6E86-B6DD-464E-AD0A-B0C67A934C92}" dt="2024-09-30T02:34:56.658" v="9949" actId="1076"/>
          <ac:picMkLst>
            <pc:docMk/>
            <pc:sldMk cId="3030064213" sldId="269"/>
            <ac:picMk id="10" creationId="{0EF24C91-48DD-84D8-41AC-61885842E20D}"/>
          </ac:picMkLst>
        </pc:picChg>
        <pc:picChg chg="add mod">
          <ac:chgData name="David Guzzi" userId="2489b4ab3e3a2fa6" providerId="LiveId" clId="{4CAC6E86-B6DD-464E-AD0A-B0C67A934C92}" dt="2024-09-30T02:30:21.542" v="9548" actId="1076"/>
          <ac:picMkLst>
            <pc:docMk/>
            <pc:sldMk cId="3030064213" sldId="269"/>
            <ac:picMk id="14" creationId="{9E0EE2F9-7DDA-DE46-F576-3366AFDF28A4}"/>
          </ac:picMkLst>
        </pc:picChg>
        <pc:cxnChg chg="add mod">
          <ac:chgData name="David Guzzi" userId="2489b4ab3e3a2fa6" providerId="LiveId" clId="{4CAC6E86-B6DD-464E-AD0A-B0C67A934C92}" dt="2024-09-30T02:35:46.099" v="9958" actId="692"/>
          <ac:cxnSpMkLst>
            <pc:docMk/>
            <pc:sldMk cId="3030064213" sldId="269"/>
            <ac:cxnSpMk id="16" creationId="{DEB2F73E-07E3-22E9-2F71-31D95F74B5A5}"/>
          </ac:cxnSpMkLst>
        </pc:cxnChg>
        <pc:cxnChg chg="add mod">
          <ac:chgData name="David Guzzi" userId="2489b4ab3e3a2fa6" providerId="LiveId" clId="{4CAC6E86-B6DD-464E-AD0A-B0C67A934C92}" dt="2024-09-30T02:36:14.453" v="9962" actId="14100"/>
          <ac:cxnSpMkLst>
            <pc:docMk/>
            <pc:sldMk cId="3030064213" sldId="269"/>
            <ac:cxnSpMk id="19" creationId="{D2E0F45D-E238-82D0-A6CB-9F85457AC1CF}"/>
          </ac:cxnSpMkLst>
        </pc:cxnChg>
      </pc:sldChg>
      <pc:sldChg chg="addSp modSp add mod">
        <pc:chgData name="David Guzzi" userId="2489b4ab3e3a2fa6" providerId="LiveId" clId="{4CAC6E86-B6DD-464E-AD0A-B0C67A934C92}" dt="2024-09-30T02:53:01.008" v="10317" actId="1076"/>
        <pc:sldMkLst>
          <pc:docMk/>
          <pc:sldMk cId="4026336480" sldId="270"/>
        </pc:sldMkLst>
        <pc:spChg chg="mod">
          <ac:chgData name="David Guzzi" userId="2489b4ab3e3a2fa6" providerId="LiveId" clId="{4CAC6E86-B6DD-464E-AD0A-B0C67A934C92}" dt="2024-09-29T21:52:10.515" v="6354"/>
          <ac:spMkLst>
            <pc:docMk/>
            <pc:sldMk cId="4026336480" sldId="270"/>
            <ac:spMk id="2" creationId="{805CDE67-4A45-7C69-7E87-B6F0AF9B73EE}"/>
          </ac:spMkLst>
        </pc:spChg>
        <pc:picChg chg="add mod">
          <ac:chgData name="David Guzzi" userId="2489b4ab3e3a2fa6" providerId="LiveId" clId="{4CAC6E86-B6DD-464E-AD0A-B0C67A934C92}" dt="2024-09-30T02:51:29.159" v="10310" actId="1076"/>
          <ac:picMkLst>
            <pc:docMk/>
            <pc:sldMk cId="4026336480" sldId="270"/>
            <ac:picMk id="4" creationId="{E45AD8B5-8667-BE32-AC55-2C87585FFBFF}"/>
          </ac:picMkLst>
        </pc:picChg>
        <pc:picChg chg="add mod">
          <ac:chgData name="David Guzzi" userId="2489b4ab3e3a2fa6" providerId="LiveId" clId="{4CAC6E86-B6DD-464E-AD0A-B0C67A934C92}" dt="2024-09-30T02:53:01.008" v="10317" actId="1076"/>
          <ac:picMkLst>
            <pc:docMk/>
            <pc:sldMk cId="4026336480" sldId="270"/>
            <ac:picMk id="7" creationId="{9BF307F5-5B35-4C89-1335-161CAA5503F2}"/>
          </ac:picMkLst>
        </pc:picChg>
      </pc:sldChg>
      <pc:sldChg chg="add del">
        <pc:chgData name="David Guzzi" userId="2489b4ab3e3a2fa6" providerId="LiveId" clId="{4CAC6E86-B6DD-464E-AD0A-B0C67A934C92}" dt="2024-09-29T21:48:21.540" v="6343" actId="47"/>
        <pc:sldMkLst>
          <pc:docMk/>
          <pc:sldMk cId="1689906993" sldId="271"/>
        </pc:sldMkLst>
      </pc:sldChg>
      <pc:sldChg chg="add">
        <pc:chgData name="David Guzzi" userId="2489b4ab3e3a2fa6" providerId="LiveId" clId="{4CAC6E86-B6DD-464E-AD0A-B0C67A934C92}" dt="2024-09-29T21:48:24.730" v="6344" actId="2890"/>
        <pc:sldMkLst>
          <pc:docMk/>
          <pc:sldMk cId="2270572012" sldId="271"/>
        </pc:sldMkLst>
      </pc:sldChg>
      <pc:sldChg chg="add">
        <pc:chgData name="David Guzzi" userId="2489b4ab3e3a2fa6" providerId="LiveId" clId="{4CAC6E86-B6DD-464E-AD0A-B0C67A934C92}" dt="2024-09-29T21:48:27.808" v="6345" actId="2890"/>
        <pc:sldMkLst>
          <pc:docMk/>
          <pc:sldMk cId="889134617" sldId="272"/>
        </pc:sldMkLst>
      </pc:sldChg>
      <pc:sldChg chg="add replId">
        <pc:chgData name="David Guzzi" userId="2489b4ab3e3a2fa6" providerId="LiveId" clId="{4CAC6E86-B6DD-464E-AD0A-B0C67A934C92}" dt="2024-09-29T21:48:27.808" v="6345" actId="2890"/>
        <pc:sldMkLst>
          <pc:docMk/>
          <pc:sldMk cId="2976990680" sldId="273"/>
        </pc:sldMkLst>
      </pc:sldChg>
      <pc:sldChg chg="addSp delSp modSp add mod">
        <pc:chgData name="David Guzzi" userId="2489b4ab3e3a2fa6" providerId="LiveId" clId="{4CAC6E86-B6DD-464E-AD0A-B0C67A934C92}" dt="2024-09-30T02:08:55.523" v="9477" actId="313"/>
        <pc:sldMkLst>
          <pc:docMk/>
          <pc:sldMk cId="2492590111" sldId="274"/>
        </pc:sldMkLst>
        <pc:spChg chg="add mod">
          <ac:chgData name="David Guzzi" userId="2489b4ab3e3a2fa6" providerId="LiveId" clId="{4CAC6E86-B6DD-464E-AD0A-B0C67A934C92}" dt="2024-09-29T23:42:33.720" v="9040" actId="20577"/>
          <ac:spMkLst>
            <pc:docMk/>
            <pc:sldMk cId="2492590111" sldId="274"/>
            <ac:spMk id="3" creationId="{D430C91C-DC13-9A8C-795D-9BF0976E46A1}"/>
          </ac:spMkLst>
        </pc:spChg>
        <pc:spChg chg="del">
          <ac:chgData name="David Guzzi" userId="2489b4ab3e3a2fa6" providerId="LiveId" clId="{4CAC6E86-B6DD-464E-AD0A-B0C67A934C92}" dt="2024-09-29T21:51:32.745" v="6349" actId="478"/>
          <ac:spMkLst>
            <pc:docMk/>
            <pc:sldMk cId="2492590111" sldId="274"/>
            <ac:spMk id="7" creationId="{ACE806B7-6AD9-A791-6A29-034E0A880F69}"/>
          </ac:spMkLst>
        </pc:spChg>
        <pc:spChg chg="add mod">
          <ac:chgData name="David Guzzi" userId="2489b4ab3e3a2fa6" providerId="LiveId" clId="{4CAC6E86-B6DD-464E-AD0A-B0C67A934C92}" dt="2024-09-30T02:08:55.523" v="9477" actId="313"/>
          <ac:spMkLst>
            <pc:docMk/>
            <pc:sldMk cId="2492590111" sldId="274"/>
            <ac:spMk id="18" creationId="{CCD2D852-4F09-06FA-C51D-C290099E1E99}"/>
          </ac:spMkLst>
        </pc:spChg>
        <pc:spChg chg="add mod">
          <ac:chgData name="David Guzzi" userId="2489b4ab3e3a2fa6" providerId="LiveId" clId="{4CAC6E86-B6DD-464E-AD0A-B0C67A934C92}" dt="2024-09-30T01:59:37.361" v="9222" actId="20577"/>
          <ac:spMkLst>
            <pc:docMk/>
            <pc:sldMk cId="2492590111" sldId="274"/>
            <ac:spMk id="19" creationId="{50D4CA50-020C-62FE-F856-2E43ADBA9208}"/>
          </ac:spMkLst>
        </pc:spChg>
        <pc:graphicFrameChg chg="del">
          <ac:chgData name="David Guzzi" userId="2489b4ab3e3a2fa6" providerId="LiveId" clId="{4CAC6E86-B6DD-464E-AD0A-B0C67A934C92}" dt="2024-09-29T21:51:32.745" v="6349" actId="478"/>
          <ac:graphicFrameMkLst>
            <pc:docMk/>
            <pc:sldMk cId="2492590111" sldId="274"/>
            <ac:graphicFrameMk id="4" creationId="{3108A700-1763-C8C0-0E28-366869DD8EB1}"/>
          </ac:graphicFrameMkLst>
        </pc:graphicFrameChg>
        <pc:graphicFrameChg chg="add mod modGraphic">
          <ac:chgData name="David Guzzi" userId="2489b4ab3e3a2fa6" providerId="LiveId" clId="{4CAC6E86-B6DD-464E-AD0A-B0C67A934C92}" dt="2024-09-30T00:52:31.741" v="9146" actId="1076"/>
          <ac:graphicFrameMkLst>
            <pc:docMk/>
            <pc:sldMk cId="2492590111" sldId="274"/>
            <ac:graphicFrameMk id="6" creationId="{627A4CB0-FD36-F5A2-EA08-23F242CA401D}"/>
          </ac:graphicFrameMkLst>
        </pc:graphicFrameChg>
        <pc:graphicFrameChg chg="del">
          <ac:chgData name="David Guzzi" userId="2489b4ab3e3a2fa6" providerId="LiveId" clId="{4CAC6E86-B6DD-464E-AD0A-B0C67A934C92}" dt="2024-09-29T21:51:32.745" v="6349" actId="478"/>
          <ac:graphicFrameMkLst>
            <pc:docMk/>
            <pc:sldMk cId="2492590111" sldId="274"/>
            <ac:graphicFrameMk id="21" creationId="{DD964845-FF1D-0A98-35F5-609E84F77067}"/>
          </ac:graphicFrameMkLst>
        </pc:graphicFrameChg>
        <pc:picChg chg="add del mod ord">
          <ac:chgData name="David Guzzi" userId="2489b4ab3e3a2fa6" providerId="LiveId" clId="{4CAC6E86-B6DD-464E-AD0A-B0C67A934C92}" dt="2024-09-30T00:40:40.615" v="9114" actId="478"/>
          <ac:picMkLst>
            <pc:docMk/>
            <pc:sldMk cId="2492590111" sldId="274"/>
            <ac:picMk id="9" creationId="{3D36A124-0B3F-6E39-119F-45708D233EAF}"/>
          </ac:picMkLst>
        </pc:picChg>
        <pc:picChg chg="add del mod">
          <ac:chgData name="David Guzzi" userId="2489b4ab3e3a2fa6" providerId="LiveId" clId="{4CAC6E86-B6DD-464E-AD0A-B0C67A934C92}" dt="2024-09-30T00:34:03.867" v="9070" actId="22"/>
          <ac:picMkLst>
            <pc:docMk/>
            <pc:sldMk cId="2492590111" sldId="274"/>
            <ac:picMk id="12" creationId="{D20565FF-6012-4E05-DE93-FE2840F8B26A}"/>
          </ac:picMkLst>
        </pc:picChg>
        <pc:picChg chg="add del mod">
          <ac:chgData name="David Guzzi" userId="2489b4ab3e3a2fa6" providerId="LiveId" clId="{4CAC6E86-B6DD-464E-AD0A-B0C67A934C92}" dt="2024-09-30T00:42:39.015" v="9137" actId="478"/>
          <ac:picMkLst>
            <pc:docMk/>
            <pc:sldMk cId="2492590111" sldId="274"/>
            <ac:picMk id="15" creationId="{BE21042F-AA30-DF3C-9EE4-4AC946997F7A}"/>
          </ac:picMkLst>
        </pc:picChg>
        <pc:picChg chg="add mod">
          <ac:chgData name="David Guzzi" userId="2489b4ab3e3a2fa6" providerId="LiveId" clId="{4CAC6E86-B6DD-464E-AD0A-B0C67A934C92}" dt="2024-09-30T00:42:51.218" v="9141" actId="1076"/>
          <ac:picMkLst>
            <pc:docMk/>
            <pc:sldMk cId="2492590111" sldId="274"/>
            <ac:picMk id="17" creationId="{92A462D5-0A6A-65D6-C200-4115E0765A78}"/>
          </ac:picMkLst>
        </pc:picChg>
      </pc:sldChg>
      <pc:sldChg chg="delSp add del mod">
        <pc:chgData name="David Guzzi" userId="2489b4ab3e3a2fa6" providerId="LiveId" clId="{4CAC6E86-B6DD-464E-AD0A-B0C67A934C92}" dt="2024-09-29T23:37:32.934" v="8987" actId="47"/>
        <pc:sldMkLst>
          <pc:docMk/>
          <pc:sldMk cId="3169356743" sldId="275"/>
        </pc:sldMkLst>
        <pc:spChg chg="del">
          <ac:chgData name="David Guzzi" userId="2489b4ab3e3a2fa6" providerId="LiveId" clId="{4CAC6E86-B6DD-464E-AD0A-B0C67A934C92}" dt="2024-09-29T21:51:40.958" v="6350" actId="478"/>
          <ac:spMkLst>
            <pc:docMk/>
            <pc:sldMk cId="3169356743" sldId="275"/>
            <ac:spMk id="7" creationId="{ACE806B7-6AD9-A791-6A29-034E0A880F69}"/>
          </ac:spMkLst>
        </pc:spChg>
        <pc:graphicFrameChg chg="del">
          <ac:chgData name="David Guzzi" userId="2489b4ab3e3a2fa6" providerId="LiveId" clId="{4CAC6E86-B6DD-464E-AD0A-B0C67A934C92}" dt="2024-09-29T21:51:40.958" v="6350" actId="478"/>
          <ac:graphicFrameMkLst>
            <pc:docMk/>
            <pc:sldMk cId="3169356743" sldId="275"/>
            <ac:graphicFrameMk id="4" creationId="{3108A700-1763-C8C0-0E28-366869DD8EB1}"/>
          </ac:graphicFrameMkLst>
        </pc:graphicFrameChg>
        <pc:graphicFrameChg chg="del">
          <ac:chgData name="David Guzzi" userId="2489b4ab3e3a2fa6" providerId="LiveId" clId="{4CAC6E86-B6DD-464E-AD0A-B0C67A934C92}" dt="2024-09-29T21:51:40.958" v="6350" actId="478"/>
          <ac:graphicFrameMkLst>
            <pc:docMk/>
            <pc:sldMk cId="3169356743" sldId="275"/>
            <ac:graphicFrameMk id="21" creationId="{DD964845-FF1D-0A98-35F5-609E84F77067}"/>
          </ac:graphicFrameMkLst>
        </pc:graphicFrameChg>
      </pc:sldChg>
      <pc:sldChg chg="add">
        <pc:chgData name="David Guzzi" userId="2489b4ab3e3a2fa6" providerId="LiveId" clId="{4CAC6E86-B6DD-464E-AD0A-B0C67A934C92}" dt="2024-09-29T21:52:16.347" v="6355" actId="2890"/>
        <pc:sldMkLst>
          <pc:docMk/>
          <pc:sldMk cId="2807950888" sldId="276"/>
        </pc:sldMkLst>
      </pc:sldChg>
      <pc:sldChg chg="modSp add mod">
        <pc:chgData name="David Guzzi" userId="2489b4ab3e3a2fa6" providerId="LiveId" clId="{4CAC6E86-B6DD-464E-AD0A-B0C67A934C92}" dt="2024-09-29T21:52:55.333" v="6372" actId="20577"/>
        <pc:sldMkLst>
          <pc:docMk/>
          <pc:sldMk cId="1419280199" sldId="277"/>
        </pc:sldMkLst>
        <pc:spChg chg="mod">
          <ac:chgData name="David Guzzi" userId="2489b4ab3e3a2fa6" providerId="LiveId" clId="{4CAC6E86-B6DD-464E-AD0A-B0C67A934C92}" dt="2024-09-29T21:52:55.333" v="6372" actId="20577"/>
          <ac:spMkLst>
            <pc:docMk/>
            <pc:sldMk cId="1419280199" sldId="277"/>
            <ac:spMk id="2" creationId="{805CDE67-4A45-7C69-7E87-B6F0AF9B73EE}"/>
          </ac:spMkLst>
        </pc:sp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29/9/2024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9/29/2024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9/29/2024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9/29/2024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9/29/2024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9/29/2024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9/29/2024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9/29/2024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9/29/2024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9/29/2024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9/29/2024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9/29/2024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9/29/2024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bank.worldbank.org/source/world-development-indic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85000" lnSpcReduction="20000"/>
          </a:bodyPr>
          <a:lstStyle/>
          <a:p>
            <a:r>
              <a:rPr lang="es-AR" b="1" dirty="0"/>
              <a:t>Profesora: </a:t>
            </a:r>
          </a:p>
          <a:p>
            <a:pPr marL="285750" indent="-285750">
              <a:buFont typeface="Arial" panose="020B0604020202020204" pitchFamily="34" charset="0"/>
              <a:buChar char="•"/>
            </a:pPr>
            <a:r>
              <a:rPr lang="es-AR" dirty="0"/>
              <a:t>Clemente, Alejandra.</a:t>
            </a:r>
          </a:p>
          <a:p>
            <a:r>
              <a:rPr lang="es-AR" b="1"/>
              <a:t>Ayudante:</a:t>
            </a:r>
            <a:endParaRPr lang="es-AR" dirty="0"/>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25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10</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23192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11</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399697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12</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3" name="Marcador de contenido 2">
            <a:extLst>
              <a:ext uri="{FF2B5EF4-FFF2-40B4-BE49-F238E27FC236}">
                <a16:creationId xmlns:a16="http://schemas.microsoft.com/office/drawing/2014/main" id="{544F0990-2B7C-A2FE-FB3D-4F5A9A4B8996}"/>
              </a:ext>
            </a:extLst>
          </p:cNvPr>
          <p:cNvSpPr txBox="1">
            <a:spLocks/>
          </p:cNvSpPr>
          <p:nvPr/>
        </p:nvSpPr>
        <p:spPr>
          <a:xfrm>
            <a:off x="149673" y="669802"/>
            <a:ext cx="11848363" cy="255843"/>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Método de Ward</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4" name="Marcador de contenido 2">
            <a:extLst>
              <a:ext uri="{FF2B5EF4-FFF2-40B4-BE49-F238E27FC236}">
                <a16:creationId xmlns:a16="http://schemas.microsoft.com/office/drawing/2014/main" id="{D1E5E7E0-A827-D386-F700-131148CA2B0D}"/>
              </a:ext>
            </a:extLst>
          </p:cNvPr>
          <p:cNvSpPr txBox="1">
            <a:spLocks/>
          </p:cNvSpPr>
          <p:nvPr/>
        </p:nvSpPr>
        <p:spPr>
          <a:xfrm>
            <a:off x="171620" y="1244896"/>
            <a:ext cx="11848363" cy="307693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297A78AD-9A72-E70E-CA5A-057B6367F94D}"/>
              </a:ext>
            </a:extLst>
          </p:cNvPr>
          <p:cNvSpPr txBox="1">
            <a:spLocks/>
          </p:cNvSpPr>
          <p:nvPr/>
        </p:nvSpPr>
        <p:spPr>
          <a:xfrm>
            <a:off x="6477779" y="2158805"/>
            <a:ext cx="4993862" cy="323270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Grupo 1: Países como: …</a:t>
            </a:r>
            <a:r>
              <a:rPr kumimoji="0" lang="es-ES" sz="1200" b="1" i="0" u="none" strike="noStrike" kern="1200" cap="none" spc="0" normalizeH="0" baseline="0" noProof="0" dirty="0">
                <a:ln>
                  <a:noFill/>
                </a:ln>
                <a:solidFill>
                  <a:sysClr val="windowText" lastClr="000000"/>
                </a:solidFill>
                <a:effectLst/>
                <a:uLnTx/>
                <a:uFillTx/>
                <a:latin typeface="Walbaum Display (Cuerpo)"/>
              </a:rPr>
              <a:t>Mayormente alto componente 1</a:t>
            </a:r>
            <a:r>
              <a:rPr kumimoji="0" lang="es-ES" sz="1200" i="0" u="none" strike="noStrike" kern="1200" cap="none" spc="0" normalizeH="0" baseline="0" noProof="0" dirty="0">
                <a:ln>
                  <a:noFill/>
                </a:ln>
                <a:solidFill>
                  <a:sysClr val="windowText" lastClr="000000"/>
                </a:solidFill>
                <a:effectLst/>
                <a:uLnTx/>
                <a:uFillTx/>
                <a:latin typeface="Walbaum Display (Cuerpo)"/>
              </a:rPr>
              <a:t>. Se pueden caracterizar por ser </a:t>
            </a:r>
            <a:r>
              <a:rPr kumimoji="0" lang="es-ES" sz="1200" i="0" u="none" strike="noStrike" kern="1200" cap="none" spc="0" normalizeH="0" baseline="0" noProof="0" dirty="0" err="1">
                <a:ln>
                  <a:noFill/>
                </a:ln>
                <a:solidFill>
                  <a:sysClr val="windowText" lastClr="000000"/>
                </a:solidFill>
                <a:effectLst/>
                <a:uLnTx/>
                <a:uFillTx/>
                <a:latin typeface="Walbaum Display (Cuerpo)"/>
              </a:rPr>
              <a:t>nacionaes</a:t>
            </a:r>
            <a:r>
              <a:rPr kumimoji="0" lang="es-ES" sz="1200" i="0" u="none" strike="noStrike" kern="1200" cap="none" spc="0" normalizeH="0" baseline="0" noProof="0" dirty="0">
                <a:ln>
                  <a:noFill/>
                </a:ln>
                <a:solidFill>
                  <a:sysClr val="windowText" lastClr="000000"/>
                </a:solidFill>
                <a:effectLst/>
                <a:uLnTx/>
                <a:uFillTx/>
                <a:latin typeface="Walbaum Display (Cuerpo)"/>
              </a:rPr>
              <a:t> que presentan altos valores en valor agregado, exportaciones, empleo, pero, sobre todo, por tener bajos guarismos en territorio. </a:t>
            </a:r>
            <a:r>
              <a:rPr kumimoji="0" lang="es-ES" sz="1200" i="0" u="none" strike="noStrike" kern="1200" cap="none" spc="0" normalizeH="0" baseline="0" noProof="0" dirty="0" err="1">
                <a:ln>
                  <a:noFill/>
                </a:ln>
                <a:solidFill>
                  <a:sysClr val="windowText" lastClr="000000"/>
                </a:solidFill>
                <a:effectLst/>
                <a:uLnTx/>
                <a:uFillTx/>
                <a:latin typeface="Walbaum Display (Cuerpo)"/>
              </a:rPr>
              <a:t>Paises</a:t>
            </a:r>
            <a:r>
              <a:rPr kumimoji="0" lang="es-ES" sz="1200" i="0" u="none" strike="noStrike" kern="1200" cap="none" spc="0" normalizeH="0" baseline="0" noProof="0" dirty="0">
                <a:ln>
                  <a:noFill/>
                </a:ln>
                <a:solidFill>
                  <a:sysClr val="windowText" lastClr="000000"/>
                </a:solidFill>
                <a:effectLst/>
                <a:uLnTx/>
                <a:uFillTx/>
                <a:latin typeface="Walbaum Display (Cuerpo)"/>
              </a:rPr>
              <a:t> en vía de desarrollo.</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Grupo 2: Se caracteriza por ser C2 negativo, y con un promedio en C1. Países desarrollados. C1 derecha territorio.</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Grupo 3: C1 negativo C2 positivo. </a:t>
            </a:r>
            <a:r>
              <a:rPr kumimoji="0" lang="es-ES" sz="1200" i="0" u="none" strike="noStrike" kern="1200" cap="none" spc="0" normalizeH="0" baseline="0" noProof="0" dirty="0" err="1">
                <a:ln>
                  <a:noFill/>
                </a:ln>
                <a:solidFill>
                  <a:sysClr val="windowText" lastClr="000000"/>
                </a:solidFill>
                <a:effectLst/>
                <a:uLnTx/>
                <a:uFillTx/>
                <a:latin typeface="Walbaum Display (Cuerpo)"/>
              </a:rPr>
              <a:t>Eurpeos</a:t>
            </a:r>
            <a:r>
              <a:rPr kumimoji="0" lang="es-ES" sz="1200" i="0" u="none" strike="noStrike" kern="1200" cap="none" spc="0" normalizeH="0" baseline="0" noProof="0" dirty="0">
                <a:ln>
                  <a:noFill/>
                </a:ln>
                <a:solidFill>
                  <a:sysClr val="windowText" lastClr="000000"/>
                </a:solidFill>
                <a:effectLst/>
                <a:uLnTx/>
                <a:uFillTx/>
                <a:latin typeface="Walbaum Display (Cuerpo)"/>
              </a:rPr>
              <a:t>, todos importadores? Argentina. C2 neutro, solo importa C1. Más cerca del </a:t>
            </a:r>
            <a:r>
              <a:rPr kumimoji="0" lang="es-ES" sz="1200" i="0" u="none" strike="noStrike" kern="1200" cap="none" spc="0" normalizeH="0" baseline="0" noProof="0" dirty="0" err="1">
                <a:ln>
                  <a:noFill/>
                </a:ln>
                <a:solidFill>
                  <a:sysClr val="windowText" lastClr="000000"/>
                </a:solidFill>
                <a:effectLst/>
                <a:uLnTx/>
                <a:uFillTx/>
                <a:latin typeface="Walbaum Display (Cuerpo)"/>
              </a:rPr>
              <a:t>cluster</a:t>
            </a:r>
            <a:r>
              <a:rPr kumimoji="0" lang="es-ES" sz="1200" i="0" u="none" strike="noStrike" kern="1200" cap="none" spc="0" normalizeH="0" baseline="0" noProof="0" dirty="0">
                <a:ln>
                  <a:noFill/>
                </a:ln>
                <a:solidFill>
                  <a:sysClr val="windowText" lastClr="000000"/>
                </a:solidFill>
                <a:effectLst/>
                <a:uLnTx/>
                <a:uFillTx/>
                <a:latin typeface="Walbaum Display (Cuerpo)"/>
              </a:rPr>
              <a:t> 1 que 3</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pic>
        <p:nvPicPr>
          <p:cNvPr id="10" name="Imagen 9">
            <a:extLst>
              <a:ext uri="{FF2B5EF4-FFF2-40B4-BE49-F238E27FC236}">
                <a16:creationId xmlns:a16="http://schemas.microsoft.com/office/drawing/2014/main" id="{0EF24C91-48DD-84D8-41AC-61885842E20D}"/>
              </a:ext>
            </a:extLst>
          </p:cNvPr>
          <p:cNvPicPr>
            <a:picLocks noChangeAspect="1"/>
          </p:cNvPicPr>
          <p:nvPr/>
        </p:nvPicPr>
        <p:blipFill>
          <a:blip r:embed="rId2"/>
          <a:stretch>
            <a:fillRect/>
          </a:stretch>
        </p:blipFill>
        <p:spPr>
          <a:xfrm>
            <a:off x="720359" y="1194335"/>
            <a:ext cx="4993863" cy="4993863"/>
          </a:xfrm>
          <a:prstGeom prst="rect">
            <a:avLst/>
          </a:prstGeom>
        </p:spPr>
      </p:pic>
      <p:pic>
        <p:nvPicPr>
          <p:cNvPr id="14" name="Imagen 13">
            <a:extLst>
              <a:ext uri="{FF2B5EF4-FFF2-40B4-BE49-F238E27FC236}">
                <a16:creationId xmlns:a16="http://schemas.microsoft.com/office/drawing/2014/main" id="{9E0EE2F9-7DDA-DE46-F576-3366AFDF28A4}"/>
              </a:ext>
            </a:extLst>
          </p:cNvPr>
          <p:cNvPicPr>
            <a:picLocks noChangeAspect="1"/>
          </p:cNvPicPr>
          <p:nvPr/>
        </p:nvPicPr>
        <p:blipFill>
          <a:blip r:embed="rId3"/>
          <a:stretch>
            <a:fillRect/>
          </a:stretch>
        </p:blipFill>
        <p:spPr>
          <a:xfrm>
            <a:off x="625646" y="127388"/>
            <a:ext cx="5253230" cy="3532344"/>
          </a:xfrm>
          <a:prstGeom prst="rect">
            <a:avLst/>
          </a:prstGeom>
        </p:spPr>
      </p:pic>
      <p:cxnSp>
        <p:nvCxnSpPr>
          <p:cNvPr id="16" name="Conector recto 15">
            <a:extLst>
              <a:ext uri="{FF2B5EF4-FFF2-40B4-BE49-F238E27FC236}">
                <a16:creationId xmlns:a16="http://schemas.microsoft.com/office/drawing/2014/main" id="{DEB2F73E-07E3-22E9-2F71-31D95F74B5A5}"/>
              </a:ext>
            </a:extLst>
          </p:cNvPr>
          <p:cNvCxnSpPr>
            <a:cxnSpLocks/>
          </p:cNvCxnSpPr>
          <p:nvPr/>
        </p:nvCxnSpPr>
        <p:spPr>
          <a:xfrm>
            <a:off x="3122578" y="3659732"/>
            <a:ext cx="0" cy="23648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D2E0F45D-E238-82D0-A6CB-9F85457AC1CF}"/>
              </a:ext>
            </a:extLst>
          </p:cNvPr>
          <p:cNvCxnSpPr>
            <a:cxnSpLocks/>
          </p:cNvCxnSpPr>
          <p:nvPr/>
        </p:nvCxnSpPr>
        <p:spPr>
          <a:xfrm flipH="1">
            <a:off x="966788" y="5067300"/>
            <a:ext cx="4747434" cy="333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Marcador de contenido 2">
            <a:extLst>
              <a:ext uri="{FF2B5EF4-FFF2-40B4-BE49-F238E27FC236}">
                <a16:creationId xmlns:a16="http://schemas.microsoft.com/office/drawing/2014/main" id="{0A509ED8-B091-0E9A-F0C5-2088E5E94519}"/>
              </a:ext>
            </a:extLst>
          </p:cNvPr>
          <p:cNvSpPr txBox="1">
            <a:spLocks/>
          </p:cNvSpPr>
          <p:nvPr/>
        </p:nvSpPr>
        <p:spPr>
          <a:xfrm>
            <a:off x="5714222" y="4976697"/>
            <a:ext cx="548738" cy="33421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C</a:t>
            </a:r>
            <a:r>
              <a:rPr kumimoji="0" lang="es-ES" sz="1200" i="0" u="none" strike="noStrike" kern="1200" cap="none" spc="0" normalizeH="0" baseline="0" noProof="0" dirty="0">
                <a:ln>
                  <a:noFill/>
                </a:ln>
                <a:solidFill>
                  <a:sysClr val="windowText" lastClr="000000"/>
                </a:solidFill>
                <a:effectLst/>
                <a:uLnTx/>
                <a:uFillTx/>
                <a:latin typeface="Walbaum Display (Cuerpo)"/>
              </a:rPr>
              <a:t>2</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lang="es-ES" sz="1200" dirty="0">
              <a:solidFill>
                <a:sysClr val="windowText" lastClr="000000"/>
              </a:solidFill>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4" name="Marcador de contenido 2">
            <a:extLst>
              <a:ext uri="{FF2B5EF4-FFF2-40B4-BE49-F238E27FC236}">
                <a16:creationId xmlns:a16="http://schemas.microsoft.com/office/drawing/2014/main" id="{E9F6E235-ABC4-FE0B-02F9-26C11C30C2B4}"/>
              </a:ext>
            </a:extLst>
          </p:cNvPr>
          <p:cNvSpPr txBox="1">
            <a:spLocks/>
          </p:cNvSpPr>
          <p:nvPr/>
        </p:nvSpPr>
        <p:spPr>
          <a:xfrm>
            <a:off x="3145542" y="3710293"/>
            <a:ext cx="548738" cy="33421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C</a:t>
            </a:r>
            <a:r>
              <a:rPr kumimoji="0" lang="es-ES" sz="1200" i="0" u="none" strike="noStrike" kern="1200" cap="none" spc="0" normalizeH="0" baseline="0" noProof="0" dirty="0">
                <a:ln>
                  <a:noFill/>
                </a:ln>
                <a:solidFill>
                  <a:sysClr val="windowText" lastClr="000000"/>
                </a:solidFill>
                <a:effectLst/>
                <a:uLnTx/>
                <a:uFillTx/>
                <a:latin typeface="Walbaum Display (Cuerpo)"/>
              </a:rPr>
              <a:t>1</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lang="es-ES" sz="1200" dirty="0">
              <a:solidFill>
                <a:sysClr val="windowText" lastClr="000000"/>
              </a:solidFill>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5" name="Elipse 24">
            <a:extLst>
              <a:ext uri="{FF2B5EF4-FFF2-40B4-BE49-F238E27FC236}">
                <a16:creationId xmlns:a16="http://schemas.microsoft.com/office/drawing/2014/main" id="{6000BA39-6FB8-199A-B619-A296E6DFD61D}"/>
              </a:ext>
            </a:extLst>
          </p:cNvPr>
          <p:cNvSpPr/>
          <p:nvPr/>
        </p:nvSpPr>
        <p:spPr>
          <a:xfrm>
            <a:off x="4137660" y="3803817"/>
            <a:ext cx="647698" cy="7239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3006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13</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pic>
        <p:nvPicPr>
          <p:cNvPr id="4" name="Imagen 3">
            <a:extLst>
              <a:ext uri="{FF2B5EF4-FFF2-40B4-BE49-F238E27FC236}">
                <a16:creationId xmlns:a16="http://schemas.microsoft.com/office/drawing/2014/main" id="{E45AD8B5-8667-BE32-AC55-2C87585FFBFF}"/>
              </a:ext>
            </a:extLst>
          </p:cNvPr>
          <p:cNvPicPr>
            <a:picLocks noChangeAspect="1"/>
          </p:cNvPicPr>
          <p:nvPr/>
        </p:nvPicPr>
        <p:blipFill>
          <a:blip r:embed="rId2"/>
          <a:stretch>
            <a:fillRect/>
          </a:stretch>
        </p:blipFill>
        <p:spPr>
          <a:xfrm>
            <a:off x="403860" y="922020"/>
            <a:ext cx="4434840" cy="4434840"/>
          </a:xfrm>
          <a:prstGeom prst="rect">
            <a:avLst/>
          </a:prstGeom>
        </p:spPr>
      </p:pic>
      <p:pic>
        <p:nvPicPr>
          <p:cNvPr id="7" name="Imagen 6">
            <a:extLst>
              <a:ext uri="{FF2B5EF4-FFF2-40B4-BE49-F238E27FC236}">
                <a16:creationId xmlns:a16="http://schemas.microsoft.com/office/drawing/2014/main" id="{9BF307F5-5B35-4C89-1335-161CAA5503F2}"/>
              </a:ext>
            </a:extLst>
          </p:cNvPr>
          <p:cNvPicPr>
            <a:picLocks noChangeAspect="1"/>
          </p:cNvPicPr>
          <p:nvPr/>
        </p:nvPicPr>
        <p:blipFill>
          <a:blip r:embed="rId3"/>
          <a:stretch>
            <a:fillRect/>
          </a:stretch>
        </p:blipFill>
        <p:spPr>
          <a:xfrm>
            <a:off x="506845" y="333922"/>
            <a:ext cx="4595312" cy="3095078"/>
          </a:xfrm>
          <a:prstGeom prst="rect">
            <a:avLst/>
          </a:prstGeom>
        </p:spPr>
      </p:pic>
    </p:spTree>
    <p:extLst>
      <p:ext uri="{BB962C8B-B14F-4D97-AF65-F5344CB8AC3E}">
        <p14:creationId xmlns:p14="http://schemas.microsoft.com/office/powerpoint/2010/main" val="402633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14</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27057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15</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8891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16</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97699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17</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807950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CONCLUSIONES</a:t>
            </a:r>
          </a:p>
        </p:txBody>
      </p:sp>
    </p:spTree>
    <p:extLst>
      <p:ext uri="{BB962C8B-B14F-4D97-AF65-F5344CB8AC3E}">
        <p14:creationId xmlns:p14="http://schemas.microsoft.com/office/powerpoint/2010/main" val="141928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11932" y="844368"/>
            <a:ext cx="11368726" cy="556652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El presente estudio ha utilizado, como </a:t>
            </a:r>
            <a:r>
              <a:rPr kumimoji="0" lang="es-ES" sz="1200" b="1" i="0" u="none" strike="noStrike" kern="1200" cap="none" spc="0" normalizeH="0" baseline="0" noProof="0" dirty="0">
                <a:ln>
                  <a:noFill/>
                </a:ln>
                <a:solidFill>
                  <a:sysClr val="windowText" lastClr="000000"/>
                </a:solidFill>
                <a:effectLst/>
                <a:uLnTx/>
                <a:uFillTx/>
                <a:latin typeface="Walbaum Display (Cuerpo)"/>
              </a:rPr>
              <a:t>herramienta de cálculo</a:t>
            </a:r>
            <a:r>
              <a:rPr kumimoji="0" lang="es-ES" sz="1200" b="0" i="0" u="none" strike="noStrike" kern="1200" cap="none" spc="0" normalizeH="0" baseline="0" noProof="0" dirty="0">
                <a:ln>
                  <a:noFill/>
                </a:ln>
                <a:solidFill>
                  <a:sysClr val="windowText" lastClr="000000"/>
                </a:solidFill>
                <a:effectLst/>
                <a:uLnTx/>
                <a:uFillTx/>
                <a:latin typeface="Walbaum Display (Cuerpo)"/>
              </a:rPr>
              <a:t>, el </a:t>
            </a:r>
            <a:r>
              <a:rPr kumimoji="0" lang="es-ES" sz="1200" b="1" i="0" u="none" strike="noStrike" kern="1200" cap="none" spc="0" normalizeH="0" baseline="0" noProof="0" dirty="0">
                <a:ln>
                  <a:noFill/>
                </a:ln>
                <a:solidFill>
                  <a:sysClr val="windowText" lastClr="000000"/>
                </a:solidFill>
                <a:effectLst/>
                <a:uLnTx/>
                <a:uFillTx/>
                <a:latin typeface="Walbaum Display (Cuerpo)"/>
              </a:rPr>
              <a:t>lenguaje de programación Python</a:t>
            </a:r>
            <a:r>
              <a:rPr kumimoji="0" lang="es-ES" sz="1200" b="0" i="0" u="none" strike="noStrike" kern="1200" cap="none" spc="0" normalizeH="0" baseline="0" noProof="0" dirty="0">
                <a:ln>
                  <a:noFill/>
                </a:ln>
                <a:solidFill>
                  <a:sysClr val="windowText" lastClr="000000"/>
                </a:solidFill>
                <a:effectLst/>
                <a:uLnTx/>
                <a:uFillTx/>
                <a:latin typeface="Walbaum Display (Cuerpo)"/>
              </a:rPr>
              <a:t>. En este sentido, todas las operaciones y resultados que se expongan fueron llevadas a cabo mediante la utilización de librerías de código abierto del citado lenguaje. Cabe aclarar que, para garantizar la confiabilidad de los resultados, </a:t>
            </a:r>
            <a:r>
              <a:rPr kumimoji="0" lang="es-ES" sz="1200" b="1" i="0" u="none" strike="noStrike" kern="1200" cap="none" spc="0" normalizeH="0" baseline="0" noProof="0" dirty="0">
                <a:ln>
                  <a:noFill/>
                </a:ln>
                <a:solidFill>
                  <a:sysClr val="windowText" lastClr="000000"/>
                </a:solidFill>
                <a:effectLst/>
                <a:uLnTx/>
                <a:uFillTx/>
                <a:latin typeface="Walbaum Display (Cuerpo)"/>
              </a:rPr>
              <a:t>todas las operaciones han sido replicadas ya sea en lenguaje R o programa Stata y la simetría de resultados fue comprobada</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No obstante, </a:t>
            </a:r>
            <a:r>
              <a:rPr kumimoji="0" lang="es-ES" sz="1200" b="1" i="0" u="none" strike="noStrike" kern="1200" cap="none" spc="0" normalizeH="0" baseline="0" noProof="0" dirty="0">
                <a:ln>
                  <a:noFill/>
                </a:ln>
                <a:solidFill>
                  <a:sysClr val="windowText" lastClr="000000"/>
                </a:solidFill>
                <a:effectLst/>
                <a:uLnTx/>
                <a:uFillTx/>
                <a:latin typeface="Walbaum Display (Cuerpo)"/>
              </a:rPr>
              <a:t>ciertos algoritmos no han sido hallados en librerías de código abierto por lo que se ha requerido de una programación propia</a:t>
            </a:r>
            <a:r>
              <a:rPr kumimoji="0" lang="es-ES" sz="1200" b="0" i="0" u="none" strike="noStrike" kern="1200" cap="none" spc="0" normalizeH="0" baseline="0" noProof="0" dirty="0">
                <a:ln>
                  <a:noFill/>
                </a:ln>
                <a:solidFill>
                  <a:sysClr val="windowText" lastClr="000000"/>
                </a:solidFill>
                <a:effectLst/>
                <a:uLnTx/>
                <a:uFillTx/>
                <a:latin typeface="Walbaum Display (Cuerpo)"/>
              </a:rPr>
              <a:t>, cuyos resultados lograron ser idénticos a los alcanzados por R o Stata. </a:t>
            </a:r>
            <a:r>
              <a:rPr kumimoji="0" lang="es-ES" sz="1200" b="1" i="0" u="none" strike="noStrike" kern="1200" cap="none" spc="0" normalizeH="0" baseline="0" noProof="0" dirty="0">
                <a:ln>
                  <a:noFill/>
                </a:ln>
                <a:solidFill>
                  <a:sysClr val="windowText" lastClr="000000"/>
                </a:solidFill>
                <a:effectLst/>
                <a:uLnTx/>
                <a:uFillTx/>
                <a:latin typeface="Walbaum Display (Cuerpo)"/>
              </a:rPr>
              <a:t>Ejemplos</a:t>
            </a:r>
            <a:r>
              <a:rPr kumimoji="0" lang="es-ES" sz="1200" b="0" i="0" u="none" strike="noStrike" kern="1200" cap="none" spc="0" normalizeH="0" baseline="0" noProof="0" dirty="0">
                <a:ln>
                  <a:noFill/>
                </a:ln>
                <a:solidFill>
                  <a:sysClr val="windowText" lastClr="000000"/>
                </a:solidFill>
                <a:effectLst/>
                <a:uLnTx/>
                <a:uFillTx/>
                <a:latin typeface="Walbaum Display (Cuerpo)"/>
              </a:rPr>
              <a:t> de ello aparecen, especialmente, en: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gráficos </a:t>
            </a:r>
            <a:r>
              <a:rPr kumimoji="0" lang="es-ES" sz="1200" b="0" i="0"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0" i="0" u="none" strike="noStrike" kern="1200" cap="none" spc="0" normalizeH="0" baseline="0" noProof="0" dirty="0">
                <a:ln>
                  <a:noFill/>
                </a:ln>
                <a:solidFill>
                  <a:sysClr val="windowText" lastClr="000000"/>
                </a:solidFill>
                <a:effectLst/>
                <a:uLnTx/>
                <a:uFillTx/>
                <a:latin typeface="Walbaum Display (Cuerpo)"/>
              </a:rPr>
              <a:t> con distintos valores posibles del parámetro c;</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a:t>
            </a:r>
          </a:p>
          <a:p>
            <a:pPr marL="345186" lvl="1" indent="-171450" algn="just">
              <a:spcBef>
                <a:spcPts val="1200"/>
              </a:spcBef>
              <a:spcAft>
                <a:spcPts val="200"/>
              </a:spcAft>
              <a:buClr>
                <a:srgbClr val="1CADE4"/>
              </a:buClr>
              <a:buSzPct val="100000"/>
              <a:buFont typeface="Wingdings" panose="05000000000000000000" pitchFamily="2" charset="2"/>
              <a:buChar char="§"/>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una función para el </a:t>
            </a:r>
            <a:r>
              <a:rPr kumimoji="0" lang="es-ES" sz="1200" b="1" i="0" u="none" strike="noStrike" kern="1200" cap="none" spc="0" normalizeH="0" baseline="0" noProof="0" dirty="0">
                <a:ln>
                  <a:noFill/>
                </a:ln>
                <a:solidFill>
                  <a:sysClr val="windowText" lastClr="000000"/>
                </a:solidFill>
                <a:effectLst/>
                <a:uLnTx/>
                <a:uFillTx/>
                <a:latin typeface="Walbaum Display (Cuerpo)"/>
              </a:rPr>
              <a:t>Test Multivariado de </a:t>
            </a:r>
            <a:r>
              <a:rPr kumimoji="0" lang="es-ES" sz="1200" b="1"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1"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a:ln>
                  <a:noFill/>
                </a:ln>
                <a:solidFill>
                  <a:sysClr val="windowText" lastClr="000000"/>
                </a:solidFill>
                <a:effectLst/>
                <a:uLnTx/>
                <a:uFillTx/>
                <a:latin typeface="Walbaum Display (Cuerpo)"/>
              </a:rPr>
              <a:t>(en librerías de código abierto como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SciPy</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Scikit</a:t>
            </a:r>
            <a:r>
              <a:rPr kumimoji="0" lang="es-ES" sz="1200" b="0" i="0" u="none" strike="noStrike" kern="1200" cap="none" spc="0" normalizeH="0" baseline="0" noProof="0" dirty="0">
                <a:ln>
                  <a:noFill/>
                </a:ln>
                <a:solidFill>
                  <a:sysClr val="windowText" lastClr="000000"/>
                </a:solidFill>
                <a:effectLst/>
                <a:uLnTx/>
                <a:uFillTx/>
                <a:latin typeface="Walbaum Display (Cuerpo)"/>
              </a:rPr>
              <a:t>-learn, </a:t>
            </a:r>
            <a:r>
              <a:rPr kumimoji="0" lang="es-ES" sz="1200" b="0" i="0" u="none" strike="noStrike" kern="1200" cap="none" spc="0" normalizeH="0" baseline="0" noProof="0" dirty="0" err="1">
                <a:ln>
                  <a:noFill/>
                </a:ln>
                <a:solidFill>
                  <a:sysClr val="windowText" lastClr="000000"/>
                </a:solidFill>
                <a:effectLst/>
                <a:uLnTx/>
                <a:uFillTx/>
                <a:latin typeface="Walbaum Display (Cuerpo)"/>
              </a:rPr>
              <a:t>Pingouin</a:t>
            </a:r>
            <a:r>
              <a:rPr kumimoji="0" lang="es-ES" sz="1200" b="0" i="0" u="none" strike="noStrike" kern="1200" cap="none" spc="0" normalizeH="0" baseline="0" noProof="0" dirty="0">
                <a:ln>
                  <a:noFill/>
                </a:ln>
                <a:solidFill>
                  <a:sysClr val="windowText" lastClr="000000"/>
                </a:solidFill>
                <a:effectLst/>
                <a:uLnTx/>
                <a:uFillTx/>
                <a:latin typeface="Walbaum Display (Cuerpo)"/>
              </a:rPr>
              <a:t>, no presentan test de normalidad multivariado, o cuando lo presentan no es el de </a:t>
            </a:r>
            <a:r>
              <a:rPr kumimoji="0" lang="es-ES" sz="1200" b="0"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0" i="0" u="none" strike="noStrike" kern="1200" cap="none" spc="0" normalizeH="0" baseline="0" noProof="0" dirty="0">
                <a:ln>
                  <a:noFill/>
                </a:ln>
                <a:solidFill>
                  <a:sysClr val="windowText" lastClr="000000"/>
                </a:solidFill>
                <a:effectLst/>
                <a:uLnTx/>
                <a:uFillTx/>
                <a:latin typeface="Walbaum Display (Cuerpo)"/>
              </a:rPr>
              <a:t>);</a:t>
            </a:r>
            <a:endParaRPr lang="es-ES" sz="1200" dirty="0">
              <a:solidFill>
                <a:sysClr val="windowText" lastClr="000000"/>
              </a:solidFill>
              <a:latin typeface="Walbaum Display (Cuerpo)"/>
            </a:endParaRPr>
          </a:p>
          <a:p>
            <a:pPr marL="345186" lvl="1" indent="-171450" algn="just">
              <a:spcBef>
                <a:spcPts val="1200"/>
              </a:spcBef>
              <a:spcAft>
                <a:spcPts val="200"/>
              </a:spcAft>
              <a:buClr>
                <a:srgbClr val="1CADE4"/>
              </a:buClr>
              <a:buSzPct val="100000"/>
              <a:buFont typeface="Wingdings" panose="05000000000000000000" pitchFamily="2" charset="2"/>
              <a:buChar char="§"/>
              <a:defRPr/>
            </a:pPr>
            <a:r>
              <a:rPr lang="es-ES" sz="1200" dirty="0">
                <a:solidFill>
                  <a:sysClr val="windowText" lastClr="000000"/>
                </a:solidFill>
                <a:latin typeface="Walbaum Display (Cuerpo)"/>
              </a:rPr>
              <a:t>para la programación de una </a:t>
            </a:r>
            <a:r>
              <a:rPr lang="es-ES" sz="1200" b="1" dirty="0">
                <a:solidFill>
                  <a:sysClr val="windowText" lastClr="000000"/>
                </a:solidFill>
                <a:latin typeface="Walbaum Display (Cuerpo)"/>
              </a:rPr>
              <a:t>clase de varias funciones para la realización de Análisis de Factores de acuerdo con el Método de Factores Principales </a:t>
            </a:r>
            <a:r>
              <a:rPr lang="es-ES" sz="1200" dirty="0">
                <a:solidFill>
                  <a:sysClr val="windowText" lastClr="000000"/>
                </a:solidFill>
                <a:latin typeface="Walbaum Display (Cuerpo)"/>
              </a:rPr>
              <a:t>cuyos resultados repliquen los alcanzados por Stata (para el desarrollo de este fue necesaria la lectura de la documentación de Stata en conjunto con los libros de referencia allí ofrecidos, como </a:t>
            </a:r>
            <a:r>
              <a:rPr lang="en-US" sz="1200" dirty="0">
                <a:solidFill>
                  <a:sysClr val="windowText" lastClr="000000"/>
                </a:solidFill>
                <a:latin typeface="Walbaum Display (Cuerpo)"/>
              </a:rPr>
              <a:t>Rencher y Christensen, 2012 </a:t>
            </a:r>
            <a:r>
              <a:rPr lang="es-AR" sz="1200" dirty="0">
                <a:solidFill>
                  <a:sysClr val="windowText" lastClr="000000"/>
                </a:solidFill>
                <a:latin typeface="Walbaum Display (Cuerpo)"/>
              </a:rPr>
              <a:t>capítulo</a:t>
            </a:r>
            <a:r>
              <a:rPr lang="en-US" sz="1200" dirty="0">
                <a:solidFill>
                  <a:sysClr val="windowText" lastClr="000000"/>
                </a:solidFill>
                <a:latin typeface="Walbaum Display (Cuerpo)"/>
              </a:rPr>
              <a:t> 13. </a:t>
            </a:r>
            <a:r>
              <a:rPr lang="es-AR" sz="1200" dirty="0">
                <a:solidFill>
                  <a:sysClr val="windowText" lastClr="000000"/>
                </a:solidFill>
                <a:latin typeface="Walbaum Display (Cuerpo)"/>
              </a:rPr>
              <a:t>Librerías</a:t>
            </a:r>
            <a:r>
              <a:rPr lang="en-US" sz="1200" dirty="0">
                <a:solidFill>
                  <a:sysClr val="windowText" lastClr="000000"/>
                </a:solidFill>
                <a:latin typeface="Walbaum Display (Cuerpo)"/>
              </a:rPr>
              <a:t> de </a:t>
            </a:r>
            <a:r>
              <a:rPr lang="es-AR" sz="1200" dirty="0">
                <a:solidFill>
                  <a:sysClr val="windowText" lastClr="000000"/>
                </a:solidFill>
                <a:latin typeface="Walbaum Display (Cuerpo)"/>
              </a:rPr>
              <a:t>código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abierto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como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FactorAnalyzer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Statsmodel</a:t>
            </a:r>
            <a:r>
              <a:rPr lang="en-US" sz="1200" dirty="0">
                <a:solidFill>
                  <a:sysClr val="windowText" lastClr="000000"/>
                </a:solidFill>
                <a:latin typeface="Walbaum Display (Cuerpo)"/>
              </a:rPr>
              <a:t>, Scikit-learn, no </a:t>
            </a:r>
            <a:r>
              <a:rPr lang="en-US" sz="1200" dirty="0" err="1">
                <a:solidFill>
                  <a:sysClr val="windowText" lastClr="000000"/>
                </a:solidFill>
                <a:latin typeface="Walbaum Display (Cuerpo)"/>
              </a:rPr>
              <a:t>brindan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posibilidad</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aplicar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análisis</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s-AR" sz="1200" dirty="0">
                <a:solidFill>
                  <a:sysClr val="windowText" lastClr="000000"/>
                </a:solidFill>
                <a:latin typeface="Walbaum Display (Cuerpo)"/>
              </a:rPr>
              <a:t>principales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sí</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por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ejemplo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máxima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verosimilitud</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cuando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dicen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hacerlo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verdad</a:t>
            </a:r>
            <a:r>
              <a:rPr lang="en-US" sz="1200" dirty="0">
                <a:solidFill>
                  <a:sysClr val="windowText" lastClr="000000"/>
                </a:solidFill>
                <a:latin typeface="Walbaum Display (Cuerpo)"/>
              </a:rPr>
              <a:t> lo que </a:t>
            </a:r>
            <a:r>
              <a:rPr lang="en-US" sz="1200" dirty="0" err="1">
                <a:solidFill>
                  <a:sysClr val="windowText" lastClr="000000"/>
                </a:solidFill>
                <a:latin typeface="Walbaum Display (Cuerpo)"/>
              </a:rPr>
              <a:t>aplican</a:t>
            </a:r>
            <a:r>
              <a:rPr lang="en-US" sz="1200" dirty="0">
                <a:solidFill>
                  <a:sysClr val="windowText" lastClr="000000"/>
                </a:solidFill>
                <a:latin typeface="Walbaum Display (Cuerpo)"/>
              </a:rPr>
              <a:t> es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Componentes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Princiaples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donde</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estimada</a:t>
            </a:r>
            <a:r>
              <a:rPr lang="en-US" sz="1200" dirty="0">
                <a:solidFill>
                  <a:sysClr val="windowText" lastClr="000000"/>
                </a:solidFill>
                <a:latin typeface="Walbaum Display (Cuerpo)"/>
              </a:rPr>
              <a:t> Psi (</a:t>
            </a:r>
            <a:r>
              <a:rPr lang="el-GR" sz="1200" dirty="0">
                <a:solidFill>
                  <a:sysClr val="windowText" lastClr="000000"/>
                </a:solidFill>
                <a:latin typeface="Walbaum Display (Cuerpo)"/>
              </a:rPr>
              <a:t>Ψ</a:t>
            </a:r>
            <a:r>
              <a:rPr lang="en-US" sz="1200" dirty="0">
                <a:solidFill>
                  <a:sysClr val="windowText" lastClr="000000"/>
                </a:solidFill>
                <a:latin typeface="Walbaum Display (Cuerpo)"/>
              </a:rPr>
              <a:t>) no es </a:t>
            </a:r>
            <a:r>
              <a:rPr lang="en-US" sz="1200" dirty="0" err="1">
                <a:solidFill>
                  <a:sysClr val="windowText" lastClr="000000"/>
                </a:solidFill>
                <a:latin typeface="Walbaum Display (Cuerpo)"/>
              </a:rPr>
              <a:t>considerada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estimación</a:t>
            </a:r>
            <a:r>
              <a:rPr lang="en-US" sz="1200" dirty="0">
                <a:solidFill>
                  <a:sysClr val="windowText" lastClr="000000"/>
                </a:solidFill>
                <a:latin typeface="Walbaum Display (Cuerpo)"/>
              </a:rPr>
              <a:t> de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varianzas</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covarianzas</a:t>
            </a:r>
            <a:r>
              <a:rPr lang="en-US" sz="1200" dirty="0">
                <a:solidFill>
                  <a:sysClr val="windowText" lastClr="000000"/>
                </a:solidFill>
                <a:latin typeface="Walbaum Display (Cuerpo)"/>
              </a:rPr>
              <a:t> o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correlaciones</a:t>
            </a:r>
            <a:r>
              <a:rPr lang="en-US" sz="1200" dirty="0">
                <a:solidFill>
                  <a:sysClr val="windowText" lastClr="000000"/>
                </a:solidFill>
                <a:latin typeface="Walbaum Display (Cuerpo)"/>
              </a:rPr>
              <a:t>). </a:t>
            </a:r>
            <a:endParaRPr lang="es-AR" sz="1200" dirty="0">
              <a:solidFill>
                <a:sysClr val="windowText" lastClr="000000"/>
              </a:solidFill>
              <a:latin typeface="Walbaum Display (Cuerpo)"/>
            </a:endParaRPr>
          </a:p>
          <a:p>
            <a:pPr marL="173736" lvl="1" indent="0" algn="just">
              <a:spcBef>
                <a:spcPts val="1200"/>
              </a:spcBef>
              <a:spcAft>
                <a:spcPts val="200"/>
              </a:spcAft>
              <a:buClr>
                <a:srgbClr val="1CADE4"/>
              </a:buClr>
              <a:buSzPct val="100000"/>
              <a:buNone/>
              <a:defRPr/>
            </a:pPr>
            <a:r>
              <a:rPr kumimoji="0" lang="es-AR" sz="1200" b="0" i="0" u="none" strike="noStrike" kern="1200" cap="none" spc="0" normalizeH="0" baseline="0" noProof="0" dirty="0">
                <a:ln>
                  <a:noFill/>
                </a:ln>
                <a:solidFill>
                  <a:sysClr val="windowText" lastClr="000000"/>
                </a:solidFill>
                <a:effectLst/>
                <a:uLnTx/>
                <a:uFillTx/>
                <a:latin typeface="Walbaum Display (Cuerpo)"/>
              </a:rPr>
              <a:t>Por último, como complemente del presente estudio, </a:t>
            </a:r>
            <a:r>
              <a:rPr kumimoji="0" lang="es-AR" sz="1200" b="1" i="0" u="none" strike="noStrike" kern="1200" cap="none" spc="0" normalizeH="0" baseline="0" noProof="0" dirty="0">
                <a:ln>
                  <a:noFill/>
                </a:ln>
                <a:solidFill>
                  <a:sysClr val="windowText" lastClr="000000"/>
                </a:solidFill>
                <a:effectLst/>
                <a:uLnTx/>
                <a:uFillTx/>
                <a:latin typeface="Walbaum Display (Cuerpo)"/>
              </a:rPr>
              <a:t>se brinda</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a:p>
            <a:pPr marL="345186" lvl="1" indent="-171450" algn="just">
              <a:spcBef>
                <a:spcPts val="1200"/>
              </a:spcBef>
              <a:spcAft>
                <a:spcPts val="200"/>
              </a:spcAft>
              <a:buClr>
                <a:srgbClr val="1CADE4"/>
              </a:buClr>
              <a:buSzPct val="100000"/>
              <a:buFontTx/>
              <a:buChar char="-"/>
              <a:defRPr/>
            </a:pPr>
            <a:r>
              <a:rPr kumimoji="0" lang="es-AR" sz="1200" b="1" i="0" u="none" strike="noStrike" kern="1200" cap="none" spc="0" normalizeH="0" baseline="0" noProof="0" dirty="0">
                <a:ln>
                  <a:noFill/>
                </a:ln>
                <a:solidFill>
                  <a:sysClr val="windowText" lastClr="000000"/>
                </a:solidFill>
                <a:effectLst/>
                <a:uLnTx/>
                <a:uFillTx/>
                <a:latin typeface="Walbaum Display (Cuerpo)"/>
              </a:rPr>
              <a:t>Archivo de código .</a:t>
            </a:r>
            <a:r>
              <a:rPr kumimoji="0" lang="es-AR" sz="1200" b="1"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1" i="0" u="none" strike="noStrike" kern="1200" cap="none" spc="0" normalizeH="0" baseline="0" noProof="0" dirty="0">
                <a:ln>
                  <a:noFill/>
                </a:ln>
                <a:solidFill>
                  <a:sysClr val="windowText" lastClr="000000"/>
                </a:solidFill>
                <a:effectLst/>
                <a:uLnTx/>
                <a:uFillTx/>
                <a:latin typeface="Walbaum Display (Cuerpo)"/>
              </a:rPr>
              <a:t> </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r>
              <a:rPr kumimoji="0" lang="es-AR" sz="1200" b="0" i="0" u="none" strike="noStrike" kern="1200" cap="none" spc="0" normalizeH="0" baseline="0" noProof="0" dirty="0" err="1">
                <a:ln>
                  <a:noFill/>
                </a:ln>
                <a:solidFill>
                  <a:sysClr val="windowText" lastClr="000000"/>
                </a:solidFill>
                <a:effectLst/>
                <a:uLnTx/>
                <a:uFillTx/>
                <a:latin typeface="Walbaum Display (Cuerpo)"/>
              </a:rPr>
              <a:t>Jupyter</a:t>
            </a:r>
            <a:r>
              <a:rPr kumimoji="0" lang="es-AR" sz="1200" b="0" i="0" u="none" strike="noStrike" kern="1200" cap="none" spc="0" normalizeH="0" baseline="0" noProof="0" dirty="0">
                <a:ln>
                  <a:noFill/>
                </a:ln>
                <a:solidFill>
                  <a:sysClr val="windowText" lastClr="000000"/>
                </a:solidFill>
                <a:effectLst/>
                <a:uLnTx/>
                <a:uFillTx/>
                <a:latin typeface="Walbaum Display (Cuerpo)"/>
              </a:rPr>
              <a:t> Notebook) con el respaldo de las operaciones llevadas a cabo;</a:t>
            </a:r>
          </a:p>
          <a:p>
            <a:pPr marL="345186" lvl="1" indent="-171450" algn="just">
              <a:spcBef>
                <a:spcPts val="1200"/>
              </a:spcBef>
              <a:spcAft>
                <a:spcPts val="200"/>
              </a:spcAft>
              <a:buClr>
                <a:srgbClr val="1CADE4"/>
              </a:buClr>
              <a:buSzPct val="100000"/>
              <a:buFontTx/>
              <a:buChar char="-"/>
              <a:defRPr/>
            </a:pPr>
            <a:r>
              <a:rPr lang="es-AR" sz="1200" b="1" dirty="0">
                <a:solidFill>
                  <a:sysClr val="windowText" lastClr="000000"/>
                </a:solidFill>
                <a:latin typeface="Walbaum Display (Cuerpo)"/>
              </a:rPr>
              <a:t>Igual </a:t>
            </a:r>
            <a:r>
              <a:rPr lang="es-AR" sz="1200" b="1" dirty="0">
                <a:solidFill>
                  <a:srgbClr val="FF0000"/>
                </a:solidFill>
                <a:latin typeface="Walbaum Display (Cuerpo)"/>
              </a:rPr>
              <a:t>archivo de código .</a:t>
            </a:r>
            <a:r>
              <a:rPr lang="es-AR" sz="1200" b="1" dirty="0" err="1">
                <a:solidFill>
                  <a:srgbClr val="FF0000"/>
                </a:solidFill>
                <a:latin typeface="Walbaum Display (Cuerpo)"/>
              </a:rPr>
              <a:t>ipynb</a:t>
            </a:r>
            <a:r>
              <a:rPr lang="es-AR" sz="1200" b="1" dirty="0">
                <a:solidFill>
                  <a:srgbClr val="FF0000"/>
                </a:solidFill>
                <a:latin typeface="Walbaum Display (Cuerpo)"/>
              </a:rPr>
              <a:t> pero en Google </a:t>
            </a:r>
            <a:r>
              <a:rPr lang="es-AR" sz="1200" b="1" dirty="0" err="1">
                <a:solidFill>
                  <a:srgbClr val="FF0000"/>
                </a:solidFill>
                <a:latin typeface="Walbaum Display (Cuerpo)"/>
              </a:rPr>
              <a:t>Colab</a:t>
            </a:r>
            <a:r>
              <a:rPr lang="es-AR" sz="1200" dirty="0">
                <a:solidFill>
                  <a:sysClr val="windowText" lastClr="000000"/>
                </a:solidFill>
                <a:latin typeface="Walbaum Display (Cuerpo)"/>
              </a:rPr>
              <a:t>, para ejecutar en línea el anterior script en caso de ser necesario (para mayor comodidad y evitar posibles problemas de versionado de librerías o dependencias);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a:p>
            <a:pPr marL="345186" lvl="1" indent="-171450" algn="just">
              <a:spcBef>
                <a:spcPts val="1200"/>
              </a:spcBef>
              <a:spcAft>
                <a:spcPts val="200"/>
              </a:spcAft>
              <a:buClr>
                <a:srgbClr val="1CADE4"/>
              </a:buClr>
              <a:buSzPct val="100000"/>
              <a:buFontTx/>
              <a:buChar char="-"/>
              <a:defRPr/>
            </a:pPr>
            <a:r>
              <a:rPr lang="es-AR" sz="1200" b="1" dirty="0">
                <a:solidFill>
                  <a:srgbClr val="FF0000"/>
                </a:solidFill>
                <a:latin typeface="Walbaum Display (Cuerpo)"/>
              </a:rPr>
              <a:t>Repositorio en línea sincronizado en GitHub</a:t>
            </a:r>
            <a:r>
              <a:rPr lang="es-AR" sz="1200" dirty="0">
                <a:solidFill>
                  <a:sysClr val="windowText" lastClr="000000"/>
                </a:solidFill>
                <a:latin typeface="Walbaum Display (Cuerpo)"/>
              </a:rPr>
              <a:t>, donde podrán encontrarse todos los documentos intervinientes en el presente estudio</a:t>
            </a:r>
            <a:r>
              <a:rPr kumimoji="0" lang="es-AR" sz="1200" b="0" i="0" u="none" strike="noStrike" kern="1200" cap="none" spc="0" normalizeH="0" baseline="0" noProof="0" dirty="0">
                <a:ln>
                  <a:noFill/>
                </a:ln>
                <a:solidFill>
                  <a:sysClr val="windowText" lastClr="000000"/>
                </a:solidFill>
                <a:effectLst/>
                <a:uLnTx/>
                <a:uFillTx/>
                <a:latin typeface="Walbaum Display (Cuerpo)"/>
              </a:rPr>
              <a:t> (presentación, base de datos, archivo .</a:t>
            </a:r>
            <a:r>
              <a:rPr kumimoji="0" lang="es-AR" sz="1200" b="0"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p:txBody>
      </p:sp>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CONSIDEREACIONES INICIALES</a:t>
            </a:r>
          </a:p>
        </p:txBody>
      </p:sp>
    </p:spTree>
    <p:extLst>
      <p:ext uri="{BB962C8B-B14F-4D97-AF65-F5344CB8AC3E}">
        <p14:creationId xmlns:p14="http://schemas.microsoft.com/office/powerpoint/2010/main" val="37836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3</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52450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2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2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2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2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2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2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Por su parte, Argentina fue incluida como un caso de estudio adicional, para indagar </a:t>
            </a:r>
            <a:r>
              <a:rPr lang="es-ES" sz="1200" dirty="0">
                <a:solidFill>
                  <a:sysClr val="windowText" lastClr="000000"/>
                </a:solidFill>
                <a:latin typeface="Walbaum Display (Cuerpo)"/>
              </a:rPr>
              <a:t>posibles contrastes entre nuestra Nación </a:t>
            </a:r>
            <a:r>
              <a:rPr kumimoji="0" lang="es-ES" sz="1200" b="0" i="0" u="none" strike="noStrike" kern="1200" cap="none" spc="0" normalizeH="0" baseline="0" noProof="0" dirty="0">
                <a:ln>
                  <a:noFill/>
                </a:ln>
                <a:solidFill>
                  <a:sysClr val="windowText" lastClr="000000"/>
                </a:solidFill>
                <a:effectLst/>
                <a:uLnTx/>
                <a:uFillTx/>
                <a:latin typeface="Walbaum Display (Cuerpo)"/>
              </a:rPr>
              <a:t>y los países desarrollados. Se considera que este enfoque permite </a:t>
            </a:r>
            <a:r>
              <a:rPr kumimoji="0" lang="es-ES" sz="12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2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2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200" b="0" i="0" u="none" strike="noStrike" kern="1200" cap="none" spc="0" normalizeH="0" baseline="0" noProof="0" dirty="0">
                <a:ln>
                  <a:noFill/>
                </a:ln>
                <a:solidFill>
                  <a:sysClr val="windowText" lastClr="000000"/>
                </a:solidFill>
                <a:effectLst/>
                <a:uLnTx/>
                <a:uFillTx/>
                <a:latin typeface="Walbaum Display (Cuerpo)"/>
              </a:rPr>
              <a:t>como punto de referencia (dado que se considera representa el último año con condiciones económicas y sociales estables antes del impacto global de la pandemia de COVID-19) en conjunto con las </a:t>
            </a:r>
            <a:r>
              <a:rPr kumimoji="0" lang="es-ES" sz="12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2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3506255493"/>
              </p:ext>
            </p:extLst>
          </p:nvPr>
        </p:nvGraphicFramePr>
        <p:xfrm>
          <a:off x="769619" y="2391156"/>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
        <p:nvSpPr>
          <p:cNvPr id="3" name="Marcador de contenido 2">
            <a:extLst>
              <a:ext uri="{FF2B5EF4-FFF2-40B4-BE49-F238E27FC236}">
                <a16:creationId xmlns:a16="http://schemas.microsoft.com/office/drawing/2014/main" id="{0EC684D8-6369-9F64-7DD4-D746829425AC}"/>
              </a:ext>
            </a:extLst>
          </p:cNvPr>
          <p:cNvSpPr txBox="1">
            <a:spLocks/>
          </p:cNvSpPr>
          <p:nvPr/>
        </p:nvSpPr>
        <p:spPr>
          <a:xfrm>
            <a:off x="334463" y="5543617"/>
            <a:ext cx="11368726" cy="6445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100" b="1" i="0" u="sng" strike="noStrike" kern="1200" cap="none" spc="0" normalizeH="0" baseline="0" noProof="0" dirty="0">
                <a:ln>
                  <a:noFill/>
                </a:ln>
                <a:solidFill>
                  <a:sysClr val="windowText" lastClr="000000"/>
                </a:solidFill>
                <a:effectLst/>
                <a:uLnTx/>
                <a:uFillTx/>
                <a:latin typeface="Walbaum Display (Cuerpo)"/>
              </a:rPr>
              <a:t>Nota:</a:t>
            </a:r>
            <a:r>
              <a:rPr kumimoji="0" lang="es-ES" sz="1100" b="1" i="0" u="none" strike="noStrike" kern="1200" cap="none" spc="0" normalizeH="0" baseline="0" noProof="0" dirty="0">
                <a:ln>
                  <a:noFill/>
                </a:ln>
                <a:solidFill>
                  <a:sysClr val="windowText" lastClr="000000"/>
                </a:solidFill>
                <a:effectLst/>
                <a:uLnTx/>
                <a:uFillTx/>
                <a:latin typeface="Walbaum Display (Cuerpo)"/>
              </a:rPr>
              <a:t> </a:t>
            </a:r>
            <a:r>
              <a:rPr kumimoji="0" lang="es-ES" sz="1100" b="0" i="0" u="none" strike="noStrike" kern="1200" cap="none" spc="0" normalizeH="0" baseline="0" noProof="0" dirty="0">
                <a:ln>
                  <a:noFill/>
                </a:ln>
                <a:solidFill>
                  <a:sysClr val="windowText" lastClr="000000"/>
                </a:solidFill>
                <a:effectLst/>
                <a:uLnTx/>
                <a:uFillTx/>
                <a:latin typeface="Walbaum Display (Cuerpo)"/>
              </a:rPr>
              <a:t>Más allá de contar con variables relacionadas de forma general con la Agricultura, la elección de variables responde a la identificación de aquellas variables dentro de la base de datos suministrada (</a:t>
            </a:r>
            <a:r>
              <a:rPr kumimoji="0" lang="en-US" sz="1100" b="0" i="0" u="none" strike="noStrike" kern="1200" cap="none" spc="0" normalizeH="0" baseline="0" noProof="0" dirty="0">
                <a:ln>
                  <a:noFill/>
                </a:ln>
                <a:solidFill>
                  <a:sysClr val="windowText" lastClr="000000"/>
                </a:solidFill>
                <a:effectLst/>
                <a:uLnTx/>
                <a:uFillTx/>
                <a:latin typeface="Walbaum Display (Cuerpo)"/>
                <a:hlinkClick r:id="rId2"/>
              </a:rPr>
              <a:t>World Bank Group: World Development Indicators</a:t>
            </a:r>
            <a:r>
              <a:rPr kumimoji="0" lang="en-US" sz="1100" b="0" i="0" u="none" strike="noStrike" kern="1200" cap="none" spc="0" normalizeH="0" baseline="0" noProof="0" dirty="0">
                <a:ln>
                  <a:noFill/>
                </a:ln>
                <a:solidFill>
                  <a:sysClr val="windowText" lastClr="000000"/>
                </a:solidFill>
                <a:effectLst/>
                <a:uLnTx/>
                <a:uFillTx/>
                <a:latin typeface="Walbaum Display (Cuerpo)"/>
              </a:rPr>
              <a:t>) que no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presenten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datos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nulos</a:t>
            </a:r>
            <a:r>
              <a:rPr kumimoji="0" lang="en-US" sz="1100" b="0" i="0" u="none" strike="noStrike" kern="1200" cap="none" spc="0" normalizeH="0" baseline="0" noProof="0" dirty="0">
                <a:ln>
                  <a:noFill/>
                </a:ln>
                <a:solidFill>
                  <a:sysClr val="windowText" lastClr="000000"/>
                </a:solidFill>
                <a:effectLst/>
                <a:uLnTx/>
                <a:uFillTx/>
                <a:latin typeface="Walbaum Display (Cuerpo)"/>
              </a:rPr>
              <a:t> al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tiempo</a:t>
            </a:r>
            <a:r>
              <a:rPr kumimoji="0" lang="en-US" sz="1100" b="0" i="0" u="none" strike="noStrike" kern="1200" cap="none" spc="0" normalizeH="0" baseline="0" noProof="0" dirty="0">
                <a:ln>
                  <a:noFill/>
                </a:ln>
                <a:solidFill>
                  <a:sysClr val="windowText" lastClr="000000"/>
                </a:solidFill>
                <a:effectLst/>
                <a:uLnTx/>
                <a:uFillTx/>
                <a:latin typeface="Walbaum Display (Cuerpo)"/>
              </a:rPr>
              <a:t> de que las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estén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expresadas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unidad</a:t>
            </a:r>
            <a:r>
              <a:rPr kumimoji="0" lang="en-US" sz="1100" b="0" i="0" u="none" strike="noStrike" kern="1200" cap="none" spc="0" normalizeH="0" baseline="0" noProof="0" dirty="0">
                <a:ln>
                  <a:noFill/>
                </a:ln>
                <a:solidFill>
                  <a:sysClr val="windowText" lastClr="000000"/>
                </a:solidFill>
                <a:effectLst/>
                <a:uLnTx/>
                <a:uFillTx/>
                <a:latin typeface="Walbaum Display (Cuerpo)"/>
              </a:rPr>
              <a:t> de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medida</a:t>
            </a:r>
            <a:r>
              <a:rPr kumimoji="0" lang="en-US" sz="1100" b="0" i="0" u="none" strike="noStrike" kern="1200" cap="none" spc="0" normalizeH="0" baseline="0" noProof="0" dirty="0">
                <a:ln>
                  <a:noFill/>
                </a:ln>
                <a:solidFill>
                  <a:sysClr val="windowText" lastClr="000000"/>
                </a:solidFill>
                <a:effectLst/>
                <a:uLnTx/>
                <a:uFillTx/>
                <a:latin typeface="Walbaum Display (Cuerpo)"/>
              </a:rPr>
              <a:t> (variables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relativas</a:t>
            </a:r>
            <a:r>
              <a:rPr kumimoji="0" lang="en-US" sz="1100" b="0" i="0" u="none" strike="noStrike" kern="1200" cap="none" spc="0" normalizeH="0" baseline="0" noProof="0" dirty="0">
                <a:ln>
                  <a:noFill/>
                </a:ln>
                <a:solidFill>
                  <a:sysClr val="windowText" lastClr="000000"/>
                </a:solidFill>
                <a:effectLst/>
                <a:uLnTx/>
                <a:uFillTx/>
                <a:latin typeface="Walbaum Display (Cuerpo)"/>
              </a:rPr>
              <a:t> 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magnitud</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como</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el</a:t>
            </a:r>
            <a:r>
              <a:rPr kumimoji="0" lang="en-US" sz="1100" b="0" i="0" u="none" strike="noStrike" kern="1200" cap="none" spc="0" normalizeH="0" baseline="0" noProof="0" dirty="0">
                <a:ln>
                  <a:noFill/>
                </a:ln>
                <a:solidFill>
                  <a:sysClr val="windowText" lastClr="000000"/>
                </a:solidFill>
                <a:effectLst/>
                <a:uLnTx/>
                <a:uFillTx/>
                <a:latin typeface="Walbaum Display (Cuerpo)"/>
              </a:rPr>
              <a:t> PBI) para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evitar</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posibles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futuros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problemas</a:t>
            </a:r>
            <a:r>
              <a:rPr kumimoji="0" lang="en-US" sz="1100" b="0" i="0" u="none" strike="noStrike" kern="1200" cap="none" spc="0" normalizeH="0" baseline="0" noProof="0" dirty="0">
                <a:ln>
                  <a:noFill/>
                </a:ln>
                <a:solidFill>
                  <a:sysClr val="windowText" lastClr="000000"/>
                </a:solidFill>
                <a:effectLst/>
                <a:uLnTx/>
                <a:uFillTx/>
                <a:latin typeface="Walbaum Display (Cuerpo)"/>
              </a:rPr>
              <a:t> a lo largo del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estudio</a:t>
            </a:r>
            <a:r>
              <a:rPr kumimoji="0" lang="en-US" sz="1100" b="0" i="0" u="none" strike="noStrike" kern="1200" cap="none" spc="0" normalizeH="0" baseline="0" noProof="0" dirty="0">
                <a:ln>
                  <a:noFill/>
                </a:ln>
                <a:solidFill>
                  <a:sysClr val="windowText" lastClr="000000"/>
                </a:solidFill>
                <a:effectLst/>
                <a:uLnTx/>
                <a:uFillTx/>
                <a:latin typeface="Walbaum Display (Cuerpo)"/>
              </a:rPr>
              <a:t>.</a:t>
            </a:r>
            <a:endParaRPr kumimoji="0" lang="es-AR" sz="11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251211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564170"/>
            <a:ext cx="11368726" cy="25200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matriz de datos </a:t>
            </a:r>
            <a:r>
              <a:rPr lang="es-ES" sz="1050" dirty="0">
                <a:solidFill>
                  <a:sysClr val="windowText" lastClr="000000"/>
                </a:solidFill>
                <a:latin typeface="Walbaum Display (Cuerpo)"/>
              </a:rPr>
              <a:t>presenta </a:t>
            </a:r>
            <a:r>
              <a:rPr lang="es-ES" sz="1050" b="1" dirty="0">
                <a:solidFill>
                  <a:sysClr val="windowText" lastClr="000000"/>
                </a:solidFill>
                <a:latin typeface="Walbaum Display (Cuerpo)"/>
              </a:rPr>
              <a:t>38 observaciones </a:t>
            </a:r>
            <a:r>
              <a:rPr lang="es-ES" sz="1050" dirty="0">
                <a:solidFill>
                  <a:sysClr val="windowText" lastClr="000000"/>
                </a:solidFill>
                <a:latin typeface="Walbaum Display (Cuerpo)"/>
              </a:rPr>
              <a:t>pertenecientes a países de la </a:t>
            </a:r>
            <a:r>
              <a:rPr lang="es-ES" sz="1050" b="1" dirty="0">
                <a:solidFill>
                  <a:sysClr val="windowText" lastClr="000000"/>
                </a:solidFill>
                <a:latin typeface="Walbaum Display (Cuerpo)"/>
              </a:rPr>
              <a:t>OCDE </a:t>
            </a:r>
            <a:r>
              <a:rPr lang="es-ES" sz="1050" dirty="0">
                <a:solidFill>
                  <a:sysClr val="windowText" lastClr="000000"/>
                </a:solidFill>
                <a:latin typeface="Walbaum Display (Cuerpo)"/>
              </a:rPr>
              <a:t>y, sumando a </a:t>
            </a:r>
            <a:r>
              <a:rPr lang="es-ES" sz="1050" b="1" dirty="0">
                <a:solidFill>
                  <a:sysClr val="windowText" lastClr="000000"/>
                </a:solidFill>
                <a:latin typeface="Walbaum Display (Cuerpo)"/>
              </a:rPr>
              <a:t>Argentina</a:t>
            </a:r>
            <a:r>
              <a:rPr lang="es-ES" sz="1050" dirty="0">
                <a:solidFill>
                  <a:sysClr val="windowText" lastClr="000000"/>
                </a:solidFill>
                <a:latin typeface="Walbaum Display (Cuerpo)"/>
              </a:rPr>
              <a:t>, da </a:t>
            </a:r>
            <a:r>
              <a:rPr lang="es-ES" sz="1050" b="1" dirty="0">
                <a:solidFill>
                  <a:sysClr val="windowText" lastClr="000000"/>
                </a:solidFill>
                <a:latin typeface="Walbaum Display (Cuerpo)"/>
              </a:rPr>
              <a:t>39 en total</a:t>
            </a:r>
            <a:r>
              <a:rPr lang="es-ES" sz="1050" dirty="0">
                <a:solidFill>
                  <a:sysClr val="windowText" lastClr="000000"/>
                </a:solidFill>
                <a:latin typeface="Walbaum Display (Cuerpo)"/>
              </a:rPr>
              <a:t>. Si bien el </a:t>
            </a:r>
            <a:r>
              <a:rPr lang="es-ES" sz="1050" b="1" dirty="0">
                <a:solidFill>
                  <a:sysClr val="windowText" lastClr="000000"/>
                </a:solidFill>
                <a:latin typeface="Walbaum Display (Cuerpo)"/>
              </a:rPr>
              <a:t>análisis considerará el conjunto de 39 observaciones</a:t>
            </a:r>
            <a:r>
              <a:rPr lang="es-ES" sz="1050" dirty="0">
                <a:solidFill>
                  <a:sysClr val="windowText" lastClr="000000"/>
                </a:solidFill>
                <a:latin typeface="Walbaum Display (Cuerpo)"/>
              </a:rPr>
              <a:t>, aquí se dividen ambos grupos para </a:t>
            </a:r>
            <a:r>
              <a:rPr lang="es-ES" sz="1050" b="1" dirty="0">
                <a:solidFill>
                  <a:sysClr val="windowText" lastClr="000000"/>
                </a:solidFill>
                <a:latin typeface="Walbaum Display (Cuerpo)"/>
              </a:rPr>
              <a:t>enriquecer la descripción </a:t>
            </a:r>
            <a:r>
              <a:rPr lang="es-ES" sz="105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En la gran mayoría de las variables se observa una </a:t>
            </a:r>
            <a:r>
              <a:rPr lang="es-ES" sz="1050" b="1" dirty="0">
                <a:solidFill>
                  <a:sysClr val="windowText" lastClr="000000"/>
                </a:solidFill>
                <a:latin typeface="Walbaum Display (Cuerpo)"/>
              </a:rPr>
              <a:t>disparidad</a:t>
            </a:r>
            <a:r>
              <a:rPr lang="es-ES" sz="1050" dirty="0">
                <a:solidFill>
                  <a:sysClr val="windowText" lastClr="000000"/>
                </a:solidFill>
                <a:latin typeface="Walbaum Display (Cuerpo)"/>
              </a:rPr>
              <a:t> importarte entre los </a:t>
            </a:r>
            <a:r>
              <a:rPr lang="es-ES" sz="1050" b="1" dirty="0">
                <a:solidFill>
                  <a:sysClr val="windowText" lastClr="000000"/>
                </a:solidFill>
                <a:latin typeface="Walbaum Display (Cuerpo)"/>
              </a:rPr>
              <a:t>valores mínimos y máximos</a:t>
            </a:r>
            <a:r>
              <a:rPr lang="es-ES" sz="1050" dirty="0">
                <a:solidFill>
                  <a:sysClr val="windowText" lastClr="000000"/>
                </a:solidFill>
                <a:latin typeface="Walbaum Display (Cuerpo)"/>
              </a:rPr>
              <a:t>. Esto nos da cuenta de la </a:t>
            </a:r>
            <a:r>
              <a:rPr lang="es-ES" sz="1050" b="1" dirty="0">
                <a:solidFill>
                  <a:sysClr val="windowText" lastClr="000000"/>
                </a:solidFill>
                <a:latin typeface="Walbaum Display (Cuerpo)"/>
              </a:rPr>
              <a:t>heterogeneidad de economías </a:t>
            </a:r>
            <a:r>
              <a:rPr lang="es-ES" sz="105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A pesar de ello, considerando la matriz de </a:t>
            </a:r>
            <a:r>
              <a:rPr lang="es-ES" sz="1050" b="1" dirty="0">
                <a:solidFill>
                  <a:sysClr val="windowText" lastClr="000000"/>
                </a:solidFill>
                <a:latin typeface="Walbaum Display (Cuerpo)"/>
              </a:rPr>
              <a:t>forma agrupada </a:t>
            </a:r>
            <a:r>
              <a:rPr lang="es-ES" sz="1050" dirty="0">
                <a:solidFill>
                  <a:sysClr val="windowText" lastClr="000000"/>
                </a:solidFill>
                <a:latin typeface="Walbaum Display (Cuerpo)"/>
              </a:rPr>
              <a:t>puede observarse que esta heterogeneidad parecería desaparecer dado que los guarismos para los </a:t>
            </a:r>
            <a:r>
              <a:rPr lang="es-ES" sz="1050" b="1" dirty="0">
                <a:solidFill>
                  <a:sysClr val="windowText" lastClr="000000"/>
                </a:solidFill>
                <a:latin typeface="Walbaum Display (Cuerpo)"/>
              </a:rPr>
              <a:t>promedios</a:t>
            </a:r>
            <a:r>
              <a:rPr lang="es-ES" sz="1050" dirty="0">
                <a:solidFill>
                  <a:sysClr val="windowText" lastClr="000000"/>
                </a:solidFill>
                <a:latin typeface="Walbaum Display (Cuerpo)"/>
              </a:rPr>
              <a:t> y las </a:t>
            </a:r>
            <a:r>
              <a:rPr lang="es-ES" sz="1050" b="1" dirty="0">
                <a:solidFill>
                  <a:sysClr val="windowText" lastClr="000000"/>
                </a:solidFill>
                <a:latin typeface="Walbaum Display (Cuerpo)"/>
              </a:rPr>
              <a:t>medianas</a:t>
            </a:r>
            <a:r>
              <a:rPr lang="es-ES" sz="1050" dirty="0">
                <a:solidFill>
                  <a:sysClr val="windowText" lastClr="000000"/>
                </a:solidFill>
                <a:latin typeface="Walbaum Display (Cuerpo)"/>
              </a:rPr>
              <a:t> no son muy disímiles, lo que indicaría que los </a:t>
            </a:r>
            <a:r>
              <a:rPr lang="es-ES" sz="1050" b="1" dirty="0">
                <a:solidFill>
                  <a:sysClr val="windowText" lastClr="000000"/>
                </a:solidFill>
                <a:latin typeface="Walbaum Display (Cuerpo)"/>
              </a:rPr>
              <a:t>casos extremos</a:t>
            </a:r>
            <a:r>
              <a:rPr lang="es-ES" sz="1050" dirty="0">
                <a:solidFill>
                  <a:sysClr val="windowText" lastClr="000000"/>
                </a:solidFill>
                <a:latin typeface="Walbaum Display (Cuerpo)"/>
              </a:rPr>
              <a:t> dentro de la matriz no serían significativos. Por otro lado, no obstante, algunas variables presentan altos </a:t>
            </a:r>
            <a:r>
              <a:rPr lang="es-ES" sz="1050" b="1" dirty="0">
                <a:solidFill>
                  <a:sysClr val="windowText" lastClr="000000"/>
                </a:solidFill>
                <a:latin typeface="Walbaum Display (Cuerpo)"/>
              </a:rPr>
              <a:t>desvíos estándar</a:t>
            </a:r>
            <a:r>
              <a:rPr lang="es-ES" sz="1050" dirty="0">
                <a:solidFill>
                  <a:sysClr val="windowText" lastClr="000000"/>
                </a:solidFill>
                <a:latin typeface="Walbaum Display (Cuerpo)"/>
              </a:rPr>
              <a:t>, como el caso de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Con relación a la </a:t>
            </a:r>
            <a:r>
              <a:rPr lang="es-ES" sz="1050" b="1" dirty="0">
                <a:solidFill>
                  <a:sysClr val="windowText" lastClr="000000"/>
                </a:solidFill>
                <a:latin typeface="Walbaum Display (Cuerpo)"/>
              </a:rPr>
              <a:t>distribución de las variables</a:t>
            </a:r>
            <a:r>
              <a:rPr lang="es-ES" sz="1050" dirty="0">
                <a:solidFill>
                  <a:sysClr val="windowText" lastClr="000000"/>
                </a:solidFill>
                <a:latin typeface="Walbaum Display (Cuerpo)"/>
              </a:rPr>
              <a:t>, la gran mayoría presentan distribuciones positivas sesgadas hacia la derecha al tiempo de evidenciar colas de distribución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Comparativamente, </a:t>
            </a:r>
            <a:r>
              <a:rPr lang="es-ES" sz="1050" b="1" dirty="0">
                <a:solidFill>
                  <a:sysClr val="windowText" lastClr="000000"/>
                </a:solidFill>
                <a:latin typeface="Walbaum Display (Cuerpo)"/>
              </a:rPr>
              <a:t>Argentina y OCDE </a:t>
            </a:r>
            <a:r>
              <a:rPr lang="es-ES" sz="1050" dirty="0">
                <a:solidFill>
                  <a:sysClr val="windowText" lastClr="000000"/>
                </a:solidFill>
                <a:latin typeface="Walbaum Display (Cuerpo)"/>
              </a:rPr>
              <a:t>(considerando su mediana) presentan </a:t>
            </a:r>
            <a:r>
              <a:rPr lang="es-ES" sz="1050" b="1" dirty="0">
                <a:solidFill>
                  <a:sysClr val="windowText" lastClr="000000"/>
                </a:solidFill>
                <a:latin typeface="Walbaum Display (Cuerpo)"/>
              </a:rPr>
              <a:t>similitudes</a:t>
            </a:r>
            <a:r>
              <a:rPr lang="es-ES" sz="1050" dirty="0">
                <a:solidFill>
                  <a:sysClr val="windowText" lastClr="000000"/>
                </a:solidFill>
                <a:latin typeface="Walbaum Display (Cuerpo)"/>
              </a:rPr>
              <a:t> en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imports</a:t>
            </a:r>
            <a:r>
              <a:rPr lang="es-ES" sz="1050" dirty="0">
                <a:solidFill>
                  <a:sysClr val="windowText" lastClr="000000"/>
                </a:solidFill>
                <a:latin typeface="Walbaum Display (Cuerpo)"/>
              </a:rPr>
              <a:t>. Sin embargo,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exports</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i="1" dirty="0">
                <a:solidFill>
                  <a:sysClr val="windowText" lastClr="000000"/>
                </a:solidFill>
                <a:latin typeface="Walbaum Display (Cuerpo)"/>
              </a:rPr>
              <a:t> </a:t>
            </a:r>
            <a:r>
              <a:rPr lang="es-ES" sz="1050" dirty="0">
                <a:solidFill>
                  <a:sysClr val="windowText" lastClr="000000"/>
                </a:solidFill>
                <a:latin typeface="Walbaum Display (Cuerpo)"/>
              </a:rPr>
              <a:t>se encuentran por encima en naciones OCDE, y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value </a:t>
            </a:r>
            <a:r>
              <a:rPr lang="es-ES" sz="1050" i="1" dirty="0" err="1">
                <a:solidFill>
                  <a:sysClr val="windowText" lastClr="000000"/>
                </a:solidFill>
                <a:latin typeface="Walbaum Display (Cuerpo)"/>
              </a:rPr>
              <a:t>added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employmernt</a:t>
            </a:r>
            <a:r>
              <a:rPr lang="es-ES" sz="1050" i="1" dirty="0">
                <a:solidFill>
                  <a:sysClr val="windowText" lastClr="000000"/>
                </a:solidFill>
                <a:latin typeface="Walbaum Display (Cuerpo)"/>
              </a:rPr>
              <a:t> </a:t>
            </a:r>
            <a:r>
              <a:rPr lang="es-ES" sz="1000" dirty="0">
                <a:solidFill>
                  <a:sysClr val="windowText" lastClr="000000"/>
                </a:solidFill>
                <a:latin typeface="Walbaum Display (Cuerpo)"/>
              </a:rPr>
              <a:t>son superiores relativamente en Argentina.</a:t>
            </a:r>
            <a:endParaRPr lang="es-ES" sz="1050" dirty="0">
              <a:solidFill>
                <a:sysClr val="windowText" lastClr="000000"/>
              </a:solidFill>
              <a:latin typeface="Walbaum Display (Cuerpo)"/>
            </a:endParaRP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05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3405766914"/>
              </p:ext>
            </p:extLst>
          </p:nvPr>
        </p:nvGraphicFramePr>
        <p:xfrm>
          <a:off x="339365" y="985496"/>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s-AR" b="1" dirty="0">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dado que son porcentajes), todas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incluso en aquellas medidas que sí consideran las relaciones o covarianzas entre las distintas variables</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(como la varianza generalizada y la varianza efectiva).</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50685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bajo nivel de dependencia conjunta. </a:t>
            </a:r>
          </a:p>
        </p:txBody>
      </p:sp>
      <p:sp>
        <p:nvSpPr>
          <p:cNvPr id="6" name="Elipse 5">
            <a:extLst>
              <a:ext uri="{FF2B5EF4-FFF2-40B4-BE49-F238E27FC236}">
                <a16:creationId xmlns:a16="http://schemas.microsoft.com/office/drawing/2014/main" id="{870792D8-B2A5-7896-7BC0-9FB3AC0C9F19}"/>
              </a:ext>
            </a:extLst>
          </p:cNvPr>
          <p:cNvSpPr/>
          <p:nvPr/>
        </p:nvSpPr>
        <p:spPr>
          <a:xfrm>
            <a:off x="1179944" y="151297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F935BCE6-20B6-F6EF-1D26-FCD23D040B1A}"/>
              </a:ext>
            </a:extLst>
          </p:cNvPr>
          <p:cNvSpPr/>
          <p:nvPr/>
        </p:nvSpPr>
        <p:spPr>
          <a:xfrm>
            <a:off x="1179944" y="1672806"/>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DEAE9AE2-26E7-8916-541E-9221937B5729}"/>
              </a:ext>
            </a:extLst>
          </p:cNvPr>
          <p:cNvSpPr/>
          <p:nvPr/>
        </p:nvSpPr>
        <p:spPr>
          <a:xfrm>
            <a:off x="4418378" y="199100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a:extLst>
              <a:ext uri="{FF2B5EF4-FFF2-40B4-BE49-F238E27FC236}">
                <a16:creationId xmlns:a16="http://schemas.microsoft.com/office/drawing/2014/main" id="{D9599883-1594-DE22-6C57-3F801F2B6D7D}"/>
              </a:ext>
            </a:extLst>
          </p:cNvPr>
          <p:cNvSpPr/>
          <p:nvPr/>
        </p:nvSpPr>
        <p:spPr>
          <a:xfrm>
            <a:off x="1179944" y="1831271"/>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0678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6</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6482059"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212379777"/>
              </p:ext>
            </p:extLst>
          </p:nvPr>
        </p:nvGraphicFramePr>
        <p:xfrm>
          <a:off x="339364" y="2725292"/>
          <a:ext cx="5238474" cy="1280160"/>
        </p:xfrm>
        <a:graphic>
          <a:graphicData uri="http://schemas.openxmlformats.org/drawingml/2006/table">
            <a:tbl>
              <a:tblPr>
                <a:tableStyleId>{5C22544A-7EE6-4342-B048-85BDC9FD1C3A}</a:tableStyleId>
              </a:tblPr>
              <a:tblGrid>
                <a:gridCol w="1052124">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0,56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0,02</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3931257375"/>
              </p:ext>
            </p:extLst>
          </p:nvPr>
        </p:nvGraphicFramePr>
        <p:xfrm>
          <a:off x="339364" y="1123331"/>
          <a:ext cx="5238475" cy="1280160"/>
        </p:xfrm>
        <a:graphic>
          <a:graphicData uri="http://schemas.openxmlformats.org/drawingml/2006/table">
            <a:tbl>
              <a:tblPr>
                <a:tableStyleId>{5C22544A-7EE6-4342-B048-85BDC9FD1C3A}</a:tableStyleId>
              </a:tblPr>
              <a:tblGrid>
                <a:gridCol w="1052125">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5" y="2480782"/>
            <a:ext cx="5238474"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100" i="0" u="none" strike="noStrike" kern="1200" cap="none" spc="0" normalizeH="0" baseline="0" noProof="0" dirty="0">
                <a:ln>
                  <a:noFill/>
                </a:ln>
                <a:solidFill>
                  <a:sysClr val="windowText" lastClr="000000"/>
                </a:solidFill>
                <a:effectLst/>
                <a:uLnTx/>
                <a:uFillTx/>
                <a:latin typeface="Walbaum Display (Cuerpo)"/>
              </a:rPr>
              <a:t>Para una </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100" i="0" u="none" strike="noStrike" kern="1200" cap="none" spc="0" normalizeH="0" baseline="0" noProof="0" dirty="0">
                <a:ln>
                  <a:noFill/>
                </a:ln>
                <a:solidFill>
                  <a:sysClr val="windowText" lastClr="000000"/>
                </a:solidFill>
                <a:effectLst/>
                <a:uLnTx/>
                <a:uFillTx/>
                <a:latin typeface="Walbaum Display (Cuerpo)"/>
              </a:rPr>
              <a:t>(</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100" i="0" u="none" strike="noStrike" kern="1200" cap="none" spc="0" normalizeH="0" baseline="0" noProof="0" dirty="0">
                <a:ln>
                  <a:noFill/>
                </a:ln>
                <a:solidFill>
                  <a:sysClr val="windowText" lastClr="000000"/>
                </a:solidFill>
                <a:effectLst/>
                <a:uLnTx/>
                <a:uFillTx/>
                <a:latin typeface="Walbaum Display (Cuerpo)"/>
              </a:rPr>
              <a:t>):</a:t>
            </a:r>
            <a:endParaRPr kumimoji="0" lang="es-AR" sz="11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045987"/>
            <a:ext cx="6573500" cy="209602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objetivo de </a:t>
            </a:r>
            <a:r>
              <a:rPr lang="es-ES" sz="1000" b="1" dirty="0">
                <a:solidFill>
                  <a:sysClr val="windowText" lastClr="000000"/>
                </a:solidFill>
                <a:latin typeface="Walbaum Display (Cuerpo)"/>
              </a:rPr>
              <a:t>reducción de cantidad de variables con la menor pérdida de varianza posible</a:t>
            </a:r>
            <a:r>
              <a:rPr lang="es-ES" sz="1000" dirty="0">
                <a:solidFill>
                  <a:sysClr val="windowText" lastClr="000000"/>
                </a:solidFill>
                <a:latin typeface="Walbaum Display (Cuerpo)"/>
              </a:rPr>
              <a:t> para la matriz de datos analizada, se ha realizado un Análisis de Componentes Principales (PCA) de </a:t>
            </a:r>
            <a:r>
              <a:rPr lang="es-ES" sz="1000" b="1" dirty="0">
                <a:solidFill>
                  <a:sysClr val="windowText" lastClr="000000"/>
                </a:solidFill>
                <a:latin typeface="Walbaum Display (Cuerpo)"/>
              </a:rPr>
              <a:t>dos formas distintas</a:t>
            </a:r>
            <a:r>
              <a:rPr lang="es-ES" sz="1000" dirty="0">
                <a:solidFill>
                  <a:sysClr val="windowText" lastClr="000000"/>
                </a:solidFill>
                <a:latin typeface="Walbaum Display (Cuerpo)"/>
              </a:rPr>
              <a:t>, cuyos </a:t>
            </a:r>
            <a:r>
              <a:rPr lang="es-ES" sz="1000" b="1" dirty="0">
                <a:solidFill>
                  <a:sysClr val="windowText" lastClr="000000"/>
                </a:solidFill>
                <a:latin typeface="Walbaum Display (Cuerpo)"/>
              </a:rPr>
              <a:t>resultados difieren sensiblemente</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Dada la matriz de datos no estandarizada, PCA nos indica que el </a:t>
            </a:r>
            <a:r>
              <a:rPr lang="es-ES" sz="1000" b="1" dirty="0">
                <a:solidFill>
                  <a:sysClr val="windowText" lastClr="000000"/>
                </a:solidFill>
                <a:latin typeface="Walbaum Display (Cuerpo)"/>
              </a:rPr>
              <a:t>primer componente </a:t>
            </a:r>
            <a:r>
              <a:rPr lang="es-ES" sz="1000" dirty="0">
                <a:solidFill>
                  <a:sysClr val="windowText" lastClr="000000"/>
                </a:solidFill>
                <a:latin typeface="Walbaum Display (Cuerpo)"/>
              </a:rPr>
              <a:t>explica en un 63% la </a:t>
            </a:r>
            <a:r>
              <a:rPr lang="es-ES" sz="1000" b="1" dirty="0">
                <a:solidFill>
                  <a:sysClr val="windowText" lastClr="000000"/>
                </a:solidFill>
                <a:latin typeface="Walbaum Display (Cuerpo)"/>
              </a:rPr>
              <a:t>varianza total </a:t>
            </a:r>
            <a:r>
              <a:rPr lang="es-ES" sz="1000" dirty="0">
                <a:solidFill>
                  <a:sysClr val="windowText" lastClr="000000"/>
                </a:solidFill>
                <a:latin typeface="Walbaum Display (Cuerpo)"/>
              </a:rPr>
              <a:t>de los datos. Sin embargo, dada la matriz de datos estandarizada, PCA nos indica que este mismo guarismo es del 31%.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Al presentar la información de varianzas explicadas de </a:t>
            </a:r>
            <a:r>
              <a:rPr lang="es-ES" sz="1000" b="1" dirty="0">
                <a:solidFill>
                  <a:sysClr val="windowText" lastClr="000000"/>
                </a:solidFill>
                <a:latin typeface="Walbaum Display (Cuerpo)"/>
              </a:rPr>
              <a:t>forma gráfica y conjunta </a:t>
            </a:r>
            <a:r>
              <a:rPr lang="es-ES" sz="1000" dirty="0">
                <a:solidFill>
                  <a:sysClr val="windowText" lastClr="000000"/>
                </a:solidFill>
                <a:latin typeface="Walbaum Display (Cuerpo)"/>
              </a:rPr>
              <a:t>para ambos análisis de PCA, puede concluirse que las </a:t>
            </a:r>
            <a:r>
              <a:rPr lang="es-ES" sz="1000" b="1" dirty="0">
                <a:solidFill>
                  <a:sysClr val="windowText" lastClr="000000"/>
                </a:solidFill>
                <a:latin typeface="Walbaum Display (Cuerpo)"/>
              </a:rPr>
              <a:t>diferencias entre ambos resultados se mantienen</a:t>
            </a:r>
            <a:r>
              <a:rPr lang="es-ES" sz="1000" dirty="0">
                <a:solidFill>
                  <a:sysClr val="windowText" lastClr="000000"/>
                </a:solidFill>
                <a:latin typeface="Walbaum Display (Cuerpo)"/>
              </a:rPr>
              <a:t>: mientras que el primer análisis indicaría que para contar con un nivel de varianza explicada del 95% se requerirían 3 componentes, el segundo análisis concluiría que mismo guarismo podría conseguirse con tan solo 5 componentes.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 pesar de que PCA con datos no estandarizados “conservaría” mayor varianza en las primeras componentes, </a:t>
            </a:r>
            <a:r>
              <a:rPr lang="es-ES" sz="1000" b="1" dirty="0">
                <a:solidFill>
                  <a:sysClr val="windowText" lastClr="000000"/>
                </a:solidFill>
                <a:latin typeface="Walbaum Display (Cuerpo)"/>
              </a:rPr>
              <a:t>se preferirá trabajar con los resultados de PCA para datos estandarizados </a:t>
            </a:r>
            <a:r>
              <a:rPr lang="es-ES" sz="1000" dirty="0">
                <a:solidFill>
                  <a:sysClr val="windowText" lastClr="000000"/>
                </a:solidFill>
                <a:latin typeface="Walbaum Display (Cuerpo)"/>
              </a:rPr>
              <a:t>(si bien sabemos que las variables están en una misma unidad de medida, preferimos trabajar con datos estandarizados por si pequeñas relaciones de variabilidad entre variables no han sido visualmente percibidas por nosotros, los analistas).</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
        <p:nvSpPr>
          <p:cNvPr id="3" name="Marcador de contenido 2">
            <a:extLst>
              <a:ext uri="{FF2B5EF4-FFF2-40B4-BE49-F238E27FC236}">
                <a16:creationId xmlns:a16="http://schemas.microsoft.com/office/drawing/2014/main" id="{76E2D8F5-C492-17F7-6012-F25EBE3CC195}"/>
              </a:ext>
            </a:extLst>
          </p:cNvPr>
          <p:cNvSpPr txBox="1">
            <a:spLocks/>
          </p:cNvSpPr>
          <p:nvPr/>
        </p:nvSpPr>
        <p:spPr>
          <a:xfrm>
            <a:off x="339365" y="904721"/>
            <a:ext cx="5311628" cy="230849"/>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P</a:t>
            </a:r>
            <a:r>
              <a:rPr kumimoji="0" lang="es-ES" sz="1200" i="0" u="none" strike="noStrike" kern="1200" cap="none" spc="0" normalizeH="0" baseline="0" noProof="0" dirty="0">
                <a:ln>
                  <a:noFill/>
                </a:ln>
                <a:solidFill>
                  <a:sysClr val="windowText" lastClr="000000"/>
                </a:solidFill>
                <a:effectLst/>
                <a:uLnTx/>
                <a:uFillTx/>
                <a:latin typeface="Walbaum Display (Cuerpo)"/>
              </a:rPr>
              <a:t>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pic>
        <p:nvPicPr>
          <p:cNvPr id="15" name="Imagen 14">
            <a:extLst>
              <a:ext uri="{FF2B5EF4-FFF2-40B4-BE49-F238E27FC236}">
                <a16:creationId xmlns:a16="http://schemas.microsoft.com/office/drawing/2014/main" id="{212AFC07-40A7-7EFA-BD9E-4C1C4EC52CAD}"/>
              </a:ext>
            </a:extLst>
          </p:cNvPr>
          <p:cNvPicPr>
            <a:picLocks noChangeAspect="1"/>
          </p:cNvPicPr>
          <p:nvPr/>
        </p:nvPicPr>
        <p:blipFill>
          <a:blip r:embed="rId2"/>
          <a:stretch>
            <a:fillRect/>
          </a:stretch>
        </p:blipFill>
        <p:spPr>
          <a:xfrm>
            <a:off x="7054330" y="794693"/>
            <a:ext cx="4798305" cy="4798305"/>
          </a:xfrm>
          <a:prstGeom prst="rect">
            <a:avLst/>
          </a:prstGeom>
        </p:spPr>
      </p:pic>
      <p:sp>
        <p:nvSpPr>
          <p:cNvPr id="17" name="Elipse 16">
            <a:extLst>
              <a:ext uri="{FF2B5EF4-FFF2-40B4-BE49-F238E27FC236}">
                <a16:creationId xmlns:a16="http://schemas.microsoft.com/office/drawing/2014/main" id="{362BE94D-70F7-AD2F-D214-AD8F32750757}"/>
              </a:ext>
            </a:extLst>
          </p:cNvPr>
          <p:cNvSpPr/>
          <p:nvPr/>
        </p:nvSpPr>
        <p:spPr>
          <a:xfrm>
            <a:off x="7306690" y="84846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Elipse 17">
            <a:extLst>
              <a:ext uri="{FF2B5EF4-FFF2-40B4-BE49-F238E27FC236}">
                <a16:creationId xmlns:a16="http://schemas.microsoft.com/office/drawing/2014/main" id="{36335D5D-B83C-4667-2695-757C269E92B1}"/>
              </a:ext>
            </a:extLst>
          </p:cNvPr>
          <p:cNvSpPr/>
          <p:nvPr/>
        </p:nvSpPr>
        <p:spPr>
          <a:xfrm>
            <a:off x="7306690" y="178023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Elipse 18">
            <a:extLst>
              <a:ext uri="{FF2B5EF4-FFF2-40B4-BE49-F238E27FC236}">
                <a16:creationId xmlns:a16="http://schemas.microsoft.com/office/drawing/2014/main" id="{468B2E47-7D89-79FC-6C8D-45BAA1A0E264}"/>
              </a:ext>
            </a:extLst>
          </p:cNvPr>
          <p:cNvSpPr/>
          <p:nvPr/>
        </p:nvSpPr>
        <p:spPr>
          <a:xfrm>
            <a:off x="10008327" y="3419140"/>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Elipse 19">
            <a:extLst>
              <a:ext uri="{FF2B5EF4-FFF2-40B4-BE49-F238E27FC236}">
                <a16:creationId xmlns:a16="http://schemas.microsoft.com/office/drawing/2014/main" id="{E2362805-363A-8D28-3C49-E6A5BEA3A631}"/>
              </a:ext>
            </a:extLst>
          </p:cNvPr>
          <p:cNvSpPr/>
          <p:nvPr/>
        </p:nvSpPr>
        <p:spPr>
          <a:xfrm>
            <a:off x="8662056" y="3368719"/>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4926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7</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la</a:t>
            </a:r>
            <a:r>
              <a:rPr lang="es-ES" sz="1200" dirty="0">
                <a:solidFill>
                  <a:sysClr val="windowText" lastClr="000000"/>
                </a:solidFill>
                <a:latin typeface="Walbaum Display (Cuerpo)"/>
              </a:rPr>
              <a:t> </a:t>
            </a:r>
            <a:r>
              <a:rPr lang="es-ES" sz="1200" b="1" dirty="0">
                <a:solidFill>
                  <a:sysClr val="windowText" lastClr="000000"/>
                </a:solidFill>
                <a:latin typeface="Walbaum Display (Cuerpo)"/>
              </a:rPr>
              <a:t>interpretación de las dos primeras Componentes Principales</a:t>
            </a:r>
            <a:r>
              <a:rPr lang="es-ES" sz="1200" dirty="0">
                <a:solidFill>
                  <a:sysClr val="windowText" lastClr="000000"/>
                </a:solidFill>
                <a:latin typeface="Walbaum Display (Cuerpo)"/>
              </a:rPr>
              <a:t>, dado PCA con datos estandarizados (Matriz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graphicFrame>
        <p:nvGraphicFramePr>
          <p:cNvPr id="4" name="Tabla 3">
            <a:extLst>
              <a:ext uri="{FF2B5EF4-FFF2-40B4-BE49-F238E27FC236}">
                <a16:creationId xmlns:a16="http://schemas.microsoft.com/office/drawing/2014/main" id="{3108A700-1763-C8C0-0E28-366869DD8EB1}"/>
              </a:ext>
            </a:extLst>
          </p:cNvPr>
          <p:cNvGraphicFramePr>
            <a:graphicFrameLocks noGrp="1"/>
          </p:cNvGraphicFramePr>
          <p:nvPr>
            <p:extLst>
              <p:ext uri="{D42A27DB-BD31-4B8C-83A1-F6EECF244321}">
                <p14:modId xmlns:p14="http://schemas.microsoft.com/office/powerpoint/2010/main" val="2087949168"/>
              </p:ext>
            </p:extLst>
          </p:nvPr>
        </p:nvGraphicFramePr>
        <p:xfrm>
          <a:off x="313532" y="126816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Coeficiente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1</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2</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-0,3549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0,3852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0,0762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a:solidFill>
                            <a:srgbClr val="000000"/>
                          </a:solidFill>
                          <a:effectLst/>
                          <a:latin typeface="Walbaum Display (Cuerpo)"/>
                        </a:rPr>
                        <a:t>Agricultural imports</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-0,0173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0,4622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dirty="0">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0,5456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0,3133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0,4495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-0,0827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21" name="Tabla 20">
            <a:extLst>
              <a:ext uri="{FF2B5EF4-FFF2-40B4-BE49-F238E27FC236}">
                <a16:creationId xmlns:a16="http://schemas.microsoft.com/office/drawing/2014/main" id="{DD964845-FF1D-0A98-35F5-609E84F77067}"/>
              </a:ext>
            </a:extLst>
          </p:cNvPr>
          <p:cNvGraphicFramePr>
            <a:graphicFrameLocks noGrp="1"/>
          </p:cNvGraphicFramePr>
          <p:nvPr>
            <p:extLst>
              <p:ext uri="{D42A27DB-BD31-4B8C-83A1-F6EECF244321}">
                <p14:modId xmlns:p14="http://schemas.microsoft.com/office/powerpoint/2010/main" val="1121628655"/>
              </p:ext>
            </p:extLst>
          </p:nvPr>
        </p:nvGraphicFramePr>
        <p:xfrm>
          <a:off x="6096001" y="1269062"/>
          <a:ext cx="5689724" cy="3411612"/>
        </p:xfrm>
        <a:graphic>
          <a:graphicData uri="http://schemas.openxmlformats.org/drawingml/2006/table">
            <a:tbl>
              <a:tblPr/>
              <a:tblGrid>
                <a:gridCol w="739878">
                  <a:extLst>
                    <a:ext uri="{9D8B030D-6E8A-4147-A177-3AD203B41FA5}">
                      <a16:colId xmlns:a16="http://schemas.microsoft.com/office/drawing/2014/main" val="2555482576"/>
                    </a:ext>
                  </a:extLst>
                </a:gridCol>
                <a:gridCol w="534478">
                  <a:extLst>
                    <a:ext uri="{9D8B030D-6E8A-4147-A177-3AD203B41FA5}">
                      <a16:colId xmlns:a16="http://schemas.microsoft.com/office/drawing/2014/main" val="645456631"/>
                    </a:ext>
                  </a:extLst>
                </a:gridCol>
                <a:gridCol w="534478">
                  <a:extLst>
                    <a:ext uri="{9D8B030D-6E8A-4147-A177-3AD203B41FA5}">
                      <a16:colId xmlns:a16="http://schemas.microsoft.com/office/drawing/2014/main" val="1243961527"/>
                    </a:ext>
                  </a:extLst>
                </a:gridCol>
                <a:gridCol w="534478">
                  <a:extLst>
                    <a:ext uri="{9D8B030D-6E8A-4147-A177-3AD203B41FA5}">
                      <a16:colId xmlns:a16="http://schemas.microsoft.com/office/drawing/2014/main" val="224774909"/>
                    </a:ext>
                  </a:extLst>
                </a:gridCol>
                <a:gridCol w="582726">
                  <a:extLst>
                    <a:ext uri="{9D8B030D-6E8A-4147-A177-3AD203B41FA5}">
                      <a16:colId xmlns:a16="http://schemas.microsoft.com/office/drawing/2014/main" val="471043394"/>
                    </a:ext>
                  </a:extLst>
                </a:gridCol>
                <a:gridCol w="486231">
                  <a:extLst>
                    <a:ext uri="{9D8B030D-6E8A-4147-A177-3AD203B41FA5}">
                      <a16:colId xmlns:a16="http://schemas.microsoft.com/office/drawing/2014/main" val="3871386432"/>
                    </a:ext>
                  </a:extLst>
                </a:gridCol>
                <a:gridCol w="470982">
                  <a:extLst>
                    <a:ext uri="{9D8B030D-6E8A-4147-A177-3AD203B41FA5}">
                      <a16:colId xmlns:a16="http://schemas.microsoft.com/office/drawing/2014/main" val="2213671846"/>
                    </a:ext>
                  </a:extLst>
                </a:gridCol>
                <a:gridCol w="782046">
                  <a:extLst>
                    <a:ext uri="{9D8B030D-6E8A-4147-A177-3AD203B41FA5}">
                      <a16:colId xmlns:a16="http://schemas.microsoft.com/office/drawing/2014/main" val="3711749193"/>
                    </a:ext>
                  </a:extLst>
                </a:gridCol>
                <a:gridCol w="502972">
                  <a:extLst>
                    <a:ext uri="{9D8B030D-6E8A-4147-A177-3AD203B41FA5}">
                      <a16:colId xmlns:a16="http://schemas.microsoft.com/office/drawing/2014/main" val="1754877611"/>
                    </a:ext>
                  </a:extLst>
                </a:gridCol>
                <a:gridCol w="521455">
                  <a:extLst>
                    <a:ext uri="{9D8B030D-6E8A-4147-A177-3AD203B41FA5}">
                      <a16:colId xmlns:a16="http://schemas.microsoft.com/office/drawing/2014/main" val="1417182703"/>
                    </a:ext>
                  </a:extLst>
                </a:gridCol>
              </a:tblGrid>
              <a:tr h="276157">
                <a:tc>
                  <a:txBody>
                    <a:bodyPr/>
                    <a:lstStyle/>
                    <a:p>
                      <a:pPr algn="ctr" fontAlgn="ctr"/>
                      <a:r>
                        <a:rPr lang="es-AR" sz="1000" b="1" i="0" u="none" strike="noStrike" dirty="0">
                          <a:solidFill>
                            <a:srgbClr val="000000"/>
                          </a:solidFill>
                          <a:effectLst/>
                          <a:latin typeface="Walbaum Display (Cuerpo)"/>
                        </a:rPr>
                        <a:t>País</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Arable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exports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imports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n-US" sz="900" b="1" i="0" u="none" strike="noStrike" dirty="0">
                          <a:solidFill>
                            <a:srgbClr val="000000"/>
                          </a:solidFill>
                          <a:effectLst/>
                          <a:latin typeface="Walbaum Display (Cuerpo)"/>
                        </a:rPr>
                        <a:t>Value added</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err="1">
                          <a:solidFill>
                            <a:srgbClr val="000000"/>
                          </a:solidFill>
                          <a:effectLst/>
                          <a:latin typeface="Walbaum Display (Cuerpo)"/>
                        </a:rPr>
                        <a:t>Employment</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Rural </a:t>
                      </a:r>
                      <a:r>
                        <a:rPr lang="es-AR" sz="900" b="1" i="0" u="none" strike="noStrike" dirty="0" err="1">
                          <a:solidFill>
                            <a:srgbClr val="000000"/>
                          </a:solidFill>
                          <a:effectLst/>
                          <a:latin typeface="Walbaum Display (Cuerpo)"/>
                        </a:rPr>
                        <a:t>population</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71920793"/>
                  </a:ext>
                </a:extLst>
              </a:tr>
              <a:tr h="155294">
                <a:tc>
                  <a:txBody>
                    <a:bodyPr/>
                    <a:lstStyle/>
                    <a:p>
                      <a:pPr algn="l" fontAlgn="b"/>
                      <a:r>
                        <a:rPr lang="es-AR" sz="1000" b="0" i="0" u="none" strike="noStrike" dirty="0">
                          <a:solidFill>
                            <a:srgbClr val="000000"/>
                          </a:solidFill>
                          <a:effectLst/>
                          <a:latin typeface="Walbaum Display (Cuerpo)"/>
                        </a:rPr>
                        <a:t>Argentina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6291906"/>
                  </a:ext>
                </a:extLst>
              </a:tr>
              <a:tr h="155294">
                <a:tc>
                  <a:txBody>
                    <a:bodyPr/>
                    <a:lstStyle/>
                    <a:p>
                      <a:pPr algn="l" fontAlgn="b"/>
                      <a:r>
                        <a:rPr lang="es-AR" sz="1000" b="0" i="0" u="none" strike="noStrike" dirty="0">
                          <a:solidFill>
                            <a:srgbClr val="000000"/>
                          </a:solidFill>
                          <a:effectLst/>
                          <a:latin typeface="Walbaum Display (Cuerpo)"/>
                        </a:rPr>
                        <a:t>Australia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778297186"/>
                  </a:ext>
                </a:extLst>
              </a:tr>
              <a:tr h="155294">
                <a:tc>
                  <a:txBody>
                    <a:bodyPr/>
                    <a:lstStyle/>
                    <a:p>
                      <a:pPr algn="l" fontAlgn="b"/>
                      <a:r>
                        <a:rPr lang="es-AR" sz="1000" b="0" i="0" u="none" strike="noStrike" dirty="0">
                          <a:solidFill>
                            <a:srgbClr val="000000"/>
                          </a:solidFill>
                          <a:effectLst/>
                          <a:latin typeface="Walbaum Display (Cuerpo)"/>
                        </a:rPr>
                        <a:t>Austria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-0,31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0,43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03115684"/>
                  </a:ext>
                </a:extLst>
              </a:tr>
              <a:tr h="155294">
                <a:tc>
                  <a:txBody>
                    <a:bodyPr/>
                    <a:lstStyle/>
                    <a:p>
                      <a:pPr algn="l" fontAlgn="b"/>
                      <a:r>
                        <a:rPr lang="es-AR" sz="1000" b="0" i="0" u="none" strike="noStrike">
                          <a:solidFill>
                            <a:srgbClr val="000000"/>
                          </a:solidFill>
                          <a:effectLst/>
                          <a:latin typeface="Walbaum Display (Cuerpo)"/>
                        </a:rPr>
                        <a:t>Belgium</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222298"/>
                  </a:ext>
                </a:extLst>
              </a:tr>
              <a:tr h="155294">
                <a:tc>
                  <a:txBody>
                    <a:bodyPr/>
                    <a:lstStyle/>
                    <a:p>
                      <a:pPr algn="l" fontAlgn="b"/>
                      <a:r>
                        <a:rPr lang="es-AR" sz="1000" b="0" i="0" u="none" strike="noStrike">
                          <a:solidFill>
                            <a:srgbClr val="000000"/>
                          </a:solidFill>
                          <a:effectLst/>
                          <a:latin typeface="Walbaum Display (Cuerpo)"/>
                        </a:rPr>
                        <a:t>Canada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94680746"/>
                  </a:ext>
                </a:extLst>
              </a:tr>
              <a:tr h="155294">
                <a:tc>
                  <a:txBody>
                    <a:bodyPr/>
                    <a:lstStyle/>
                    <a:p>
                      <a:pPr algn="l" fontAlgn="b"/>
                      <a:r>
                        <a:rPr lang="es-AR" sz="1000" b="0" i="0" u="none" strike="noStrike" dirty="0" err="1">
                          <a:solidFill>
                            <a:srgbClr val="000000"/>
                          </a:solidFill>
                          <a:effectLst/>
                          <a:latin typeface="Walbaum Display (Cuerpo)"/>
                        </a:rPr>
                        <a:t>Switzerland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230574255"/>
                  </a:ext>
                </a:extLst>
              </a:tr>
              <a:tr h="155294">
                <a:tc>
                  <a:txBody>
                    <a:bodyPr/>
                    <a:lstStyle/>
                    <a:p>
                      <a:pPr algn="l" fontAlgn="b"/>
                      <a:r>
                        <a:rPr lang="es-AR" sz="1000" b="0" i="0" u="none" strike="noStrike">
                          <a:solidFill>
                            <a:srgbClr val="000000"/>
                          </a:solidFill>
                          <a:effectLst/>
                          <a:latin typeface="Walbaum Display (Cuerpo)"/>
                        </a:rPr>
                        <a:t>Chile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-1,05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7449904"/>
                  </a:ext>
                </a:extLst>
              </a:tr>
              <a:tr h="155294">
                <a:tc>
                  <a:txBody>
                    <a:bodyPr/>
                    <a:lstStyle/>
                    <a:p>
                      <a:pPr algn="l" fontAlgn="b"/>
                      <a:r>
                        <a:rPr lang="es-AR" sz="1000" b="0" i="0" u="none" strike="noStrike" dirty="0">
                          <a:solidFill>
                            <a:srgbClr val="000000"/>
                          </a:solidFill>
                          <a:effectLst/>
                          <a:latin typeface="Walbaum Display (Cuerpo)"/>
                        </a:rPr>
                        <a:t>Colombia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3,26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109496185"/>
                  </a:ext>
                </a:extLst>
              </a:tr>
              <a:tr h="155294">
                <a:tc>
                  <a:txBody>
                    <a:bodyPr/>
                    <a:lstStyle/>
                    <a:p>
                      <a:pPr algn="l" fontAlgn="b"/>
                      <a:r>
                        <a:rPr lang="es-AR" sz="1000" b="0" i="0" u="none" strike="noStrike">
                          <a:solidFill>
                            <a:srgbClr val="000000"/>
                          </a:solidFill>
                          <a:effectLst/>
                          <a:latin typeface="Walbaum Display (Cuerpo)"/>
                        </a:rPr>
                        <a:t>Costa Rica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a:solidFill>
                            <a:srgbClr val="000000"/>
                          </a:solidFill>
                          <a:effectLst/>
                          <a:latin typeface="Walbaum Display (Cuerpo)"/>
                        </a:rPr>
                        <a:t>0,48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24917559"/>
                  </a:ext>
                </a:extLst>
              </a:tr>
              <a:tr h="155294">
                <a:tc>
                  <a:txBody>
                    <a:bodyPr/>
                    <a:lstStyle/>
                    <a:p>
                      <a:pPr algn="l" fontAlgn="b"/>
                      <a:r>
                        <a:rPr lang="es-AR" sz="1000" b="0" i="0" u="none" strike="noStrike" dirty="0" err="1">
                          <a:solidFill>
                            <a:srgbClr val="000000"/>
                          </a:solidFill>
                          <a:effectLst/>
                          <a:latin typeface="Walbaum Display (Cuerpo)"/>
                        </a:rPr>
                        <a:t>Czechia</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0,20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85953"/>
                  </a:ext>
                </a:extLst>
              </a:tr>
              <a:tr h="155294">
                <a:tc>
                  <a:txBody>
                    <a:bodyPr/>
                    <a:lstStyle/>
                    <a:p>
                      <a:pPr algn="l" fontAlgn="b"/>
                      <a:r>
                        <a:rPr lang="es-AR" sz="1000" b="0" i="0" u="none" strike="noStrike">
                          <a:solidFill>
                            <a:srgbClr val="000000"/>
                          </a:solidFill>
                          <a:effectLst/>
                          <a:latin typeface="Walbaum Display (Cuerpo)"/>
                        </a:rPr>
                        <a:t>Germany</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607431436"/>
                  </a:ext>
                </a:extLst>
              </a:tr>
              <a:tr h="155294">
                <a:tc>
                  <a:txBody>
                    <a:bodyPr/>
                    <a:lstStyle/>
                    <a:p>
                      <a:pPr algn="l" fontAlgn="b"/>
                      <a:r>
                        <a:rPr lang="es-AR" sz="1000" b="0" i="0" u="none" strike="noStrike" dirty="0" err="1">
                          <a:solidFill>
                            <a:srgbClr val="000000"/>
                          </a:solidFill>
                          <a:effectLst/>
                          <a:latin typeface="Walbaum Display (Cuerpo)"/>
                        </a:rPr>
                        <a:t>Denmark</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23870561"/>
                  </a:ext>
                </a:extLst>
              </a:tr>
              <a:tr h="155294">
                <a:tc>
                  <a:txBody>
                    <a:bodyPr/>
                    <a:lstStyle/>
                    <a:p>
                      <a:pPr algn="l" fontAlgn="b"/>
                      <a:r>
                        <a:rPr lang="es-AR" sz="1000" b="0" i="0" u="none" strike="noStrike">
                          <a:solidFill>
                            <a:srgbClr val="000000"/>
                          </a:solidFill>
                          <a:effectLst/>
                          <a:latin typeface="Walbaum Display (Cuerpo)"/>
                        </a:rPr>
                        <a:t>Spain</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65997249"/>
                  </a:ext>
                </a:extLst>
              </a:tr>
              <a:tr h="155294">
                <a:tc>
                  <a:txBody>
                    <a:bodyPr/>
                    <a:lstStyle/>
                    <a:p>
                      <a:pPr algn="l" fontAlgn="b"/>
                      <a:r>
                        <a:rPr lang="es-AR" sz="1000" b="0" i="0" u="none" strike="noStrike" dirty="0">
                          <a:solidFill>
                            <a:srgbClr val="000000"/>
                          </a:solidFill>
                          <a:effectLst/>
                          <a:latin typeface="Walbaum Display (Cuerpo)"/>
                        </a:rPr>
                        <a:t>Estonia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2,23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16656597"/>
                  </a:ext>
                </a:extLst>
              </a:tr>
              <a:tr h="155294">
                <a:tc>
                  <a:txBody>
                    <a:bodyPr/>
                    <a:lstStyle/>
                    <a:p>
                      <a:pPr algn="l" fontAlgn="b"/>
                      <a:r>
                        <a:rPr lang="es-AR" sz="1000" b="0" i="0" u="none" strike="noStrike" dirty="0" err="1">
                          <a:solidFill>
                            <a:srgbClr val="000000"/>
                          </a:solidFill>
                          <a:effectLst/>
                          <a:latin typeface="Walbaum Display (Cuerpo)"/>
                        </a:rPr>
                        <a:t>Finland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1,67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-0,88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555346929"/>
                  </a:ext>
                </a:extLst>
              </a:tr>
              <a:tr h="155294">
                <a:tc>
                  <a:txBody>
                    <a:bodyPr/>
                    <a:lstStyle/>
                    <a:p>
                      <a:pPr algn="l" fontAlgn="b"/>
                      <a:r>
                        <a:rPr lang="es-AR" sz="1000" b="0" i="0" u="none" strike="noStrike" dirty="0">
                          <a:solidFill>
                            <a:srgbClr val="000000"/>
                          </a:solidFill>
                          <a:effectLst/>
                          <a:latin typeface="Walbaum Display (Cuerpo)"/>
                        </a:rPr>
                        <a:t>France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463034696"/>
                  </a:ext>
                </a:extLst>
              </a:tr>
              <a:tr h="155294">
                <a:tc>
                  <a:txBody>
                    <a:bodyPr/>
                    <a:lstStyle/>
                    <a:p>
                      <a:pPr algn="l" fontAlgn="b"/>
                      <a:r>
                        <a:rPr lang="es-AR" sz="1000" b="0" i="0" u="none" strike="noStrike" dirty="0">
                          <a:solidFill>
                            <a:srgbClr val="000000"/>
                          </a:solidFill>
                          <a:effectLst/>
                          <a:latin typeface="Walbaum Display (Cuerpo)"/>
                        </a:rPr>
                        <a:t>UK</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-2,18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49631679"/>
                  </a:ext>
                </a:extLst>
              </a:tr>
              <a:tr h="155294">
                <a:tc>
                  <a:txBody>
                    <a:bodyPr/>
                    <a:lstStyle/>
                    <a:p>
                      <a:pPr algn="l" fontAlgn="b"/>
                      <a:r>
                        <a:rPr lang="es-AR" sz="1000" b="0" i="0" u="none" strike="noStrike" dirty="0" err="1">
                          <a:solidFill>
                            <a:srgbClr val="000000"/>
                          </a:solidFill>
                          <a:effectLst/>
                          <a:latin typeface="Walbaum Display (Cuerpo)"/>
                        </a:rPr>
                        <a:t>Greece</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0,55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434598160"/>
                  </a:ext>
                </a:extLst>
              </a:tr>
              <a:tr h="155294">
                <a:tc>
                  <a:txBody>
                    <a:bodyPr/>
                    <a:lstStyle/>
                    <a:p>
                      <a:pPr algn="l" fontAlgn="b"/>
                      <a:r>
                        <a:rPr lang="es-AR" sz="1000" b="0" i="0" u="none" strike="noStrike" dirty="0" err="1">
                          <a:solidFill>
                            <a:srgbClr val="000000"/>
                          </a:solidFill>
                          <a:effectLst/>
                          <a:latin typeface="Walbaum Display (Cuerpo)"/>
                        </a:rPr>
                        <a:t>Hungary</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-1,40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1,56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715981"/>
                  </a:ext>
                </a:extLst>
              </a:tr>
              <a:tr h="155294">
                <a:tc>
                  <a:txBody>
                    <a:bodyPr/>
                    <a:lstStyle/>
                    <a:p>
                      <a:pPr algn="l" fontAlgn="b"/>
                      <a:r>
                        <a:rPr lang="es-AR" sz="1000" b="0" i="0" u="none" strike="noStrike" dirty="0">
                          <a:solidFill>
                            <a:srgbClr val="000000"/>
                          </a:solidFill>
                          <a:effectLst/>
                          <a:latin typeface="Walbaum Display (Cuerpo)"/>
                        </a:rPr>
                        <a:t>Ireland</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13064"/>
                  </a:ext>
                </a:extLst>
              </a:tr>
            </a:tbl>
          </a:graphicData>
        </a:graphic>
      </p:graphicFrame>
      <p:graphicFrame>
        <p:nvGraphicFramePr>
          <p:cNvPr id="22" name="Tabla 21">
            <a:extLst>
              <a:ext uri="{FF2B5EF4-FFF2-40B4-BE49-F238E27FC236}">
                <a16:creationId xmlns:a16="http://schemas.microsoft.com/office/drawing/2014/main" id="{443C1161-7514-8169-CAD9-B2319F216DB7}"/>
              </a:ext>
            </a:extLst>
          </p:cNvPr>
          <p:cNvGraphicFramePr>
            <a:graphicFrameLocks noGrp="1"/>
          </p:cNvGraphicFramePr>
          <p:nvPr>
            <p:extLst>
              <p:ext uri="{D42A27DB-BD31-4B8C-83A1-F6EECF244321}">
                <p14:modId xmlns:p14="http://schemas.microsoft.com/office/powerpoint/2010/main" val="2417931197"/>
              </p:ext>
            </p:extLst>
          </p:nvPr>
        </p:nvGraphicFramePr>
        <p:xfrm>
          <a:off x="313531" y="335609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Componente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1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2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-0,6897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0,5526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0,0998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imports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-0,0255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0,6056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0,8043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0,4104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0,6627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0,5364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-0,1219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0,5404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23" name="Marcador de contenido 2">
            <a:extLst>
              <a:ext uri="{FF2B5EF4-FFF2-40B4-BE49-F238E27FC236}">
                <a16:creationId xmlns:a16="http://schemas.microsoft.com/office/drawing/2014/main" id="{25D690D8-F8FE-CE77-4910-76E94C94BCD5}"/>
              </a:ext>
            </a:extLst>
          </p:cNvPr>
          <p:cNvSpPr txBox="1">
            <a:spLocks/>
          </p:cNvSpPr>
          <p:nvPr/>
        </p:nvSpPr>
        <p:spPr>
          <a:xfrm>
            <a:off x="313529" y="1027353"/>
            <a:ext cx="5547773"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Coeficiente 1 y Coeficiente 2 </a:t>
            </a:r>
            <a:r>
              <a:rPr lang="es-ES" sz="1000" dirty="0">
                <a:solidFill>
                  <a:sysClr val="windowText" lastClr="000000"/>
                </a:solidFill>
                <a:latin typeface="Walbaum Display (Cuerpo)"/>
              </a:rPr>
              <a:t>para cada </a:t>
            </a:r>
            <a:r>
              <a:rPr lang="es-ES" sz="1000" b="1" dirty="0">
                <a:solidFill>
                  <a:sysClr val="windowText" lastClr="000000"/>
                </a:solidFill>
                <a:latin typeface="Walbaum Display (Cuerpo)"/>
              </a:rPr>
              <a:t>variable</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4" name="Marcador de contenido 2">
            <a:extLst>
              <a:ext uri="{FF2B5EF4-FFF2-40B4-BE49-F238E27FC236}">
                <a16:creationId xmlns:a16="http://schemas.microsoft.com/office/drawing/2014/main" id="{CD24F648-A4E2-9B28-62B2-FA5611751170}"/>
              </a:ext>
            </a:extLst>
          </p:cNvPr>
          <p:cNvSpPr txBox="1">
            <a:spLocks/>
          </p:cNvSpPr>
          <p:nvPr/>
        </p:nvSpPr>
        <p:spPr>
          <a:xfrm>
            <a:off x="313529" y="3127406"/>
            <a:ext cx="5904391"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Correlación</a:t>
            </a:r>
            <a:r>
              <a:rPr lang="es-ES" sz="1000" dirty="0">
                <a:solidFill>
                  <a:sysClr val="windowText" lastClr="000000"/>
                </a:solidFill>
                <a:latin typeface="Walbaum Display (Cuerpo)"/>
              </a:rPr>
              <a:t> entre </a:t>
            </a:r>
            <a:r>
              <a:rPr lang="es-ES" sz="1000" b="1" dirty="0">
                <a:solidFill>
                  <a:sysClr val="windowText" lastClr="000000"/>
                </a:solidFill>
                <a:latin typeface="Walbaum Display (Cuerpo)"/>
              </a:rPr>
              <a:t>Componente 1 y Componente 2 </a:t>
            </a:r>
            <a:r>
              <a:rPr lang="es-ES" sz="1000" dirty="0">
                <a:solidFill>
                  <a:sysClr val="windowText" lastClr="000000"/>
                </a:solidFill>
                <a:latin typeface="Walbaum Display (Cuerpo)"/>
              </a:rPr>
              <a:t>con </a:t>
            </a:r>
            <a:r>
              <a:rPr lang="es-ES" sz="1000" b="1" dirty="0">
                <a:solidFill>
                  <a:sysClr val="windowText" lastClr="000000"/>
                </a:solidFill>
                <a:latin typeface="Walbaum Display (Cuerpo)"/>
              </a:rPr>
              <a:t>variables</a:t>
            </a:r>
            <a:r>
              <a:rPr lang="es-ES" sz="1000" dirty="0">
                <a:solidFill>
                  <a:sysClr val="windowText" lastClr="000000"/>
                </a:solidFill>
                <a:latin typeface="Walbaum Display (Cuerpo)"/>
              </a:rPr>
              <a:t>: </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5" name="Marcador de contenido 2">
            <a:extLst>
              <a:ext uri="{FF2B5EF4-FFF2-40B4-BE49-F238E27FC236}">
                <a16:creationId xmlns:a16="http://schemas.microsoft.com/office/drawing/2014/main" id="{CD9BA81A-853D-E7A9-C147-0023C7C9EF44}"/>
              </a:ext>
            </a:extLst>
          </p:cNvPr>
          <p:cNvSpPr txBox="1">
            <a:spLocks/>
          </p:cNvSpPr>
          <p:nvPr/>
        </p:nvSpPr>
        <p:spPr>
          <a:xfrm>
            <a:off x="304903" y="4762330"/>
            <a:ext cx="11480822" cy="151582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interpretación de los Componente Principales </a:t>
            </a:r>
            <a:r>
              <a:rPr lang="es-ES" sz="1050" dirty="0">
                <a:solidFill>
                  <a:sysClr val="windowText" lastClr="000000"/>
                </a:solidFill>
                <a:latin typeface="Walbaum Display (Cuerpo)"/>
              </a:rPr>
              <a:t>puede realizarse o bien analizando la </a:t>
            </a:r>
            <a:r>
              <a:rPr lang="es-ES" sz="1050" b="1" dirty="0">
                <a:solidFill>
                  <a:sysClr val="windowText" lastClr="000000"/>
                </a:solidFill>
                <a:latin typeface="Walbaum Display (Cuerpo)"/>
              </a:rPr>
              <a:t>matriz de coeficientes </a:t>
            </a:r>
            <a:r>
              <a:rPr lang="es-ES" sz="1050" dirty="0">
                <a:solidFill>
                  <a:sysClr val="windowText" lastClr="000000"/>
                </a:solidFill>
                <a:latin typeface="Walbaum Display (Cuerpo)"/>
              </a:rPr>
              <a:t>(</a:t>
            </a:r>
            <a:r>
              <a:rPr lang="es-ES" sz="1050" dirty="0" err="1">
                <a:solidFill>
                  <a:sysClr val="windowText" lastClr="000000"/>
                </a:solidFill>
                <a:latin typeface="Walbaum Display (Cuerpo)"/>
              </a:rPr>
              <a:t>autovectores</a:t>
            </a:r>
            <a:r>
              <a:rPr lang="es-ES" sz="1050" dirty="0">
                <a:solidFill>
                  <a:sysClr val="windowText" lastClr="000000"/>
                </a:solidFill>
                <a:latin typeface="Walbaum Display (Cuerpo)"/>
              </a:rPr>
              <a:t>) provenientes de PCA, o bien al observar la </a:t>
            </a:r>
            <a:r>
              <a:rPr lang="es-ES" sz="1050" b="1" dirty="0">
                <a:solidFill>
                  <a:sysClr val="windowText" lastClr="000000"/>
                </a:solidFill>
                <a:latin typeface="Walbaum Display (Cuerpo)"/>
              </a:rPr>
              <a:t>correlación</a:t>
            </a:r>
            <a:r>
              <a:rPr lang="es-ES" sz="1050" dirty="0">
                <a:solidFill>
                  <a:sysClr val="windowText" lastClr="000000"/>
                </a:solidFill>
                <a:latin typeface="Walbaum Display (Cuerpo)"/>
              </a:rPr>
              <a:t> existente entre los componentes y las variables originales, dado que los resultados alcanzados por ambos ofrecen iguales conclusiones.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que los componentes principales surgen (bajo este modelo PCA) del producto matricial entre la matriz de datos estandarizados y los coeficientes, puede interpretarse lo siguiente:</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1:</a:t>
            </a:r>
            <a:r>
              <a:rPr lang="es-ES" sz="1050" dirty="0">
                <a:solidFill>
                  <a:sysClr val="windowText" lastClr="000000"/>
                </a:solidFill>
                <a:latin typeface="Walbaum Display (Cuerpo)"/>
              </a:rPr>
              <a:t> Representaría, en forma conjunta y de forma positiva, un producto ponderado del valor agregado, el empleo y las exportaciones en la agricultura. A su vez, implicaría, de forma negativa, un producto ponderado de la tierra arable y agrícola. En este sentido, es de esperar que países con altos guarismos en el primer grupo y bajos guarismos en el segundo grupo, presenten un alto Componente Principal 1. Ejemplo: Colombia.</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2: </a:t>
            </a:r>
            <a:r>
              <a:rPr lang="es-ES" sz="1050" dirty="0">
                <a:solidFill>
                  <a:sysClr val="windowText" lastClr="000000"/>
                </a:solidFill>
                <a:latin typeface="Walbaum Display (Cuerpo)"/>
              </a:rPr>
              <a:t>Representaría, en forma conjunta y de forma positiva, un producto ponderado de todas las variables de la matriz de datos, siendo las importaciones agrícolas la variable que presenta mayor peso en la ponderación, seguidas de tierras arables y agrícolas. Ejemplo: Dinamarca.</a:t>
            </a:r>
          </a:p>
        </p:txBody>
      </p:sp>
      <p:sp>
        <p:nvSpPr>
          <p:cNvPr id="27" name="Marcador de contenido 2">
            <a:extLst>
              <a:ext uri="{FF2B5EF4-FFF2-40B4-BE49-F238E27FC236}">
                <a16:creationId xmlns:a16="http://schemas.microsoft.com/office/drawing/2014/main" id="{60F0D6F0-BCD0-6550-F371-E26AE1BD2700}"/>
              </a:ext>
            </a:extLst>
          </p:cNvPr>
          <p:cNvSpPr txBox="1">
            <a:spLocks/>
          </p:cNvSpPr>
          <p:nvPr/>
        </p:nvSpPr>
        <p:spPr>
          <a:xfrm>
            <a:off x="6042661" y="1035507"/>
            <a:ext cx="6096000" cy="25584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Matriz de datos estandariza </a:t>
            </a:r>
            <a:r>
              <a:rPr lang="es-ES" sz="1000" dirty="0">
                <a:solidFill>
                  <a:sysClr val="windowText" lastClr="000000"/>
                </a:solidFill>
                <a:latin typeface="Walbaum Display (Cuerpo)"/>
              </a:rPr>
              <a:t>(solo 20 observaciones) junto a </a:t>
            </a:r>
            <a:r>
              <a:rPr lang="es-ES" sz="1000" b="1" dirty="0">
                <a:solidFill>
                  <a:sysClr val="windowText" lastClr="000000"/>
                </a:solidFill>
                <a:latin typeface="Walbaum Display (Cuerpo)"/>
              </a:rPr>
              <a:t>primeros dos componentes</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8" name="Elipse 27">
            <a:extLst>
              <a:ext uri="{FF2B5EF4-FFF2-40B4-BE49-F238E27FC236}">
                <a16:creationId xmlns:a16="http://schemas.microsoft.com/office/drawing/2014/main" id="{36748E0C-5782-7F92-46B4-664E4905E05C}"/>
              </a:ext>
            </a:extLst>
          </p:cNvPr>
          <p:cNvSpPr/>
          <p:nvPr/>
        </p:nvSpPr>
        <p:spPr>
          <a:xfrm>
            <a:off x="3953624" y="2094873"/>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Elipse 28">
            <a:extLst>
              <a:ext uri="{FF2B5EF4-FFF2-40B4-BE49-F238E27FC236}">
                <a16:creationId xmlns:a16="http://schemas.microsoft.com/office/drawing/2014/main" id="{9B7CC6EA-4646-B052-7A86-1CC02F7996E7}"/>
              </a:ext>
            </a:extLst>
          </p:cNvPr>
          <p:cNvSpPr/>
          <p:nvPr/>
        </p:nvSpPr>
        <p:spPr>
          <a:xfrm>
            <a:off x="3953624" y="2260099"/>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Elipse 29">
            <a:extLst>
              <a:ext uri="{FF2B5EF4-FFF2-40B4-BE49-F238E27FC236}">
                <a16:creationId xmlns:a16="http://schemas.microsoft.com/office/drawing/2014/main" id="{CF4DCAB0-52A6-385E-36AE-9656599135B2}"/>
              </a:ext>
            </a:extLst>
          </p:cNvPr>
          <p:cNvSpPr/>
          <p:nvPr/>
        </p:nvSpPr>
        <p:spPr>
          <a:xfrm>
            <a:off x="3953624" y="177454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Elipse 30">
            <a:extLst>
              <a:ext uri="{FF2B5EF4-FFF2-40B4-BE49-F238E27FC236}">
                <a16:creationId xmlns:a16="http://schemas.microsoft.com/office/drawing/2014/main" id="{4147ED92-6795-D87B-2A49-7E2BD26FDD4A}"/>
              </a:ext>
            </a:extLst>
          </p:cNvPr>
          <p:cNvSpPr/>
          <p:nvPr/>
        </p:nvSpPr>
        <p:spPr>
          <a:xfrm>
            <a:off x="3953624" y="1432027"/>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Elipse 31">
            <a:extLst>
              <a:ext uri="{FF2B5EF4-FFF2-40B4-BE49-F238E27FC236}">
                <a16:creationId xmlns:a16="http://schemas.microsoft.com/office/drawing/2014/main" id="{D455BB38-F2C8-0B69-4398-5A9551D71406}"/>
              </a:ext>
            </a:extLst>
          </p:cNvPr>
          <p:cNvSpPr/>
          <p:nvPr/>
        </p:nvSpPr>
        <p:spPr>
          <a:xfrm>
            <a:off x="5026025" y="1432026"/>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Elipse 33">
            <a:extLst>
              <a:ext uri="{FF2B5EF4-FFF2-40B4-BE49-F238E27FC236}">
                <a16:creationId xmlns:a16="http://schemas.microsoft.com/office/drawing/2014/main" id="{A55F8FD6-A18D-E7F3-8A8A-9C777CA0B688}"/>
              </a:ext>
            </a:extLst>
          </p:cNvPr>
          <p:cNvSpPr/>
          <p:nvPr/>
        </p:nvSpPr>
        <p:spPr>
          <a:xfrm>
            <a:off x="5071339" y="1943877"/>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a:extLst>
              <a:ext uri="{FF2B5EF4-FFF2-40B4-BE49-F238E27FC236}">
                <a16:creationId xmlns:a16="http://schemas.microsoft.com/office/drawing/2014/main" id="{14E39DE0-BE09-7807-3ED0-35FB70432805}"/>
              </a:ext>
            </a:extLst>
          </p:cNvPr>
          <p:cNvSpPr/>
          <p:nvPr/>
        </p:nvSpPr>
        <p:spPr>
          <a:xfrm>
            <a:off x="3952412" y="4182286"/>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Elipse 35">
            <a:extLst>
              <a:ext uri="{FF2B5EF4-FFF2-40B4-BE49-F238E27FC236}">
                <a16:creationId xmlns:a16="http://schemas.microsoft.com/office/drawing/2014/main" id="{17372F70-0D90-94F9-E194-7F53406BE6BC}"/>
              </a:ext>
            </a:extLst>
          </p:cNvPr>
          <p:cNvSpPr/>
          <p:nvPr/>
        </p:nvSpPr>
        <p:spPr>
          <a:xfrm>
            <a:off x="3952412" y="434751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a:extLst>
              <a:ext uri="{FF2B5EF4-FFF2-40B4-BE49-F238E27FC236}">
                <a16:creationId xmlns:a16="http://schemas.microsoft.com/office/drawing/2014/main" id="{2F495DC2-7EA4-B72E-F26B-597D0CDF7087}"/>
              </a:ext>
            </a:extLst>
          </p:cNvPr>
          <p:cNvSpPr/>
          <p:nvPr/>
        </p:nvSpPr>
        <p:spPr>
          <a:xfrm>
            <a:off x="3952412" y="3861955"/>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a:extLst>
              <a:ext uri="{FF2B5EF4-FFF2-40B4-BE49-F238E27FC236}">
                <a16:creationId xmlns:a16="http://schemas.microsoft.com/office/drawing/2014/main" id="{D71A01C8-21A1-4BFC-F4A6-B755C847F2DA}"/>
              </a:ext>
            </a:extLst>
          </p:cNvPr>
          <p:cNvSpPr/>
          <p:nvPr/>
        </p:nvSpPr>
        <p:spPr>
          <a:xfrm>
            <a:off x="3952412" y="3519440"/>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Elipse 38">
            <a:extLst>
              <a:ext uri="{FF2B5EF4-FFF2-40B4-BE49-F238E27FC236}">
                <a16:creationId xmlns:a16="http://schemas.microsoft.com/office/drawing/2014/main" id="{5B760413-8EC1-75D7-61AA-59C03DBEC61D}"/>
              </a:ext>
            </a:extLst>
          </p:cNvPr>
          <p:cNvSpPr/>
          <p:nvPr/>
        </p:nvSpPr>
        <p:spPr>
          <a:xfrm>
            <a:off x="5024813" y="3519439"/>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Elipse 39">
            <a:extLst>
              <a:ext uri="{FF2B5EF4-FFF2-40B4-BE49-F238E27FC236}">
                <a16:creationId xmlns:a16="http://schemas.microsoft.com/office/drawing/2014/main" id="{22271824-DF3C-DCC9-ECAA-1CD8E64292A8}"/>
              </a:ext>
            </a:extLst>
          </p:cNvPr>
          <p:cNvSpPr/>
          <p:nvPr/>
        </p:nvSpPr>
        <p:spPr>
          <a:xfrm>
            <a:off x="5070127" y="4031290"/>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Elipse 41">
            <a:extLst>
              <a:ext uri="{FF2B5EF4-FFF2-40B4-BE49-F238E27FC236}">
                <a16:creationId xmlns:a16="http://schemas.microsoft.com/office/drawing/2014/main" id="{9FE1B58F-BEDF-BE5A-5187-BFA72FA60D5D}"/>
              </a:ext>
            </a:extLst>
          </p:cNvPr>
          <p:cNvSpPr/>
          <p:nvPr/>
        </p:nvSpPr>
        <p:spPr>
          <a:xfrm>
            <a:off x="9071609"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Elipse 42">
            <a:extLst>
              <a:ext uri="{FF2B5EF4-FFF2-40B4-BE49-F238E27FC236}">
                <a16:creationId xmlns:a16="http://schemas.microsoft.com/office/drawing/2014/main" id="{6CFEA649-4C9E-5D9B-36A4-449F593E1A73}"/>
              </a:ext>
            </a:extLst>
          </p:cNvPr>
          <p:cNvSpPr/>
          <p:nvPr/>
        </p:nvSpPr>
        <p:spPr>
          <a:xfrm>
            <a:off x="9527535"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Elipse 43">
            <a:extLst>
              <a:ext uri="{FF2B5EF4-FFF2-40B4-BE49-F238E27FC236}">
                <a16:creationId xmlns:a16="http://schemas.microsoft.com/office/drawing/2014/main" id="{38865EF4-CC9E-5A01-D46E-3E64064DC566}"/>
              </a:ext>
            </a:extLst>
          </p:cNvPr>
          <p:cNvSpPr/>
          <p:nvPr/>
        </p:nvSpPr>
        <p:spPr>
          <a:xfrm>
            <a:off x="7970197" y="2607416"/>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Elipse 44">
            <a:extLst>
              <a:ext uri="{FF2B5EF4-FFF2-40B4-BE49-F238E27FC236}">
                <a16:creationId xmlns:a16="http://schemas.microsoft.com/office/drawing/2014/main" id="{338D4494-CC9E-43D0-6F4E-8ECEB1894C8E}"/>
              </a:ext>
            </a:extLst>
          </p:cNvPr>
          <p:cNvSpPr/>
          <p:nvPr/>
        </p:nvSpPr>
        <p:spPr>
          <a:xfrm>
            <a:off x="6858000" y="2607416"/>
            <a:ext cx="974862" cy="225952"/>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a:extLst>
              <a:ext uri="{FF2B5EF4-FFF2-40B4-BE49-F238E27FC236}">
                <a16:creationId xmlns:a16="http://schemas.microsoft.com/office/drawing/2014/main" id="{7C070A43-EA17-B6E5-1E96-389667A923E8}"/>
              </a:ext>
            </a:extLst>
          </p:cNvPr>
          <p:cNvSpPr/>
          <p:nvPr/>
        </p:nvSpPr>
        <p:spPr>
          <a:xfrm>
            <a:off x="10808470" y="2607416"/>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Elipse 47">
            <a:extLst>
              <a:ext uri="{FF2B5EF4-FFF2-40B4-BE49-F238E27FC236}">
                <a16:creationId xmlns:a16="http://schemas.microsoft.com/office/drawing/2014/main" id="{BA9831A4-052A-0504-0903-64EB4EDAC2FD}"/>
              </a:ext>
            </a:extLst>
          </p:cNvPr>
          <p:cNvSpPr/>
          <p:nvPr/>
        </p:nvSpPr>
        <p:spPr>
          <a:xfrm>
            <a:off x="11337490" y="322759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Elipse 48">
            <a:extLst>
              <a:ext uri="{FF2B5EF4-FFF2-40B4-BE49-F238E27FC236}">
                <a16:creationId xmlns:a16="http://schemas.microsoft.com/office/drawing/2014/main" id="{36EE536D-EA7D-414B-9DB4-FC6B5675D5E0}"/>
              </a:ext>
            </a:extLst>
          </p:cNvPr>
          <p:cNvSpPr/>
          <p:nvPr/>
        </p:nvSpPr>
        <p:spPr>
          <a:xfrm>
            <a:off x="8515453" y="323648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Elipse 49">
            <a:extLst>
              <a:ext uri="{FF2B5EF4-FFF2-40B4-BE49-F238E27FC236}">
                <a16:creationId xmlns:a16="http://schemas.microsoft.com/office/drawing/2014/main" id="{5F4DDA64-47C3-9C78-2208-D9E5209AECB6}"/>
              </a:ext>
            </a:extLst>
          </p:cNvPr>
          <p:cNvSpPr/>
          <p:nvPr/>
        </p:nvSpPr>
        <p:spPr>
          <a:xfrm>
            <a:off x="6858000" y="3234892"/>
            <a:ext cx="974861"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7754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sp>
        <p:nvSpPr>
          <p:cNvPr id="3" name="Marcador de contenido 2">
            <a:extLst>
              <a:ext uri="{FF2B5EF4-FFF2-40B4-BE49-F238E27FC236}">
                <a16:creationId xmlns:a16="http://schemas.microsoft.com/office/drawing/2014/main" id="{D430C91C-DC13-9A8C-795D-9BF0976E46A1}"/>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estadística descriptiva en conjunto con una representación </a:t>
            </a:r>
            <a:r>
              <a:rPr kumimoji="0" lang="es-ES" sz="1200" b="1" i="1"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1" i="1"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de las dos primeras Componentes Principales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6" name="Tabla 5">
            <a:extLst>
              <a:ext uri="{FF2B5EF4-FFF2-40B4-BE49-F238E27FC236}">
                <a16:creationId xmlns:a16="http://schemas.microsoft.com/office/drawing/2014/main" id="{627A4CB0-FD36-F5A2-EA08-23F242CA401D}"/>
              </a:ext>
            </a:extLst>
          </p:cNvPr>
          <p:cNvGraphicFramePr>
            <a:graphicFrameLocks noGrp="1"/>
          </p:cNvGraphicFramePr>
          <p:nvPr>
            <p:extLst>
              <p:ext uri="{D42A27DB-BD31-4B8C-83A1-F6EECF244321}">
                <p14:modId xmlns:p14="http://schemas.microsoft.com/office/powerpoint/2010/main" val="1263589558"/>
              </p:ext>
            </p:extLst>
          </p:nvPr>
        </p:nvGraphicFramePr>
        <p:xfrm>
          <a:off x="5419349" y="1342946"/>
          <a:ext cx="3180637" cy="1483834"/>
        </p:xfrm>
        <a:graphic>
          <a:graphicData uri="http://schemas.openxmlformats.org/drawingml/2006/table">
            <a:tbl>
              <a:tblPr>
                <a:tableStyleId>{5C22544A-7EE6-4342-B048-85BDC9FD1C3A}</a:tableStyleId>
              </a:tblPr>
              <a:tblGrid>
                <a:gridCol w="1489075">
                  <a:extLst>
                    <a:ext uri="{9D8B030D-6E8A-4147-A177-3AD203B41FA5}">
                      <a16:colId xmlns:a16="http://schemas.microsoft.com/office/drawing/2014/main" val="1332375459"/>
                    </a:ext>
                  </a:extLst>
                </a:gridCol>
                <a:gridCol w="845781">
                  <a:extLst>
                    <a:ext uri="{9D8B030D-6E8A-4147-A177-3AD203B41FA5}">
                      <a16:colId xmlns:a16="http://schemas.microsoft.com/office/drawing/2014/main" val="3524843539"/>
                    </a:ext>
                  </a:extLst>
                </a:gridCol>
                <a:gridCol w="845781">
                  <a:extLst>
                    <a:ext uri="{9D8B030D-6E8A-4147-A177-3AD203B41FA5}">
                      <a16:colId xmlns:a16="http://schemas.microsoft.com/office/drawing/2014/main" val="17378469"/>
                    </a:ext>
                  </a:extLst>
                </a:gridCol>
              </a:tblGrid>
              <a:tr h="169384">
                <a:tc>
                  <a:txBody>
                    <a:bodyPr/>
                    <a:lstStyle/>
                    <a:p>
                      <a:pPr algn="ctr" fontAlgn="ctr"/>
                      <a:r>
                        <a:rPr lang="es-AR" sz="800" b="1" u="none" strike="noStrike" dirty="0">
                          <a:effectLst/>
                          <a:latin typeface="Walbaum Display (Cuerpo)"/>
                        </a:rPr>
                        <a:t>Indicador / Variable</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1</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2</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73066">
                <a:tc>
                  <a:txBody>
                    <a:bodyPr/>
                    <a:lstStyle/>
                    <a:p>
                      <a:pPr algn="ctr" fontAlgn="ctr"/>
                      <a:r>
                        <a:rPr lang="es-AR" sz="800" b="1" u="none" strike="noStrike" dirty="0">
                          <a:effectLst/>
                          <a:latin typeface="Walbaum Display (Cuerpo)"/>
                        </a:rPr>
                        <a:t>Cantidad </a:t>
                      </a:r>
                      <a:r>
                        <a:rPr lang="es-AR" sz="800" b="1" u="none" strike="noStrike" dirty="0" err="1">
                          <a:effectLst/>
                          <a:latin typeface="Walbaum Display (Cuerpo)"/>
                        </a:rPr>
                        <a:t>obs</a:t>
                      </a:r>
                      <a:r>
                        <a:rPr lang="es-AR" sz="800" b="1" u="none" strike="noStrike" dirty="0">
                          <a:effectLst/>
                          <a:latin typeface="Walbaum Display (Cuerpo)"/>
                        </a:rPr>
                        <a:t>.</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73066">
                <a:tc>
                  <a:txBody>
                    <a:bodyPr/>
                    <a:lstStyle/>
                    <a:p>
                      <a:pPr algn="ctr" fontAlgn="ctr"/>
                      <a:r>
                        <a:rPr lang="es-AR" sz="800" b="1" u="none" strike="noStrike" dirty="0">
                          <a:effectLst/>
                          <a:latin typeface="Walbaum Display (Cuerpo)"/>
                        </a:rPr>
                        <a:t>Promedio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73066">
                <a:tc>
                  <a:txBody>
                    <a:bodyPr/>
                    <a:lstStyle/>
                    <a:p>
                      <a:pPr algn="ctr" fontAlgn="ctr"/>
                      <a:r>
                        <a:rPr lang="es-AR" sz="800" b="1" u="none" strike="noStrike" dirty="0">
                          <a:effectLst/>
                          <a:latin typeface="Walbaum Display (Cuerpo)"/>
                        </a:rPr>
                        <a:t>Desvío estándar</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1,4743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1,3100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73066">
                <a:tc>
                  <a:txBody>
                    <a:bodyPr/>
                    <a:lstStyle/>
                    <a:p>
                      <a:pPr algn="ctr" fontAlgn="ctr"/>
                      <a:r>
                        <a:rPr lang="es-AR" sz="800" b="1" u="none" strike="noStrike" dirty="0">
                          <a:effectLst/>
                          <a:latin typeface="Walbaum Display (Cuerpo)"/>
                        </a:rPr>
                        <a:t>Mínimo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-2,6090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-2,1212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73066">
                <a:tc>
                  <a:txBody>
                    <a:bodyPr/>
                    <a:lstStyle/>
                    <a:p>
                      <a:pPr algn="ctr" fontAlgn="ctr"/>
                      <a:r>
                        <a:rPr lang="es-AR" sz="800" b="1" u="none" strike="noStrike" dirty="0">
                          <a:effectLst/>
                          <a:latin typeface="Walbaum Display (Cuerpo)"/>
                        </a:rPr>
                        <a:t>Percentil 25%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-1,1236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-1,0336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73066">
                <a:tc>
                  <a:txBody>
                    <a:bodyPr/>
                    <a:lstStyle/>
                    <a:p>
                      <a:pPr algn="ctr" fontAlgn="ctr"/>
                      <a:r>
                        <a:rPr lang="es-AR" sz="800" b="1" u="none" strike="noStrike" dirty="0">
                          <a:effectLst/>
                          <a:latin typeface="Walbaum Display (Cuerpo)"/>
                        </a:rPr>
                        <a:t>Mediana</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-0,0392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73066">
                <a:tc>
                  <a:txBody>
                    <a:bodyPr/>
                    <a:lstStyle/>
                    <a:p>
                      <a:pPr algn="ctr" fontAlgn="ctr"/>
                      <a:r>
                        <a:rPr lang="es-AR" sz="800" b="1" u="none" strike="noStrike" dirty="0">
                          <a:effectLst/>
                          <a:latin typeface="Walbaum Display (Cuerpo)"/>
                        </a:rPr>
                        <a:t>Percentil 75%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0,9386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0,6697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73066">
                <a:tc>
                  <a:txBody>
                    <a:bodyPr/>
                    <a:lstStyle/>
                    <a:p>
                      <a:pPr algn="ctr" fontAlgn="ctr"/>
                      <a:r>
                        <a:rPr lang="es-AR" sz="800" b="1" u="none" strike="noStrike" dirty="0">
                          <a:effectLst/>
                          <a:latin typeface="Walbaum Display (Cuerpo)"/>
                        </a:rPr>
                        <a:t>Máximo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3,2579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3,4038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73066">
                <a:tc>
                  <a:txBody>
                    <a:bodyPr/>
                    <a:lstStyle/>
                    <a:p>
                      <a:pPr algn="ctr" fontAlgn="b"/>
                      <a:r>
                        <a:rPr lang="es-AR" sz="800" b="1" i="0" u="none" strike="noStrike" dirty="0" err="1">
                          <a:solidFill>
                            <a:srgbClr val="000000"/>
                          </a:solidFill>
                          <a:effectLst/>
                          <a:latin typeface="Walbaum Display (Cuerpo)"/>
                        </a:rPr>
                        <a:t>Kurtosis</a:t>
                      </a:r>
                      <a:endParaRPr lang="es-AR" sz="8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-0,4980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73066">
                <a:tc>
                  <a:txBody>
                    <a:bodyPr/>
                    <a:lstStyle/>
                    <a:p>
                      <a:pPr algn="ctr" fontAlgn="b"/>
                      <a:r>
                        <a:rPr lang="es-AR" sz="8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0,4785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dirty="0">
                          <a:solidFill>
                            <a:srgbClr val="000000"/>
                          </a:solidFill>
                          <a:effectLst/>
                          <a:latin typeface="Walbaum Display (Cuerpo)"/>
                        </a:rPr>
                        <a:t>0,3901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bl>
          </a:graphicData>
        </a:graphic>
      </p:graphicFrame>
      <p:pic>
        <p:nvPicPr>
          <p:cNvPr id="17" name="Imagen 16">
            <a:extLst>
              <a:ext uri="{FF2B5EF4-FFF2-40B4-BE49-F238E27FC236}">
                <a16:creationId xmlns:a16="http://schemas.microsoft.com/office/drawing/2014/main" id="{92A462D5-0A6A-65D6-C200-4115E0765A78}"/>
              </a:ext>
            </a:extLst>
          </p:cNvPr>
          <p:cNvPicPr>
            <a:picLocks noChangeAspect="1"/>
          </p:cNvPicPr>
          <p:nvPr/>
        </p:nvPicPr>
        <p:blipFill>
          <a:blip r:embed="rId2"/>
          <a:stretch>
            <a:fillRect/>
          </a:stretch>
        </p:blipFill>
        <p:spPr>
          <a:xfrm>
            <a:off x="283628" y="1069730"/>
            <a:ext cx="4996655" cy="5016925"/>
          </a:xfrm>
          <a:prstGeom prst="rect">
            <a:avLst/>
          </a:prstGeom>
        </p:spPr>
      </p:pic>
      <p:sp>
        <p:nvSpPr>
          <p:cNvPr id="18" name="Marcador de contenido 2">
            <a:extLst>
              <a:ext uri="{FF2B5EF4-FFF2-40B4-BE49-F238E27FC236}">
                <a16:creationId xmlns:a16="http://schemas.microsoft.com/office/drawing/2014/main" id="{CCD2D852-4F09-06FA-C51D-C290099E1E99}"/>
              </a:ext>
            </a:extLst>
          </p:cNvPr>
          <p:cNvSpPr txBox="1">
            <a:spLocks/>
          </p:cNvSpPr>
          <p:nvPr/>
        </p:nvSpPr>
        <p:spPr>
          <a:xfrm>
            <a:off x="5419348" y="3003695"/>
            <a:ext cx="6489023" cy="28708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Por qué se selecciona un c = 0,5. Qué implica el c = 0,5.</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Seguir dando la interpretación de los componentes con más ejemplos.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Ángulos de las flechas. Posible representación de la matriz de correlaciones.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50" dirty="0">
              <a:solidFill>
                <a:sysClr val="windowText" lastClr="000000"/>
              </a:solidFill>
              <a:latin typeface="Walbaum Display (Cuerpo)"/>
            </a:endParaRPr>
          </a:p>
        </p:txBody>
      </p:sp>
      <p:sp>
        <p:nvSpPr>
          <p:cNvPr id="19" name="Marcador de contenido 2">
            <a:extLst>
              <a:ext uri="{FF2B5EF4-FFF2-40B4-BE49-F238E27FC236}">
                <a16:creationId xmlns:a16="http://schemas.microsoft.com/office/drawing/2014/main" id="{50D4CA50-020C-62FE-F856-2E43ADBA9208}"/>
              </a:ext>
            </a:extLst>
          </p:cNvPr>
          <p:cNvSpPr txBox="1">
            <a:spLocks/>
          </p:cNvSpPr>
          <p:nvPr/>
        </p:nvSpPr>
        <p:spPr>
          <a:xfrm>
            <a:off x="8727734" y="1342947"/>
            <a:ext cx="3180637" cy="148383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dirty="0">
                <a:solidFill>
                  <a:sysClr val="windowText" lastClr="000000"/>
                </a:solidFill>
                <a:latin typeface="Walbaum Display (Cuerpo)"/>
              </a:rPr>
              <a:t>- Describir estas variables como en </a:t>
            </a:r>
            <a:r>
              <a:rPr lang="es-ES" sz="1050" dirty="0" err="1">
                <a:solidFill>
                  <a:sysClr val="windowText" lastClr="000000"/>
                </a:solidFill>
                <a:latin typeface="Walbaum Display (Cuerpo)"/>
              </a:rPr>
              <a:t>slide</a:t>
            </a:r>
            <a:r>
              <a:rPr lang="es-ES" sz="1050" dirty="0">
                <a:solidFill>
                  <a:sysClr val="windowText" lastClr="000000"/>
                </a:solidFill>
                <a:latin typeface="Walbaum Display (Cuerpo)"/>
              </a:rPr>
              <a:t> 4.</a:t>
            </a:r>
          </a:p>
        </p:txBody>
      </p:sp>
    </p:spTree>
    <p:extLst>
      <p:ext uri="{BB962C8B-B14F-4D97-AF65-F5344CB8AC3E}">
        <p14:creationId xmlns:p14="http://schemas.microsoft.com/office/powerpoint/2010/main" val="249259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9</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239279417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1856</TotalTime>
  <Words>3213</Words>
  <Application>Microsoft Office PowerPoint</Application>
  <PresentationFormat>Panorámica</PresentationFormat>
  <Paragraphs>703</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Aptos</vt:lpstr>
      <vt:lpstr>Arial</vt:lpstr>
      <vt:lpstr>Calibri</vt:lpstr>
      <vt:lpstr>Tw Cen MT</vt:lpstr>
      <vt:lpstr>Walbaum Display</vt:lpstr>
      <vt:lpstr>Walbaum Display (Cuerpo)</vt:lpstr>
      <vt:lpstr>Wingdings</vt:lpstr>
      <vt:lpstr>RegattaVTI</vt:lpstr>
      <vt:lpstr>Maestría en econometría análisis estadístico multivariado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David Guzzi</cp:lastModifiedBy>
  <cp:revision>2</cp:revision>
  <dcterms:created xsi:type="dcterms:W3CDTF">2024-08-02T01:37:29Z</dcterms:created>
  <dcterms:modified xsi:type="dcterms:W3CDTF">2024-09-30T02:53:01Z</dcterms:modified>
</cp:coreProperties>
</file>