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uzzi" userId="2489b4ab3e3a2fa6" providerId="LiveId" clId="{77F34B45-0C68-4D41-BD13-CCA571E0C599}"/>
    <pc:docChg chg="addSld modSld sldOrd">
      <pc:chgData name="David Guzzi" userId="2489b4ab3e3a2fa6" providerId="LiveId" clId="{77F34B45-0C68-4D41-BD13-CCA571E0C599}" dt="2024-07-30T23:03:12.302" v="113" actId="20577"/>
      <pc:docMkLst>
        <pc:docMk/>
      </pc:docMkLst>
      <pc:sldChg chg="modSp mod">
        <pc:chgData name="David Guzzi" userId="2489b4ab3e3a2fa6" providerId="LiveId" clId="{77F34B45-0C68-4D41-BD13-CCA571E0C599}" dt="2024-07-30T23:03:12.302" v="113" actId="20577"/>
        <pc:sldMkLst>
          <pc:docMk/>
          <pc:sldMk cId="1486927251" sldId="256"/>
        </pc:sldMkLst>
        <pc:spChg chg="mod">
          <ac:chgData name="David Guzzi" userId="2489b4ab3e3a2fa6" providerId="LiveId" clId="{77F34B45-0C68-4D41-BD13-CCA571E0C599}" dt="2024-07-30T23:03:12.302" v="113" actId="20577"/>
          <ac:spMkLst>
            <pc:docMk/>
            <pc:sldMk cId="1486927251" sldId="256"/>
            <ac:spMk id="2" creationId="{3D7F9E25-561B-D312-001F-4ADD30F0769B}"/>
          </ac:spMkLst>
        </pc:spChg>
      </pc:sldChg>
      <pc:sldChg chg="modSp mod">
        <pc:chgData name="David Guzzi" userId="2489b4ab3e3a2fa6" providerId="LiveId" clId="{77F34B45-0C68-4D41-BD13-CCA571E0C599}" dt="2024-07-30T23:02:15.854" v="35" actId="5793"/>
        <pc:sldMkLst>
          <pc:docMk/>
          <pc:sldMk cId="980634224" sldId="257"/>
        </pc:sldMkLst>
        <pc:spChg chg="mod">
          <ac:chgData name="David Guzzi" userId="2489b4ab3e3a2fa6" providerId="LiveId" clId="{77F34B45-0C68-4D41-BD13-CCA571E0C599}" dt="2024-07-30T23:02:12.566" v="33" actId="20577"/>
          <ac:spMkLst>
            <pc:docMk/>
            <pc:sldMk cId="980634224" sldId="257"/>
            <ac:spMk id="2" creationId="{F6609B5D-C9EB-3B39-A883-842532E5BC31}"/>
          </ac:spMkLst>
        </pc:spChg>
        <pc:spChg chg="mod">
          <ac:chgData name="David Guzzi" userId="2489b4ab3e3a2fa6" providerId="LiveId" clId="{77F34B45-0C68-4D41-BD13-CCA571E0C599}" dt="2024-07-30T23:02:15.854" v="35" actId="5793"/>
          <ac:spMkLst>
            <pc:docMk/>
            <pc:sldMk cId="980634224" sldId="257"/>
            <ac:spMk id="3" creationId="{05742CC3-6D01-00D9-06C8-A40688DB4159}"/>
          </ac:spMkLst>
        </pc:spChg>
      </pc:sldChg>
      <pc:sldChg chg="modSp add mod ord">
        <pc:chgData name="David Guzzi" userId="2489b4ab3e3a2fa6" providerId="LiveId" clId="{77F34B45-0C68-4D41-BD13-CCA571E0C599}" dt="2024-07-30T23:03:00.911" v="96" actId="20577"/>
        <pc:sldMkLst>
          <pc:docMk/>
          <pc:sldMk cId="2935607636" sldId="258"/>
        </pc:sldMkLst>
        <pc:spChg chg="mod">
          <ac:chgData name="David Guzzi" userId="2489b4ab3e3a2fa6" providerId="LiveId" clId="{77F34B45-0C68-4D41-BD13-CCA571E0C599}" dt="2024-07-30T23:03:00.911" v="96" actId="20577"/>
          <ac:spMkLst>
            <pc:docMk/>
            <pc:sldMk cId="2935607636" sldId="258"/>
            <ac:spMk id="2" creationId="{F6609B5D-C9EB-3B39-A883-842532E5BC31}"/>
          </ac:spMkLst>
        </pc:spChg>
      </pc:sldChg>
      <pc:sldChg chg="modSp add mod">
        <pc:chgData name="David Guzzi" userId="2489b4ab3e3a2fa6" providerId="LiveId" clId="{77F34B45-0C68-4D41-BD13-CCA571E0C599}" dt="2024-07-30T23:02:57.131" v="95" actId="20577"/>
        <pc:sldMkLst>
          <pc:docMk/>
          <pc:sldMk cId="4210947160" sldId="259"/>
        </pc:sldMkLst>
        <pc:spChg chg="mod">
          <ac:chgData name="David Guzzi" userId="2489b4ab3e3a2fa6" providerId="LiveId" clId="{77F34B45-0C68-4D41-BD13-CCA571E0C599}" dt="2024-07-30T23:02:57.131" v="95" actId="20577"/>
          <ac:spMkLst>
            <pc:docMk/>
            <pc:sldMk cId="4210947160" sldId="259"/>
            <ac:spMk id="2" creationId="{F6609B5D-C9EB-3B39-A883-842532E5BC31}"/>
          </ac:spMkLst>
        </pc:spChg>
      </pc:sldChg>
      <pc:sldChg chg="modSp new mod">
        <pc:chgData name="David Guzzi" userId="2489b4ab3e3a2fa6" providerId="LiveId" clId="{77F34B45-0C68-4D41-BD13-CCA571E0C599}" dt="2024-07-30T23:02:53.649" v="94" actId="20577"/>
        <pc:sldMkLst>
          <pc:docMk/>
          <pc:sldMk cId="3078811657" sldId="260"/>
        </pc:sldMkLst>
        <pc:spChg chg="mod">
          <ac:chgData name="David Guzzi" userId="2489b4ab3e3a2fa6" providerId="LiveId" clId="{77F34B45-0C68-4D41-BD13-CCA571E0C599}" dt="2024-07-30T23:02:53.649" v="94" actId="20577"/>
          <ac:spMkLst>
            <pc:docMk/>
            <pc:sldMk cId="3078811657" sldId="260"/>
            <ac:spMk id="2" creationId="{9241ECBE-128E-0DF7-DB2E-FF9911DD4F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4FC41-F476-DBEE-33A0-3FE10A85D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307D55-7C0D-48FD-3786-F20B88230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DCC664-B325-637A-8A2C-45769D59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F573-5450-485A-82AD-393205707E04}" type="datetimeFigureOut">
              <a:rPr lang="es-AR" smtClean="0"/>
              <a:t>30/7/2024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4CE80-901A-C1B0-5AB8-4E06EDF7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5D6585-E31B-5835-2AEF-F2464743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99B-B46D-4A23-97AD-D05B1843E9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026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B2249-EAF5-009C-E1EE-947BA9C9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C06860-4C54-8F24-3387-3E55184AA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CF493-6358-452F-E317-D8E964CF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F573-5450-485A-82AD-393205707E04}" type="datetimeFigureOut">
              <a:rPr lang="es-AR" smtClean="0"/>
              <a:t>30/7/2024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45133D-BBF7-24E7-82D0-3FA4C72F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DC1DE0-4034-0015-E24A-F5BBFA1F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99B-B46D-4A23-97AD-D05B1843E9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66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10B41F-05EF-9154-9D64-64C5C4521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B03A0D-6268-92FE-6B0C-B5BDC1FED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49EA46-B8CE-3C67-1EC0-A1C08907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F573-5450-485A-82AD-393205707E04}" type="datetimeFigureOut">
              <a:rPr lang="es-AR" smtClean="0"/>
              <a:t>30/7/2024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44B501-5387-FC3C-FC60-33DA447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3EB88-3EAF-AA32-B0EA-808A7ABF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99B-B46D-4A23-97AD-D05B1843E9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038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48AD1-0A4A-6E9F-E515-F26A936D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C42014-3CE6-C107-6919-249365E3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2D137-EAA3-DBFA-E3A4-2DD830B8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F573-5450-485A-82AD-393205707E04}" type="datetimeFigureOut">
              <a:rPr lang="es-AR" smtClean="0"/>
              <a:t>30/7/2024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7937BD-4034-7E9B-3B2E-9ACD84EE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6089F-C318-5807-5E8B-3B7A8679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99B-B46D-4A23-97AD-D05B1843E9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541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E08B8-C32A-2A31-C373-7BE85E17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EEE41-31B2-AC6F-129A-04084444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BBABE2-ECB8-1ADD-9171-1796F25B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F573-5450-485A-82AD-393205707E04}" type="datetimeFigureOut">
              <a:rPr lang="es-AR" smtClean="0"/>
              <a:t>30/7/2024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1800C-7274-07CC-06CA-D7C20E3F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3FCAA9-A73C-D490-D606-9439B978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99B-B46D-4A23-97AD-D05B1843E9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507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866F4-AED5-EA9B-17AD-77AC7FF3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D1113-BBAC-0602-9F6A-329E597DB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DE1BB4-D30D-0581-5563-61656BF15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B97676-8527-B580-9732-2A3590F2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F573-5450-485A-82AD-393205707E04}" type="datetimeFigureOut">
              <a:rPr lang="es-AR" smtClean="0"/>
              <a:t>30/7/2024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270828-D627-8299-56D8-956CAE20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2C0FE-288C-F35E-1FD4-14ED0DF9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99B-B46D-4A23-97AD-D05B1843E9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06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A46A0-765F-63C2-CF6E-F558157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A9FB1D-C2A8-CE8C-9E9B-3A9071C5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4E9ACF-E337-740D-14BA-094E95B3F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73BAE-6F9B-18B3-03DA-90B60F91D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B2152E-645F-230F-0DBC-34DCD8B9E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98BC37-40C6-8614-81EC-4C07EDF2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F573-5450-485A-82AD-393205707E04}" type="datetimeFigureOut">
              <a:rPr lang="es-AR" smtClean="0"/>
              <a:t>30/7/2024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0616C0-9E12-D82A-2D0A-C7A701C4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AF52A9-5CB9-EC84-F67A-F4F7E7D3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99B-B46D-4A23-97AD-D05B1843E9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982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04E6F-C9F7-06D3-149A-A2D4B8E4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323240-BF33-341B-CC09-9D506874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F573-5450-485A-82AD-393205707E04}" type="datetimeFigureOut">
              <a:rPr lang="es-AR" smtClean="0"/>
              <a:t>30/7/2024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8A0AED-5D32-579B-58FD-36101C4B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4F3F92-9C07-C192-8D85-E75A8B34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99B-B46D-4A23-97AD-D05B1843E9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95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0D727D-7073-ACC8-F5BC-4F48916F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F573-5450-485A-82AD-393205707E04}" type="datetimeFigureOut">
              <a:rPr lang="es-AR" smtClean="0"/>
              <a:t>30/7/2024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75B93C-14B6-9F61-4ADC-D069C3F6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05AB78-FE9A-EF28-8240-108C89D1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99B-B46D-4A23-97AD-D05B1843E9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703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980A7-994C-FF88-9BEE-7EF1E7DD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E0BBF-53C9-35C0-F656-F8C9F8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5BB55D-7E8E-2DD1-27C7-116141C86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C599A1-C310-8926-F2C7-1F5DFD8C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F573-5450-485A-82AD-393205707E04}" type="datetimeFigureOut">
              <a:rPr lang="es-AR" smtClean="0"/>
              <a:t>30/7/2024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C9F951-7DAD-B6CC-6BFE-E2736658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15E21D-BBEC-3F54-41B1-2F67A313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99B-B46D-4A23-97AD-D05B1843E9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553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EB1C-D17E-8636-594B-B80AAB24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9DBBF2-D2E0-00B4-277B-21C87FBB5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60D22C-F30F-3D32-9B3E-75A6ECE04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E2E6E7-CF87-A442-2FD6-295EADBF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F573-5450-485A-82AD-393205707E04}" type="datetimeFigureOut">
              <a:rPr lang="es-AR" smtClean="0"/>
              <a:t>30/7/2024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97D8EA-32A0-30BF-C530-6F6193AC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C9DC36-CD55-79C0-67C8-74C0F937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99B-B46D-4A23-97AD-D05B1843E9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339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520C14-ED0F-08E6-6EAC-BCFFD43D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7BE07F-B723-B3FB-8281-619D99DB7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0104C2-F828-CAF3-EA9E-4A345550D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1CF573-5450-485A-82AD-393205707E04}" type="datetimeFigureOut">
              <a:rPr lang="es-AR" smtClean="0"/>
              <a:t>30/7/2024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6595A-5BF2-1B1A-BB77-339F91E72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D51F8-7266-7A7E-44DC-1C12A89AE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80C99B-B46D-4A23-97AD-D05B1843E9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211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F9E25-561B-D312-001F-4ADD30F07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PROFESORA</a:t>
            </a:r>
            <a:br>
              <a:rPr lang="es-AR" dirty="0"/>
            </a:br>
            <a:r>
              <a:rPr lang="es-AR" dirty="0"/>
              <a:t>AUXILIAR</a:t>
            </a:r>
            <a:br>
              <a:rPr lang="es-AR" dirty="0"/>
            </a:br>
            <a:r>
              <a:rPr lang="es-AR" dirty="0"/>
              <a:t>MATERIA</a:t>
            </a:r>
            <a:br>
              <a:rPr lang="es-AR"/>
            </a:br>
            <a:r>
              <a:rPr lang="es-AR"/>
              <a:t>ALUMNOS</a:t>
            </a:r>
            <a:br>
              <a:rPr lang="es-AR"/>
            </a:br>
            <a:r>
              <a:rPr lang="es-AR"/>
              <a:t>Primer Entrega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D3B0B7-3F6C-9BE7-D1B1-D99446454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692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09B5D-C9EB-3B39-A883-842532E5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42CC3-6D01-00D9-06C8-A40688DB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Países seleccionados: OCDE + Arg. Comentar la idea de comparar Arg. con OCDE cuando se pueda. Si no se puede, vuela Arg.</a:t>
            </a:r>
          </a:p>
          <a:p>
            <a:r>
              <a:rPr lang="es-AR" dirty="0"/>
              <a:t>Indicadores seleccionados: Nombrar + definir. </a:t>
            </a:r>
          </a:p>
          <a:p>
            <a:r>
              <a:rPr lang="es-AR" dirty="0"/>
              <a:t>Año </a:t>
            </a:r>
            <a:r>
              <a:rPr lang="es-AR" dirty="0" err="1"/>
              <a:t>seleecionado</a:t>
            </a:r>
            <a:r>
              <a:rPr lang="es-AR" dirty="0"/>
              <a:t>. Primer año antes de cambios significativos como la Pandemia.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560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09B5D-C9EB-3B39-A883-842532E5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descriptivo.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42CC3-6D01-00D9-06C8-A40688DB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8063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09B5D-C9EB-3B39-A883-842532E5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Matrices + Indicadores de varianza globales.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42CC3-6D01-00D9-06C8-A40688DB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094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1ECBE-128E-0DF7-DB2E-FF9911DD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PCA.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5E20C-74C1-9435-E427-15B4D5A0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8811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72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PROFESORA AUXILIAR MATERIA ALUMNOS Primer Entrega</vt:lpstr>
      <vt:lpstr>Introducción.</vt:lpstr>
      <vt:lpstr>Análisis descriptivo.</vt:lpstr>
      <vt:lpstr>Matrices + Indicadores de varianza globales.</vt:lpstr>
      <vt:lpstr>PCA.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Guzzi</dc:creator>
  <cp:lastModifiedBy>David Guzzi</cp:lastModifiedBy>
  <cp:revision>1</cp:revision>
  <dcterms:created xsi:type="dcterms:W3CDTF">2024-07-30T22:43:06Z</dcterms:created>
  <dcterms:modified xsi:type="dcterms:W3CDTF">2024-07-30T23:03:13Z</dcterms:modified>
</cp:coreProperties>
</file>