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5"/>
  </p:notesMasterIdLst>
  <p:sldIdLst>
    <p:sldId id="256" r:id="rId2"/>
    <p:sldId id="257" r:id="rId3"/>
    <p:sldId id="280" r:id="rId4"/>
    <p:sldId id="264" r:id="rId5"/>
    <p:sldId id="258" r:id="rId6"/>
    <p:sldId id="262" r:id="rId7"/>
    <p:sldId id="281" r:id="rId8"/>
    <p:sldId id="260" r:id="rId9"/>
    <p:sldId id="265" r:id="rId10"/>
    <p:sldId id="274" r:id="rId11"/>
    <p:sldId id="282" r:id="rId12"/>
    <p:sldId id="266" r:id="rId13"/>
    <p:sldId id="267" r:id="rId14"/>
    <p:sldId id="268" r:id="rId15"/>
    <p:sldId id="269" r:id="rId16"/>
    <p:sldId id="283" r:id="rId17"/>
    <p:sldId id="271" r:id="rId18"/>
    <p:sldId id="272" r:id="rId19"/>
    <p:sldId id="273" r:id="rId20"/>
    <p:sldId id="276" r:id="rId21"/>
    <p:sldId id="279" r:id="rId22"/>
    <p:sldId id="278" r:id="rId23"/>
    <p:sldId id="284" r:id="rId2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973D4-813A-47FA-AA63-895B466C8D21}" v="88" dt="2024-10-01T01:23:56.247"/>
    <p1510:client id="{4CAC6E86-B6DD-464E-AD0A-B0C67A934C92}" v="92" dt="2024-09-30T02:36:34.5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21" autoAdjust="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undo redo custSel addSld delSld modSld">
      <pc:chgData name="David Guzzi" userId="2489b4ab3e3a2fa6" providerId="LiveId" clId="{4CAC6E86-B6DD-464E-AD0A-B0C67A934C92}" dt="2024-09-30T03:07:13.407" v="10335" actId="1076"/>
      <pc:docMkLst>
        <pc:docMk/>
      </pc:docMkLst>
      <pc:sldChg chg="modSp mod">
        <pc:chgData name="David Guzzi" userId="2489b4ab3e3a2fa6" providerId="LiveId" clId="{4CAC6E86-B6DD-464E-AD0A-B0C67A934C92}" dt="2024-09-29T17:56:46.867" v="36" actId="1037"/>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picChg chg="mod">
          <ac:chgData name="David Guzzi" userId="2489b4ab3e3a2fa6" providerId="LiveId" clId="{4CAC6E86-B6DD-464E-AD0A-B0C67A934C92}" dt="2024-09-29T17:56:46.867" v="36" actId="1037"/>
          <ac:picMkLst>
            <pc:docMk/>
            <pc:sldMk cId="867229291" sldId="256"/>
            <ac:picMk id="6" creationId="{7CA084EA-864C-2727-C4EE-34B9BE2DA5A1}"/>
          </ac:picMkLst>
        </pc:picChg>
      </pc:sldChg>
      <pc:sldChg chg="addSp delSp modSp mod">
        <pc:chgData name="David Guzzi" userId="2489b4ab3e3a2fa6" providerId="LiveId" clId="{4CAC6E86-B6DD-464E-AD0A-B0C67A934C92}" dt="2024-09-29T19:15:23.267" v="3574" actId="207"/>
        <pc:sldMkLst>
          <pc:docMk/>
          <pc:sldMk cId="3783672256" sldId="257"/>
        </pc:sldMkLst>
        <pc:spChg chg="mod">
          <ac:chgData name="David Guzzi" userId="2489b4ab3e3a2fa6" providerId="LiveId" clId="{4CAC6E86-B6DD-464E-AD0A-B0C67A934C92}" dt="2024-09-29T18:04:08.044" v="92" actId="20577"/>
          <ac:spMkLst>
            <pc:docMk/>
            <pc:sldMk cId="3783672256" sldId="257"/>
            <ac:spMk id="2" creationId="{404D4B72-222C-C1BE-C4F5-0659B43255AF}"/>
          </ac:spMkLst>
        </pc:spChg>
        <pc:spChg chg="add mod">
          <ac:chgData name="David Guzzi" userId="2489b4ab3e3a2fa6" providerId="LiveId" clId="{4CAC6E86-B6DD-464E-AD0A-B0C67A934C92}" dt="2024-09-29T18:52:30.689" v="3535"/>
          <ac:spMkLst>
            <pc:docMk/>
            <pc:sldMk cId="3783672256" sldId="257"/>
            <ac:spMk id="3" creationId="{FC0FB224-16D2-EF9D-C7F4-840C54492090}"/>
          </ac:spMkLst>
        </pc:spChg>
        <pc:spChg chg="mod">
          <ac:chgData name="David Guzzi" userId="2489b4ab3e3a2fa6" providerId="LiveId" clId="{4CAC6E86-B6DD-464E-AD0A-B0C67A934C92}" dt="2024-09-29T19:15:23.267" v="3574" actId="207"/>
          <ac:spMkLst>
            <pc:docMk/>
            <pc:sldMk cId="3783672256" sldId="257"/>
            <ac:spMk id="21" creationId="{4CD3D2A6-CE6E-0C0C-C644-A18F02DF76F3}"/>
          </ac:spMkLst>
        </pc:spChg>
        <pc:graphicFrameChg chg="del">
          <ac:chgData name="David Guzzi" userId="2489b4ab3e3a2fa6" providerId="LiveId" clId="{4CAC6E86-B6DD-464E-AD0A-B0C67A934C92}" dt="2024-09-29T18:04:02.404" v="82" actId="478"/>
          <ac:graphicFrameMkLst>
            <pc:docMk/>
            <pc:sldMk cId="3783672256" sldId="257"/>
            <ac:graphicFrameMk id="28" creationId="{E14F3EC5-A09A-90A1-92D1-D1DDE2388FFF}"/>
          </ac:graphicFrameMkLst>
        </pc:graphicFrameChg>
      </pc:sldChg>
      <pc:sldChg chg="modSp mod">
        <pc:chgData name="David Guzzi" userId="2489b4ab3e3a2fa6" providerId="LiveId" clId="{4CAC6E86-B6DD-464E-AD0A-B0C67A934C92}" dt="2024-09-29T19:35:40.551" v="4336" actId="20577"/>
        <pc:sldMkLst>
          <pc:docMk/>
          <pc:sldMk cId="1281886352" sldId="258"/>
        </pc:sldMkLst>
        <pc:spChg chg="mod">
          <ac:chgData name="David Guzzi" userId="2489b4ab3e3a2fa6" providerId="LiveId" clId="{4CAC6E86-B6DD-464E-AD0A-B0C67A934C92}" dt="2024-09-29T19:35:40.551" v="4336" actId="20577"/>
          <ac:spMkLst>
            <pc:docMk/>
            <pc:sldMk cId="1281886352" sldId="258"/>
            <ac:spMk id="21" creationId="{4CD3D2A6-CE6E-0C0C-C644-A18F02DF76F3}"/>
          </ac:spMkLst>
        </pc:spChg>
        <pc:graphicFrameChg chg="mod">
          <ac:chgData name="David Guzzi" userId="2489b4ab3e3a2fa6" providerId="LiveId" clId="{4CAC6E86-B6DD-464E-AD0A-B0C67A934C92}" dt="2024-09-29T19:35:21.732" v="4320" actId="1036"/>
          <ac:graphicFrameMkLst>
            <pc:docMk/>
            <pc:sldMk cId="1281886352" sldId="258"/>
            <ac:graphicFrameMk id="2" creationId="{8AFF9A3F-A510-2E06-A425-D42EA4241567}"/>
          </ac:graphicFrameMkLst>
        </pc:graphicFrameChg>
      </pc:sldChg>
      <pc:sldChg chg="addSp delSp modSp mod">
        <pc:chgData name="David Guzzi" userId="2489b4ab3e3a2fa6" providerId="LiveId" clId="{4CAC6E86-B6DD-464E-AD0A-B0C67A934C92}" dt="2024-09-29T20:32:14.089" v="6014" actId="1035"/>
        <pc:sldMkLst>
          <pc:docMk/>
          <pc:sldMk cId="3749266279" sldId="260"/>
        </pc:sldMkLst>
        <pc:spChg chg="add mod">
          <ac:chgData name="David Guzzi" userId="2489b4ab3e3a2fa6" providerId="LiveId" clId="{4CAC6E86-B6DD-464E-AD0A-B0C67A934C92}" dt="2024-09-29T20:26:56.976" v="5468" actId="1035"/>
          <ac:spMkLst>
            <pc:docMk/>
            <pc:sldMk cId="3749266279" sldId="260"/>
            <ac:spMk id="3" creationId="{76E2D8F5-C492-17F7-6012-F25EBE3CC195}"/>
          </ac:spMkLst>
        </pc:spChg>
        <pc:spChg chg="mod">
          <ac:chgData name="David Guzzi" userId="2489b4ab3e3a2fa6" providerId="LiveId" clId="{4CAC6E86-B6DD-464E-AD0A-B0C67A934C92}" dt="2024-09-29T19:57:58.449" v="5192" actId="27636"/>
          <ac:spMkLst>
            <pc:docMk/>
            <pc:sldMk cId="3749266279" sldId="260"/>
            <ac:spMk id="7" creationId="{ACE806B7-6AD9-A791-6A29-034E0A880F69}"/>
          </ac:spMkLst>
        </pc:spChg>
        <pc:spChg chg="mod">
          <ac:chgData name="David Guzzi" userId="2489b4ab3e3a2fa6" providerId="LiveId" clId="{4CAC6E86-B6DD-464E-AD0A-B0C67A934C92}" dt="2024-09-29T20:27:35.207" v="5480" actId="1035"/>
          <ac:spMkLst>
            <pc:docMk/>
            <pc:sldMk cId="3749266279" sldId="260"/>
            <ac:spMk id="14" creationId="{F08A2BD3-E5C3-8F45-0113-B4EE42201576}"/>
          </ac:spMkLst>
        </pc:spChg>
        <pc:spChg chg="mod">
          <ac:chgData name="David Guzzi" userId="2489b4ab3e3a2fa6" providerId="LiveId" clId="{4CAC6E86-B6DD-464E-AD0A-B0C67A934C92}" dt="2024-09-29T20:32:14.089" v="6014" actId="1035"/>
          <ac:spMkLst>
            <pc:docMk/>
            <pc:sldMk cId="3749266279" sldId="260"/>
            <ac:spMk id="16" creationId="{FB718C48-AAE3-626F-83C5-15DB757B84EF}"/>
          </ac:spMkLst>
        </pc:spChg>
        <pc:spChg chg="add mod">
          <ac:chgData name="David Guzzi" userId="2489b4ab3e3a2fa6" providerId="LiveId" clId="{4CAC6E86-B6DD-464E-AD0A-B0C67A934C92}" dt="2024-09-29T20:27:25.109" v="5470" actId="1076"/>
          <ac:spMkLst>
            <pc:docMk/>
            <pc:sldMk cId="3749266279" sldId="260"/>
            <ac:spMk id="17" creationId="{362BE94D-70F7-AD2F-D214-AD8F32750757}"/>
          </ac:spMkLst>
        </pc:spChg>
        <pc:spChg chg="add mod">
          <ac:chgData name="David Guzzi" userId="2489b4ab3e3a2fa6" providerId="LiveId" clId="{4CAC6E86-B6DD-464E-AD0A-B0C67A934C92}" dt="2024-09-29T20:27:25.109" v="5470" actId="1076"/>
          <ac:spMkLst>
            <pc:docMk/>
            <pc:sldMk cId="3749266279" sldId="260"/>
            <ac:spMk id="18" creationId="{36335D5D-B83C-4667-2695-757C269E92B1}"/>
          </ac:spMkLst>
        </pc:spChg>
        <pc:spChg chg="add mod">
          <ac:chgData name="David Guzzi" userId="2489b4ab3e3a2fa6" providerId="LiveId" clId="{4CAC6E86-B6DD-464E-AD0A-B0C67A934C92}" dt="2024-09-29T20:27:25.109" v="5470" actId="1076"/>
          <ac:spMkLst>
            <pc:docMk/>
            <pc:sldMk cId="3749266279" sldId="260"/>
            <ac:spMk id="19" creationId="{468B2E47-7D89-79FC-6C8D-45BAA1A0E264}"/>
          </ac:spMkLst>
        </pc:spChg>
        <pc:spChg chg="add mod">
          <ac:chgData name="David Guzzi" userId="2489b4ab3e3a2fa6" providerId="LiveId" clId="{4CAC6E86-B6DD-464E-AD0A-B0C67A934C92}" dt="2024-09-29T20:27:25.109" v="5470" actId="1076"/>
          <ac:spMkLst>
            <pc:docMk/>
            <pc:sldMk cId="3749266279" sldId="260"/>
            <ac:spMk id="20" creationId="{E2362805-363A-8D28-3C49-E6A5BEA3A631}"/>
          </ac:spMkLst>
        </pc:spChg>
        <pc:graphicFrameChg chg="mod modGraphic">
          <ac:chgData name="David Guzzi" userId="2489b4ab3e3a2fa6" providerId="LiveId" clId="{4CAC6E86-B6DD-464E-AD0A-B0C67A934C92}" dt="2024-09-29T20:27:35.207" v="5480" actId="1035"/>
          <ac:graphicFrameMkLst>
            <pc:docMk/>
            <pc:sldMk cId="3749266279" sldId="260"/>
            <ac:graphicFrameMk id="10" creationId="{C6E18BC0-1A22-0C9D-832E-1F931077AD53}"/>
          </ac:graphicFrameMkLst>
        </pc:graphicFrameChg>
        <pc:graphicFrameChg chg="mod modGraphic">
          <ac:chgData name="David Guzzi" userId="2489b4ab3e3a2fa6" providerId="LiveId" clId="{4CAC6E86-B6DD-464E-AD0A-B0C67A934C92}" dt="2024-09-29T20:26:56.976" v="5468" actId="1035"/>
          <ac:graphicFrameMkLst>
            <pc:docMk/>
            <pc:sldMk cId="3749266279" sldId="260"/>
            <ac:graphicFrameMk id="12" creationId="{F51AC913-1EBD-5BAC-396C-3E8FB88AC7EE}"/>
          </ac:graphicFrameMkLst>
        </pc:graphicFrameChg>
        <pc:picChg chg="del mod">
          <ac:chgData name="David Guzzi" userId="2489b4ab3e3a2fa6" providerId="LiveId" clId="{4CAC6E86-B6DD-464E-AD0A-B0C67A934C92}" dt="2024-09-29T20:08:59.708" v="5291" actId="478"/>
          <ac:picMkLst>
            <pc:docMk/>
            <pc:sldMk cId="3749266279" sldId="260"/>
            <ac:picMk id="6" creationId="{998D9140-5DAC-C50E-213F-E6646390C68E}"/>
          </ac:picMkLst>
        </pc:picChg>
        <pc:picChg chg="add del mod">
          <ac:chgData name="David Guzzi" userId="2489b4ab3e3a2fa6" providerId="LiveId" clId="{4CAC6E86-B6DD-464E-AD0A-B0C67A934C92}" dt="2024-09-29T20:10:26.741" v="5295" actId="478"/>
          <ac:picMkLst>
            <pc:docMk/>
            <pc:sldMk cId="3749266279" sldId="260"/>
            <ac:picMk id="8" creationId="{E9A891BD-D5FB-2ED4-3749-6FA43720EBB2}"/>
          </ac:picMkLst>
        </pc:picChg>
        <pc:picChg chg="add mod">
          <ac:chgData name="David Guzzi" userId="2489b4ab3e3a2fa6" providerId="LiveId" clId="{4CAC6E86-B6DD-464E-AD0A-B0C67A934C92}" dt="2024-09-29T20:27:25.109" v="5470" actId="1076"/>
          <ac:picMkLst>
            <pc:docMk/>
            <pc:sldMk cId="3749266279" sldId="260"/>
            <ac:picMk id="15" creationId="{212AFC07-40A7-7EFA-BD9E-4C1C4EC52CAD}"/>
          </ac:picMkLst>
        </pc:picChg>
      </pc:sldChg>
      <pc:sldChg chg="addSp delSp modSp mod">
        <pc:chgData name="David Guzzi" userId="2489b4ab3e3a2fa6" providerId="LiveId" clId="{4CAC6E86-B6DD-464E-AD0A-B0C67A934C92}" dt="2024-09-29T20:21:21.147" v="5446" actId="1037"/>
        <pc:sldMkLst>
          <pc:docMk/>
          <pc:sldMk cId="2506785096" sldId="262"/>
        </pc:sldMkLst>
        <pc:spChg chg="add mod">
          <ac:chgData name="David Guzzi" userId="2489b4ab3e3a2fa6" providerId="LiveId" clId="{4CAC6E86-B6DD-464E-AD0A-B0C67A934C92}" dt="2024-09-29T20:18:52.243" v="5430" actId="1036"/>
          <ac:spMkLst>
            <pc:docMk/>
            <pc:sldMk cId="2506785096" sldId="262"/>
            <ac:spMk id="6" creationId="{870792D8-B2A5-7896-7BC0-9FB3AC0C9F19}"/>
          </ac:spMkLst>
        </pc:spChg>
        <pc:spChg chg="add del mod">
          <ac:chgData name="David Guzzi" userId="2489b4ab3e3a2fa6" providerId="LiveId" clId="{4CAC6E86-B6DD-464E-AD0A-B0C67A934C92}" dt="2024-09-29T20:19:04.004" v="5434" actId="478"/>
          <ac:spMkLst>
            <pc:docMk/>
            <pc:sldMk cId="2506785096" sldId="262"/>
            <ac:spMk id="7" creationId="{1941B2FF-4A4F-F14B-D41F-E90D6E3F3221}"/>
          </ac:spMkLst>
        </pc:spChg>
        <pc:spChg chg="add del mod">
          <ac:chgData name="David Guzzi" userId="2489b4ab3e3a2fa6" providerId="LiveId" clId="{4CAC6E86-B6DD-464E-AD0A-B0C67A934C92}" dt="2024-09-29T20:18:54.915" v="5431" actId="478"/>
          <ac:spMkLst>
            <pc:docMk/>
            <pc:sldMk cId="2506785096" sldId="262"/>
            <ac:spMk id="10" creationId="{2FBF74CE-F001-BEB2-F269-ED294D2E20D8}"/>
          </ac:spMkLst>
        </pc:spChg>
        <pc:spChg chg="mod">
          <ac:chgData name="David Guzzi" userId="2489b4ab3e3a2fa6" providerId="LiveId" clId="{4CAC6E86-B6DD-464E-AD0A-B0C67A934C92}" dt="2024-09-29T03:16:12.880" v="31" actId="790"/>
          <ac:spMkLst>
            <pc:docMk/>
            <pc:sldMk cId="2506785096" sldId="262"/>
            <ac:spMk id="11" creationId="{9C40F79A-4CA4-D859-EB3D-11736C1B32CD}"/>
          </ac:spMkLst>
        </pc:spChg>
        <pc:spChg chg="add del mod">
          <ac:chgData name="David Guzzi" userId="2489b4ab3e3a2fa6" providerId="LiveId" clId="{4CAC6E86-B6DD-464E-AD0A-B0C67A934C92}" dt="2024-09-29T20:19:04.776" v="5435" actId="478"/>
          <ac:spMkLst>
            <pc:docMk/>
            <pc:sldMk cId="2506785096" sldId="262"/>
            <ac:spMk id="12" creationId="{1D9846C6-0A3A-06C0-3AC2-A94F2F265285}"/>
          </ac:spMkLst>
        </pc:spChg>
        <pc:spChg chg="add mod">
          <ac:chgData name="David Guzzi" userId="2489b4ab3e3a2fa6" providerId="LiveId" clId="{4CAC6E86-B6DD-464E-AD0A-B0C67A934C92}" dt="2024-09-29T20:19:01.316" v="5433" actId="1076"/>
          <ac:spMkLst>
            <pc:docMk/>
            <pc:sldMk cId="2506785096" sldId="262"/>
            <ac:spMk id="14" creationId="{F935BCE6-20B6-F6EF-1D26-FCD23D040B1A}"/>
          </ac:spMkLst>
        </pc:spChg>
        <pc:spChg chg="add mod">
          <ac:chgData name="David Guzzi" userId="2489b4ab3e3a2fa6" providerId="LiveId" clId="{4CAC6E86-B6DD-464E-AD0A-B0C67A934C92}" dt="2024-09-29T20:19:12.913" v="5438" actId="1035"/>
          <ac:spMkLst>
            <pc:docMk/>
            <pc:sldMk cId="2506785096" sldId="262"/>
            <ac:spMk id="15" creationId="{DEAE9AE2-26E7-8916-541E-9221937B5729}"/>
          </ac:spMkLst>
        </pc:spChg>
        <pc:spChg chg="add mod">
          <ac:chgData name="David Guzzi" userId="2489b4ab3e3a2fa6" providerId="LiveId" clId="{4CAC6E86-B6DD-464E-AD0A-B0C67A934C92}" dt="2024-09-29T20:21:21.147" v="5446" actId="1037"/>
          <ac:spMkLst>
            <pc:docMk/>
            <pc:sldMk cId="2506785096" sldId="262"/>
            <ac:spMk id="16" creationId="{D9599883-1594-DE22-6C57-3F801F2B6D7D}"/>
          </ac:spMkLst>
        </pc:spChg>
        <pc:spChg chg="mod">
          <ac:chgData name="David Guzzi" userId="2489b4ab3e3a2fa6" providerId="LiveId" clId="{4CAC6E86-B6DD-464E-AD0A-B0C67A934C92}" dt="2024-09-29T19:49:04.933" v="5146" actId="20577"/>
          <ac:spMkLst>
            <pc:docMk/>
            <pc:sldMk cId="2506785096" sldId="262"/>
            <ac:spMk id="17" creationId="{FBAE1DA1-4565-084E-A8EB-D5795D44315D}"/>
          </ac:spMkLst>
        </pc:spChg>
        <pc:spChg chg="mod">
          <ac:chgData name="David Guzzi" userId="2489b4ab3e3a2fa6" providerId="LiveId" clId="{4CAC6E86-B6DD-464E-AD0A-B0C67A934C92}" dt="2024-09-29T19:54:05.982" v="5160" actId="14100"/>
          <ac:spMkLst>
            <pc:docMk/>
            <pc:sldMk cId="2506785096" sldId="262"/>
            <ac:spMk id="22" creationId="{DE8F765E-1015-F86A-1781-FACAA84E448A}"/>
          </ac:spMkLst>
        </pc:spChg>
      </pc:sldChg>
      <pc:sldChg chg="new del">
        <pc:chgData name="David Guzzi" userId="2489b4ab3e3a2fa6" providerId="LiveId" clId="{4CAC6E86-B6DD-464E-AD0A-B0C67A934C92}" dt="2024-09-29T18:03:36.913" v="58" actId="47"/>
        <pc:sldMkLst>
          <pc:docMk/>
          <pc:sldMk cId="1472963259" sldId="263"/>
        </pc:sldMkLst>
      </pc:sldChg>
      <pc:sldChg chg="delSp modSp add del mod">
        <pc:chgData name="David Guzzi" userId="2489b4ab3e3a2fa6" providerId="LiveId" clId="{4CAC6E86-B6DD-464E-AD0A-B0C67A934C92}" dt="2024-09-29T18:42:23.176" v="2692" actId="47"/>
        <pc:sldMkLst>
          <pc:docMk/>
          <pc:sldMk cId="3689903642" sldId="263"/>
        </pc:sldMkLst>
        <pc:spChg chg="mod">
          <ac:chgData name="David Guzzi" userId="2489b4ab3e3a2fa6" providerId="LiveId" clId="{4CAC6E86-B6DD-464E-AD0A-B0C67A934C92}" dt="2024-09-29T18:42:17.800" v="2691"/>
          <ac:spMkLst>
            <pc:docMk/>
            <pc:sldMk cId="3689903642" sldId="263"/>
            <ac:spMk id="21" creationId="{4CD3D2A6-CE6E-0C0C-C644-A18F02DF76F3}"/>
          </ac:spMkLst>
        </pc:spChg>
        <pc:graphicFrameChg chg="del">
          <ac:chgData name="David Guzzi" userId="2489b4ab3e3a2fa6" providerId="LiveId" clId="{4CAC6E86-B6DD-464E-AD0A-B0C67A934C92}" dt="2024-09-29T18:42:08.932" v="2688" actId="478"/>
          <ac:graphicFrameMkLst>
            <pc:docMk/>
            <pc:sldMk cId="3689903642" sldId="263"/>
            <ac:graphicFrameMk id="28" creationId="{E14F3EC5-A09A-90A1-92D1-D1DDE2388FFF}"/>
          </ac:graphicFrameMkLst>
        </pc:graphicFrameChg>
      </pc:sldChg>
      <pc:sldChg chg="addSp modSp add mod">
        <pc:chgData name="David Guzzi" userId="2489b4ab3e3a2fa6" providerId="LiveId" clId="{4CAC6E86-B6DD-464E-AD0A-B0C67A934C92}" dt="2024-09-29T19:44:39.057" v="4943" actId="20577"/>
        <pc:sldMkLst>
          <pc:docMk/>
          <pc:sldMk cId="2512117824" sldId="264"/>
        </pc:sldMkLst>
        <pc:spChg chg="add mod">
          <ac:chgData name="David Guzzi" userId="2489b4ab3e3a2fa6" providerId="LiveId" clId="{4CAC6E86-B6DD-464E-AD0A-B0C67A934C92}" dt="2024-09-29T19:44:39.057" v="4943" actId="20577"/>
          <ac:spMkLst>
            <pc:docMk/>
            <pc:sldMk cId="2512117824" sldId="264"/>
            <ac:spMk id="3" creationId="{0EC684D8-6369-9F64-7DD4-D746829425AC}"/>
          </ac:spMkLst>
        </pc:spChg>
        <pc:spChg chg="mod">
          <ac:chgData name="David Guzzi" userId="2489b4ab3e3a2fa6" providerId="LiveId" clId="{4CAC6E86-B6DD-464E-AD0A-B0C67A934C92}" dt="2024-09-29T19:39:29.235" v="4365" actId="14100"/>
          <ac:spMkLst>
            <pc:docMk/>
            <pc:sldMk cId="2512117824" sldId="264"/>
            <ac:spMk id="21" creationId="{4CD3D2A6-CE6E-0C0C-C644-A18F02DF76F3}"/>
          </ac:spMkLst>
        </pc:spChg>
        <pc:graphicFrameChg chg="mod">
          <ac:chgData name="David Guzzi" userId="2489b4ab3e3a2fa6" providerId="LiveId" clId="{4CAC6E86-B6DD-464E-AD0A-B0C67A934C92}" dt="2024-09-29T19:44:09.733" v="4928" actId="1035"/>
          <ac:graphicFrameMkLst>
            <pc:docMk/>
            <pc:sldMk cId="2512117824" sldId="264"/>
            <ac:graphicFrameMk id="28" creationId="{E14F3EC5-A09A-90A1-92D1-D1DDE2388FFF}"/>
          </ac:graphicFrameMkLst>
        </pc:graphicFrameChg>
      </pc:sldChg>
      <pc:sldChg chg="addSp delSp modSp add mod">
        <pc:chgData name="David Guzzi" userId="2489b4ab3e3a2fa6" providerId="LiveId" clId="{4CAC6E86-B6DD-464E-AD0A-B0C67A934C92}" dt="2024-09-30T02:46:27.198" v="10205" actId="14734"/>
        <pc:sldMkLst>
          <pc:docMk/>
          <pc:sldMk cId="1477540702" sldId="265"/>
        </pc:sldMkLst>
        <pc:spChg chg="del mod">
          <ac:chgData name="David Guzzi" userId="2489b4ab3e3a2fa6" providerId="LiveId" clId="{4CAC6E86-B6DD-464E-AD0A-B0C67A934C92}" dt="2024-09-29T20:21:47.043" v="5452" actId="478"/>
          <ac:spMkLst>
            <pc:docMk/>
            <pc:sldMk cId="1477540702" sldId="265"/>
            <ac:spMk id="3" creationId="{76E2D8F5-C492-17F7-6012-F25EBE3CC195}"/>
          </ac:spMkLst>
        </pc:spChg>
        <pc:spChg chg="mod">
          <ac:chgData name="David Guzzi" userId="2489b4ab3e3a2fa6" providerId="LiveId" clId="{4CAC6E86-B6DD-464E-AD0A-B0C67A934C92}" dt="2024-09-29T22:23:10.644" v="6377" actId="20577"/>
          <ac:spMkLst>
            <pc:docMk/>
            <pc:sldMk cId="1477540702" sldId="265"/>
            <ac:spMk id="7" creationId="{ACE806B7-6AD9-A791-6A29-034E0A880F69}"/>
          </ac:spMkLst>
        </pc:spChg>
        <pc:spChg chg="del">
          <ac:chgData name="David Guzzi" userId="2489b4ab3e3a2fa6" providerId="LiveId" clId="{4CAC6E86-B6DD-464E-AD0A-B0C67A934C92}" dt="2024-09-29T20:21:43.125" v="5448" actId="478"/>
          <ac:spMkLst>
            <pc:docMk/>
            <pc:sldMk cId="1477540702" sldId="265"/>
            <ac:spMk id="14" creationId="{F08A2BD3-E5C3-8F45-0113-B4EE42201576}"/>
          </ac:spMkLst>
        </pc:spChg>
        <pc:spChg chg="del">
          <ac:chgData name="David Guzzi" userId="2489b4ab3e3a2fa6" providerId="LiveId" clId="{4CAC6E86-B6DD-464E-AD0A-B0C67A934C92}" dt="2024-09-29T20:21:43.125" v="5448" actId="478"/>
          <ac:spMkLst>
            <pc:docMk/>
            <pc:sldMk cId="1477540702" sldId="265"/>
            <ac:spMk id="16" creationId="{FB718C48-AAE3-626F-83C5-15DB757B84EF}"/>
          </ac:spMkLst>
        </pc:spChg>
        <pc:spChg chg="del">
          <ac:chgData name="David Guzzi" userId="2489b4ab3e3a2fa6" providerId="LiveId" clId="{4CAC6E86-B6DD-464E-AD0A-B0C67A934C92}" dt="2024-09-29T20:21:45.288" v="5450" actId="478"/>
          <ac:spMkLst>
            <pc:docMk/>
            <pc:sldMk cId="1477540702" sldId="265"/>
            <ac:spMk id="17" creationId="{362BE94D-70F7-AD2F-D214-AD8F32750757}"/>
          </ac:spMkLst>
        </pc:spChg>
        <pc:spChg chg="del">
          <ac:chgData name="David Guzzi" userId="2489b4ab3e3a2fa6" providerId="LiveId" clId="{4CAC6E86-B6DD-464E-AD0A-B0C67A934C92}" dt="2024-09-29T20:21:43.125" v="5448" actId="478"/>
          <ac:spMkLst>
            <pc:docMk/>
            <pc:sldMk cId="1477540702" sldId="265"/>
            <ac:spMk id="18" creationId="{36335D5D-B83C-4667-2695-757C269E92B1}"/>
          </ac:spMkLst>
        </pc:spChg>
        <pc:spChg chg="del">
          <ac:chgData name="David Guzzi" userId="2489b4ab3e3a2fa6" providerId="LiveId" clId="{4CAC6E86-B6DD-464E-AD0A-B0C67A934C92}" dt="2024-09-29T20:21:43.125" v="5448" actId="478"/>
          <ac:spMkLst>
            <pc:docMk/>
            <pc:sldMk cId="1477540702" sldId="265"/>
            <ac:spMk id="19" creationId="{468B2E47-7D89-79FC-6C8D-45BAA1A0E264}"/>
          </ac:spMkLst>
        </pc:spChg>
        <pc:spChg chg="del">
          <ac:chgData name="David Guzzi" userId="2489b4ab3e3a2fa6" providerId="LiveId" clId="{4CAC6E86-B6DD-464E-AD0A-B0C67A934C92}" dt="2024-09-29T20:21:43.125" v="5448" actId="478"/>
          <ac:spMkLst>
            <pc:docMk/>
            <pc:sldMk cId="1477540702" sldId="265"/>
            <ac:spMk id="20" creationId="{E2362805-363A-8D28-3C49-E6A5BEA3A631}"/>
          </ac:spMkLst>
        </pc:spChg>
        <pc:spChg chg="add mod">
          <ac:chgData name="David Guzzi" userId="2489b4ab3e3a2fa6" providerId="LiveId" clId="{4CAC6E86-B6DD-464E-AD0A-B0C67A934C92}" dt="2024-09-29T23:05:39.655" v="7386" actId="27636"/>
          <ac:spMkLst>
            <pc:docMk/>
            <pc:sldMk cId="1477540702" sldId="265"/>
            <ac:spMk id="23" creationId="{25D690D8-F8FE-CE77-4910-76E94C94BCD5}"/>
          </ac:spMkLst>
        </pc:spChg>
        <pc:spChg chg="add mod">
          <ac:chgData name="David Guzzi" userId="2489b4ab3e3a2fa6" providerId="LiveId" clId="{4CAC6E86-B6DD-464E-AD0A-B0C67A934C92}" dt="2024-09-29T23:05:43.753" v="7388" actId="27636"/>
          <ac:spMkLst>
            <pc:docMk/>
            <pc:sldMk cId="1477540702" sldId="265"/>
            <ac:spMk id="24" creationId="{CD24F648-A4E2-9B28-62B2-FA5611751170}"/>
          </ac:spMkLst>
        </pc:spChg>
        <pc:spChg chg="add mod">
          <ac:chgData name="David Guzzi" userId="2489b4ab3e3a2fa6" providerId="LiveId" clId="{4CAC6E86-B6DD-464E-AD0A-B0C67A934C92}" dt="2024-09-30T01:55:41.663" v="9170" actId="20577"/>
          <ac:spMkLst>
            <pc:docMk/>
            <pc:sldMk cId="1477540702" sldId="265"/>
            <ac:spMk id="25" creationId="{CD9BA81A-853D-E7A9-C147-0023C7C9EF44}"/>
          </ac:spMkLst>
        </pc:spChg>
        <pc:spChg chg="add mod">
          <ac:chgData name="David Guzzi" userId="2489b4ab3e3a2fa6" providerId="LiveId" clId="{4CAC6E86-B6DD-464E-AD0A-B0C67A934C92}" dt="2024-09-29T23:00:48.186" v="7191"/>
          <ac:spMkLst>
            <pc:docMk/>
            <pc:sldMk cId="1477540702" sldId="265"/>
            <ac:spMk id="26" creationId="{174B49B3-E5EA-B83A-544C-3E677CF2FF06}"/>
          </ac:spMkLst>
        </pc:spChg>
        <pc:spChg chg="add mod">
          <ac:chgData name="David Guzzi" userId="2489b4ab3e3a2fa6" providerId="LiveId" clId="{4CAC6E86-B6DD-464E-AD0A-B0C67A934C92}" dt="2024-09-29T23:05:53.298" v="7395" actId="1037"/>
          <ac:spMkLst>
            <pc:docMk/>
            <pc:sldMk cId="1477540702" sldId="265"/>
            <ac:spMk id="27" creationId="{60F0D6F0-BCD0-6550-F371-E26AE1BD2700}"/>
          </ac:spMkLst>
        </pc:spChg>
        <pc:spChg chg="add mod">
          <ac:chgData name="David Guzzi" userId="2489b4ab3e3a2fa6" providerId="LiveId" clId="{4CAC6E86-B6DD-464E-AD0A-B0C67A934C92}" dt="2024-09-29T23:09:05.994" v="7757" actId="1076"/>
          <ac:spMkLst>
            <pc:docMk/>
            <pc:sldMk cId="1477540702" sldId="265"/>
            <ac:spMk id="28" creationId="{36748E0C-5782-7F92-46B4-664E4905E05C}"/>
          </ac:spMkLst>
        </pc:spChg>
        <pc:spChg chg="add mod">
          <ac:chgData name="David Guzzi" userId="2489b4ab3e3a2fa6" providerId="LiveId" clId="{4CAC6E86-B6DD-464E-AD0A-B0C67A934C92}" dt="2024-09-29T23:09:19.214" v="7761" actId="1036"/>
          <ac:spMkLst>
            <pc:docMk/>
            <pc:sldMk cId="1477540702" sldId="265"/>
            <ac:spMk id="29" creationId="{9B7CC6EA-4646-B052-7A86-1CC02F7996E7}"/>
          </ac:spMkLst>
        </pc:spChg>
        <pc:spChg chg="add mod">
          <ac:chgData name="David Guzzi" userId="2489b4ab3e3a2fa6" providerId="LiveId" clId="{4CAC6E86-B6DD-464E-AD0A-B0C67A934C92}" dt="2024-09-29T23:09:31.577" v="7764" actId="1076"/>
          <ac:spMkLst>
            <pc:docMk/>
            <pc:sldMk cId="1477540702" sldId="265"/>
            <ac:spMk id="30" creationId="{CF4DCAB0-52A6-385E-36AE-9656599135B2}"/>
          </ac:spMkLst>
        </pc:spChg>
        <pc:spChg chg="add mod">
          <ac:chgData name="David Guzzi" userId="2489b4ab3e3a2fa6" providerId="LiveId" clId="{4CAC6E86-B6DD-464E-AD0A-B0C67A934C92}" dt="2024-09-29T23:09:51.626" v="7768" actId="208"/>
          <ac:spMkLst>
            <pc:docMk/>
            <pc:sldMk cId="1477540702" sldId="265"/>
            <ac:spMk id="31" creationId="{4147ED92-6795-D87B-2A49-7E2BD26FDD4A}"/>
          </ac:spMkLst>
        </pc:spChg>
        <pc:spChg chg="add mod">
          <ac:chgData name="David Guzzi" userId="2489b4ab3e3a2fa6" providerId="LiveId" clId="{4CAC6E86-B6DD-464E-AD0A-B0C67A934C92}" dt="2024-09-29T23:10:19.197" v="7775" actId="14100"/>
          <ac:spMkLst>
            <pc:docMk/>
            <pc:sldMk cId="1477540702" sldId="265"/>
            <ac:spMk id="32" creationId="{D455BB38-F2C8-0B69-4398-5A9551D71406}"/>
          </ac:spMkLst>
        </pc:spChg>
        <pc:spChg chg="add mod">
          <ac:chgData name="David Guzzi" userId="2489b4ab3e3a2fa6" providerId="LiveId" clId="{4CAC6E86-B6DD-464E-AD0A-B0C67A934C92}" dt="2024-09-29T23:10:30.631" v="7776"/>
          <ac:spMkLst>
            <pc:docMk/>
            <pc:sldMk cId="1477540702" sldId="265"/>
            <ac:spMk id="33" creationId="{FBBAB519-66D2-CA72-DD83-06137E6F4C2E}"/>
          </ac:spMkLst>
        </pc:spChg>
        <pc:spChg chg="add mod">
          <ac:chgData name="David Guzzi" userId="2489b4ab3e3a2fa6" providerId="LiveId" clId="{4CAC6E86-B6DD-464E-AD0A-B0C67A934C92}" dt="2024-09-29T23:10:39.183" v="7778" actId="1076"/>
          <ac:spMkLst>
            <pc:docMk/>
            <pc:sldMk cId="1477540702" sldId="265"/>
            <ac:spMk id="34" creationId="{A55F8FD6-A18D-E7F3-8A8A-9C777CA0B688}"/>
          </ac:spMkLst>
        </pc:spChg>
        <pc:spChg chg="add mod">
          <ac:chgData name="David Guzzi" userId="2489b4ab3e3a2fa6" providerId="LiveId" clId="{4CAC6E86-B6DD-464E-AD0A-B0C67A934C92}" dt="2024-09-29T23:14:23.379" v="8280" actId="1076"/>
          <ac:spMkLst>
            <pc:docMk/>
            <pc:sldMk cId="1477540702" sldId="265"/>
            <ac:spMk id="35" creationId="{14E39DE0-BE09-7807-3ED0-35FB70432805}"/>
          </ac:spMkLst>
        </pc:spChg>
        <pc:spChg chg="add mod">
          <ac:chgData name="David Guzzi" userId="2489b4ab3e3a2fa6" providerId="LiveId" clId="{4CAC6E86-B6DD-464E-AD0A-B0C67A934C92}" dt="2024-09-29T23:14:23.379" v="8280" actId="1076"/>
          <ac:spMkLst>
            <pc:docMk/>
            <pc:sldMk cId="1477540702" sldId="265"/>
            <ac:spMk id="36" creationId="{17372F70-0D90-94F9-E194-7F53406BE6BC}"/>
          </ac:spMkLst>
        </pc:spChg>
        <pc:spChg chg="add mod">
          <ac:chgData name="David Guzzi" userId="2489b4ab3e3a2fa6" providerId="LiveId" clId="{4CAC6E86-B6DD-464E-AD0A-B0C67A934C92}" dt="2024-09-29T23:14:23.379" v="8280" actId="1076"/>
          <ac:spMkLst>
            <pc:docMk/>
            <pc:sldMk cId="1477540702" sldId="265"/>
            <ac:spMk id="37" creationId="{2F495DC2-7EA4-B72E-F26B-597D0CDF7087}"/>
          </ac:spMkLst>
        </pc:spChg>
        <pc:spChg chg="add mod">
          <ac:chgData name="David Guzzi" userId="2489b4ab3e3a2fa6" providerId="LiveId" clId="{4CAC6E86-B6DD-464E-AD0A-B0C67A934C92}" dt="2024-09-29T23:14:23.379" v="8280" actId="1076"/>
          <ac:spMkLst>
            <pc:docMk/>
            <pc:sldMk cId="1477540702" sldId="265"/>
            <ac:spMk id="38" creationId="{D71A01C8-21A1-4BFC-F4A6-B755C847F2DA}"/>
          </ac:spMkLst>
        </pc:spChg>
        <pc:spChg chg="add mod">
          <ac:chgData name="David Guzzi" userId="2489b4ab3e3a2fa6" providerId="LiveId" clId="{4CAC6E86-B6DD-464E-AD0A-B0C67A934C92}" dt="2024-09-29T23:14:23.379" v="8280" actId="1076"/>
          <ac:spMkLst>
            <pc:docMk/>
            <pc:sldMk cId="1477540702" sldId="265"/>
            <ac:spMk id="39" creationId="{5B760413-8EC1-75D7-61AA-59C03DBEC61D}"/>
          </ac:spMkLst>
        </pc:spChg>
        <pc:spChg chg="add mod">
          <ac:chgData name="David Guzzi" userId="2489b4ab3e3a2fa6" providerId="LiveId" clId="{4CAC6E86-B6DD-464E-AD0A-B0C67A934C92}" dt="2024-09-29T23:14:23.379" v="8280" actId="1076"/>
          <ac:spMkLst>
            <pc:docMk/>
            <pc:sldMk cId="1477540702" sldId="265"/>
            <ac:spMk id="40" creationId="{22271824-DF3C-DCC9-ECAA-1CD8E64292A8}"/>
          </ac:spMkLst>
        </pc:spChg>
        <pc:spChg chg="add del mod">
          <ac:chgData name="David Guzzi" userId="2489b4ab3e3a2fa6" providerId="LiveId" clId="{4CAC6E86-B6DD-464E-AD0A-B0C67A934C92}" dt="2024-09-29T23:24:33.620" v="8719" actId="478"/>
          <ac:spMkLst>
            <pc:docMk/>
            <pc:sldMk cId="1477540702" sldId="265"/>
            <ac:spMk id="41" creationId="{0104ADE1-61FE-8DF4-AADF-C198F3418287}"/>
          </ac:spMkLst>
        </pc:spChg>
        <pc:spChg chg="add mod">
          <ac:chgData name="David Guzzi" userId="2489b4ab3e3a2fa6" providerId="LiveId" clId="{4CAC6E86-B6DD-464E-AD0A-B0C67A934C92}" dt="2024-09-29T23:19:38.089" v="8671" actId="1037"/>
          <ac:spMkLst>
            <pc:docMk/>
            <pc:sldMk cId="1477540702" sldId="265"/>
            <ac:spMk id="42" creationId="{9FE1B58F-BEDF-BE5A-5187-BFA72FA60D5D}"/>
          </ac:spMkLst>
        </pc:spChg>
        <pc:spChg chg="add mod">
          <ac:chgData name="David Guzzi" userId="2489b4ab3e3a2fa6" providerId="LiveId" clId="{4CAC6E86-B6DD-464E-AD0A-B0C67A934C92}" dt="2024-09-29T23:19:43.866" v="8673" actId="1076"/>
          <ac:spMkLst>
            <pc:docMk/>
            <pc:sldMk cId="1477540702" sldId="265"/>
            <ac:spMk id="43" creationId="{6CFEA649-4C9E-5D9B-36A4-449F593E1A73}"/>
          </ac:spMkLst>
        </pc:spChg>
        <pc:spChg chg="add mod">
          <ac:chgData name="David Guzzi" userId="2489b4ab3e3a2fa6" providerId="LiveId" clId="{4CAC6E86-B6DD-464E-AD0A-B0C67A934C92}" dt="2024-09-29T23:19:53.028" v="8675" actId="1076"/>
          <ac:spMkLst>
            <pc:docMk/>
            <pc:sldMk cId="1477540702" sldId="265"/>
            <ac:spMk id="44" creationId="{38865EF4-CC9E-5A01-D46E-3E64064DC566}"/>
          </ac:spMkLst>
        </pc:spChg>
        <pc:spChg chg="add mod">
          <ac:chgData name="David Guzzi" userId="2489b4ab3e3a2fa6" providerId="LiveId" clId="{4CAC6E86-B6DD-464E-AD0A-B0C67A934C92}" dt="2024-09-29T23:20:10.949" v="8679" actId="208"/>
          <ac:spMkLst>
            <pc:docMk/>
            <pc:sldMk cId="1477540702" sldId="265"/>
            <ac:spMk id="45" creationId="{338D4494-CC9E-43D0-6F4E-8ECEB1894C8E}"/>
          </ac:spMkLst>
        </pc:spChg>
        <pc:spChg chg="add del mod">
          <ac:chgData name="David Guzzi" userId="2489b4ab3e3a2fa6" providerId="LiveId" clId="{4CAC6E86-B6DD-464E-AD0A-B0C67A934C92}" dt="2024-09-29T23:24:30.176" v="8718" actId="478"/>
          <ac:spMkLst>
            <pc:docMk/>
            <pc:sldMk cId="1477540702" sldId="265"/>
            <ac:spMk id="46" creationId="{936E260D-F182-B446-577A-FA3C67D8187B}"/>
          </ac:spMkLst>
        </pc:spChg>
        <pc:spChg chg="add mod">
          <ac:chgData name="David Guzzi" userId="2489b4ab3e3a2fa6" providerId="LiveId" clId="{4CAC6E86-B6DD-464E-AD0A-B0C67A934C92}" dt="2024-09-29T23:24:42.782" v="8721" actId="1076"/>
          <ac:spMkLst>
            <pc:docMk/>
            <pc:sldMk cId="1477540702" sldId="265"/>
            <ac:spMk id="47" creationId="{7C070A43-EA17-B6E5-1E96-389667A923E8}"/>
          </ac:spMkLst>
        </pc:spChg>
        <pc:spChg chg="add mod">
          <ac:chgData name="David Guzzi" userId="2489b4ab3e3a2fa6" providerId="LiveId" clId="{4CAC6E86-B6DD-464E-AD0A-B0C67A934C92}" dt="2024-09-29T23:25:44.679" v="8803" actId="1038"/>
          <ac:spMkLst>
            <pc:docMk/>
            <pc:sldMk cId="1477540702" sldId="265"/>
            <ac:spMk id="48" creationId="{BA9831A4-052A-0504-0903-64EB4EDAC2FD}"/>
          </ac:spMkLst>
        </pc:spChg>
        <pc:spChg chg="add mod">
          <ac:chgData name="David Guzzi" userId="2489b4ab3e3a2fa6" providerId="LiveId" clId="{4CAC6E86-B6DD-464E-AD0A-B0C67A934C92}" dt="2024-09-29T23:26:05.177" v="8815" actId="1035"/>
          <ac:spMkLst>
            <pc:docMk/>
            <pc:sldMk cId="1477540702" sldId="265"/>
            <ac:spMk id="49" creationId="{36EE536D-EA7D-414B-9DB4-FC6B5675D5E0}"/>
          </ac:spMkLst>
        </pc:spChg>
        <pc:spChg chg="add mod">
          <ac:chgData name="David Guzzi" userId="2489b4ab3e3a2fa6" providerId="LiveId" clId="{4CAC6E86-B6DD-464E-AD0A-B0C67A934C92}" dt="2024-09-29T23:29:20.332" v="8837" actId="1035"/>
          <ac:spMkLst>
            <pc:docMk/>
            <pc:sldMk cId="1477540702" sldId="265"/>
            <ac:spMk id="50" creationId="{5F4DDA64-47C3-9C78-2208-D9E5209AECB6}"/>
          </ac:spMkLst>
        </pc:spChg>
        <pc:graphicFrameChg chg="add mod modGraphic">
          <ac:chgData name="David Guzzi" userId="2489b4ab3e3a2fa6" providerId="LiveId" clId="{4CAC6E86-B6DD-464E-AD0A-B0C67A934C92}" dt="2024-09-29T23:18:41.416" v="8657" actId="1076"/>
          <ac:graphicFrameMkLst>
            <pc:docMk/>
            <pc:sldMk cId="1477540702" sldId="265"/>
            <ac:graphicFrameMk id="4" creationId="{3108A700-1763-C8C0-0E28-366869DD8EB1}"/>
          </ac:graphicFrameMkLst>
        </pc:graphicFrameChg>
        <pc:graphicFrameChg chg="add del mod modGraphic">
          <ac:chgData name="David Guzzi" userId="2489b4ab3e3a2fa6" providerId="LiveId" clId="{4CAC6E86-B6DD-464E-AD0A-B0C67A934C92}" dt="2024-09-29T20:58:41.790" v="6191" actId="478"/>
          <ac:graphicFrameMkLst>
            <pc:docMk/>
            <pc:sldMk cId="1477540702" sldId="265"/>
            <ac:graphicFrameMk id="6" creationId="{3F32B4B7-043D-5816-AF79-8285247B50D5}"/>
          </ac:graphicFrameMkLst>
        </pc:graphicFrameChg>
        <pc:graphicFrameChg chg="add mod modGraphic">
          <ac:chgData name="David Guzzi" userId="2489b4ab3e3a2fa6" providerId="LiveId" clId="{4CAC6E86-B6DD-464E-AD0A-B0C67A934C92}" dt="2024-09-29T20:59:57.545" v="6198" actId="1076"/>
          <ac:graphicFrameMkLst>
            <pc:docMk/>
            <pc:sldMk cId="1477540702" sldId="265"/>
            <ac:graphicFrameMk id="8" creationId="{79C5E5F5-0890-1117-798B-EFED0B31D9CE}"/>
          </ac:graphicFrameMkLst>
        </pc:graphicFrameChg>
        <pc:graphicFrameChg chg="add mod">
          <ac:chgData name="David Guzzi" userId="2489b4ab3e3a2fa6" providerId="LiveId" clId="{4CAC6E86-B6DD-464E-AD0A-B0C67A934C92}" dt="2024-09-29T20:59:59.292" v="6199"/>
          <ac:graphicFrameMkLst>
            <pc:docMk/>
            <pc:sldMk cId="1477540702" sldId="265"/>
            <ac:graphicFrameMk id="9" creationId="{522D0DAD-8B1A-298C-0E5B-7E7BAD1ACF8E}"/>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0" creationId="{C6E18BC0-1A22-0C9D-832E-1F931077AD53}"/>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2" creationId="{F51AC913-1EBD-5BAC-396C-3E8FB88AC7EE}"/>
          </ac:graphicFrameMkLst>
        </pc:graphicFrameChg>
        <pc:graphicFrameChg chg="add mod modGraphic">
          <ac:chgData name="David Guzzi" userId="2489b4ab3e3a2fa6" providerId="LiveId" clId="{4CAC6E86-B6DD-464E-AD0A-B0C67A934C92}" dt="2024-09-30T02:46:27.198" v="10205" actId="14734"/>
          <ac:graphicFrameMkLst>
            <pc:docMk/>
            <pc:sldMk cId="1477540702" sldId="265"/>
            <ac:graphicFrameMk id="21" creationId="{DD964845-FF1D-0A98-35F5-609E84F77067}"/>
          </ac:graphicFrameMkLst>
        </pc:graphicFrameChg>
        <pc:graphicFrameChg chg="add mod modGraphic">
          <ac:chgData name="David Guzzi" userId="2489b4ab3e3a2fa6" providerId="LiveId" clId="{4CAC6E86-B6DD-464E-AD0A-B0C67A934C92}" dt="2024-09-29T23:03:29.481" v="7353" actId="1076"/>
          <ac:graphicFrameMkLst>
            <pc:docMk/>
            <pc:sldMk cId="1477540702" sldId="265"/>
            <ac:graphicFrameMk id="22" creationId="{443C1161-7514-8169-CAD9-B2319F216DB7}"/>
          </ac:graphicFrameMkLst>
        </pc:graphicFrameChg>
        <pc:picChg chg="del">
          <ac:chgData name="David Guzzi" userId="2489b4ab3e3a2fa6" providerId="LiveId" clId="{4CAC6E86-B6DD-464E-AD0A-B0C67A934C92}" dt="2024-09-29T20:21:44.432" v="5449" actId="478"/>
          <ac:picMkLst>
            <pc:docMk/>
            <pc:sldMk cId="1477540702" sldId="265"/>
            <ac:picMk id="15" creationId="{212AFC07-40A7-7EFA-BD9E-4C1C4EC52CAD}"/>
          </ac:picMkLst>
        </pc:picChg>
      </pc:sldChg>
      <pc:sldChg chg="delSp modSp add mod">
        <pc:chgData name="David Guzzi" userId="2489b4ab3e3a2fa6" providerId="LiveId" clId="{4CAC6E86-B6DD-464E-AD0A-B0C67A934C92}" dt="2024-09-29T21:51:15.881" v="6346" actId="478"/>
        <pc:sldMkLst>
          <pc:docMk/>
          <pc:sldMk cId="2392794179" sldId="266"/>
        </pc:sldMkLst>
        <pc:spChg chg="mod">
          <ac:chgData name="David Guzzi" userId="2489b4ab3e3a2fa6" providerId="LiveId" clId="{4CAC6E86-B6DD-464E-AD0A-B0C67A934C92}" dt="2024-09-29T21:47:12.044" v="6317" actId="20577"/>
          <ac:spMkLst>
            <pc:docMk/>
            <pc:sldMk cId="2392794179" sldId="266"/>
            <ac:spMk id="2" creationId="{805CDE67-4A45-7C69-7E87-B6F0AF9B73EE}"/>
          </ac:spMkLst>
        </pc:spChg>
        <pc:spChg chg="del">
          <ac:chgData name="David Guzzi" userId="2489b4ab3e3a2fa6" providerId="LiveId" clId="{4CAC6E86-B6DD-464E-AD0A-B0C67A934C92}" dt="2024-09-29T21:51:15.881" v="6346" actId="478"/>
          <ac:spMkLst>
            <pc:docMk/>
            <pc:sldMk cId="2392794179" sldId="266"/>
            <ac:spMk id="7" creationId="{ACE806B7-6AD9-A791-6A29-034E0A880F69}"/>
          </ac:spMkLst>
        </pc:spChg>
        <pc:graphicFrameChg chg="del">
          <ac:chgData name="David Guzzi" userId="2489b4ab3e3a2fa6" providerId="LiveId" clId="{4CAC6E86-B6DD-464E-AD0A-B0C67A934C92}" dt="2024-09-29T21:51:15.881" v="6346" actId="478"/>
          <ac:graphicFrameMkLst>
            <pc:docMk/>
            <pc:sldMk cId="2392794179" sldId="266"/>
            <ac:graphicFrameMk id="4" creationId="{3108A700-1763-C8C0-0E28-366869DD8EB1}"/>
          </ac:graphicFrameMkLst>
        </pc:graphicFrameChg>
        <pc:graphicFrameChg chg="del">
          <ac:chgData name="David Guzzi" userId="2489b4ab3e3a2fa6" providerId="LiveId" clId="{4CAC6E86-B6DD-464E-AD0A-B0C67A934C92}" dt="2024-09-29T21:51:15.881" v="6346" actId="478"/>
          <ac:graphicFrameMkLst>
            <pc:docMk/>
            <pc:sldMk cId="2392794179" sldId="266"/>
            <ac:graphicFrameMk id="21" creationId="{DD964845-FF1D-0A98-35F5-609E84F77067}"/>
          </ac:graphicFrameMkLst>
        </pc:graphicFrameChg>
      </pc:sldChg>
      <pc:sldChg chg="delSp modSp add mod">
        <pc:chgData name="David Guzzi" userId="2489b4ab3e3a2fa6" providerId="LiveId" clId="{4CAC6E86-B6DD-464E-AD0A-B0C67A934C92}" dt="2024-09-29T21:52:01.043" v="6351"/>
        <pc:sldMkLst>
          <pc:docMk/>
          <pc:sldMk cId="231920199" sldId="267"/>
        </pc:sldMkLst>
        <pc:spChg chg="mod">
          <ac:chgData name="David Guzzi" userId="2489b4ab3e3a2fa6" providerId="LiveId" clId="{4CAC6E86-B6DD-464E-AD0A-B0C67A934C92}" dt="2024-09-29T21:52:01.043" v="6351"/>
          <ac:spMkLst>
            <pc:docMk/>
            <pc:sldMk cId="231920199" sldId="267"/>
            <ac:spMk id="2" creationId="{805CDE67-4A45-7C69-7E87-B6F0AF9B73EE}"/>
          </ac:spMkLst>
        </pc:spChg>
        <pc:spChg chg="del">
          <ac:chgData name="David Guzzi" userId="2489b4ab3e3a2fa6" providerId="LiveId" clId="{4CAC6E86-B6DD-464E-AD0A-B0C67A934C92}" dt="2024-09-29T21:47:22.641" v="6318" actId="478"/>
          <ac:spMkLst>
            <pc:docMk/>
            <pc:sldMk cId="231920199" sldId="267"/>
            <ac:spMk id="7" creationId="{ACE806B7-6AD9-A791-6A29-034E0A880F69}"/>
          </ac:spMkLst>
        </pc:spChg>
        <pc:graphicFrameChg chg="del">
          <ac:chgData name="David Guzzi" userId="2489b4ab3e3a2fa6" providerId="LiveId" clId="{4CAC6E86-B6DD-464E-AD0A-B0C67A934C92}" dt="2024-09-29T21:47:22.641" v="6318" actId="478"/>
          <ac:graphicFrameMkLst>
            <pc:docMk/>
            <pc:sldMk cId="231920199" sldId="267"/>
            <ac:graphicFrameMk id="4" creationId="{3108A700-1763-C8C0-0E28-366869DD8EB1}"/>
          </ac:graphicFrameMkLst>
        </pc:graphicFrameChg>
        <pc:graphicFrameChg chg="del">
          <ac:chgData name="David Guzzi" userId="2489b4ab3e3a2fa6" providerId="LiveId" clId="{4CAC6E86-B6DD-464E-AD0A-B0C67A934C92}" dt="2024-09-29T21:47:22.641" v="6318" actId="478"/>
          <ac:graphicFrameMkLst>
            <pc:docMk/>
            <pc:sldMk cId="231920199" sldId="267"/>
            <ac:graphicFrameMk id="21" creationId="{DD964845-FF1D-0A98-35F5-609E84F77067}"/>
          </ac:graphicFrameMkLst>
        </pc:graphicFrameChg>
      </pc:sldChg>
      <pc:sldChg chg="modSp add mod">
        <pc:chgData name="David Guzzi" userId="2489b4ab3e3a2fa6" providerId="LiveId" clId="{4CAC6E86-B6DD-464E-AD0A-B0C67A934C92}" dt="2024-09-29T21:52:04.839" v="6352"/>
        <pc:sldMkLst>
          <pc:docMk/>
          <pc:sldMk cId="3996971775" sldId="268"/>
        </pc:sldMkLst>
        <pc:spChg chg="mod">
          <ac:chgData name="David Guzzi" userId="2489b4ab3e3a2fa6" providerId="LiveId" clId="{4CAC6E86-B6DD-464E-AD0A-B0C67A934C92}" dt="2024-09-29T21:52:04.839" v="6352"/>
          <ac:spMkLst>
            <pc:docMk/>
            <pc:sldMk cId="3996971775" sldId="268"/>
            <ac:spMk id="2" creationId="{805CDE67-4A45-7C69-7E87-B6F0AF9B73EE}"/>
          </ac:spMkLst>
        </pc:spChg>
      </pc:sldChg>
      <pc:sldChg chg="addSp delSp modSp add mod">
        <pc:chgData name="David Guzzi" userId="2489b4ab3e3a2fa6" providerId="LiveId" clId="{4CAC6E86-B6DD-464E-AD0A-B0C67A934C92}" dt="2024-09-30T03:07:13.407" v="10335" actId="1076"/>
        <pc:sldMkLst>
          <pc:docMk/>
          <pc:sldMk cId="3030064213" sldId="269"/>
        </pc:sldMkLst>
        <pc:spChg chg="mod">
          <ac:chgData name="David Guzzi" userId="2489b4ab3e3a2fa6" providerId="LiveId" clId="{4CAC6E86-B6DD-464E-AD0A-B0C67A934C92}" dt="2024-09-29T21:52:07.580" v="6353"/>
          <ac:spMkLst>
            <pc:docMk/>
            <pc:sldMk cId="3030064213" sldId="269"/>
            <ac:spMk id="2" creationId="{805CDE67-4A45-7C69-7E87-B6F0AF9B73EE}"/>
          </ac:spMkLst>
        </pc:spChg>
        <pc:spChg chg="add mod">
          <ac:chgData name="David Guzzi" userId="2489b4ab3e3a2fa6" providerId="LiveId" clId="{4CAC6E86-B6DD-464E-AD0A-B0C67A934C92}" dt="2024-09-30T02:11:59.942" v="9503" actId="20577"/>
          <ac:spMkLst>
            <pc:docMk/>
            <pc:sldMk cId="3030064213" sldId="269"/>
            <ac:spMk id="3" creationId="{544F0990-2B7C-A2FE-FB3D-4F5A9A4B8996}"/>
          </ac:spMkLst>
        </pc:spChg>
        <pc:spChg chg="add mod">
          <ac:chgData name="David Guzzi" userId="2489b4ab3e3a2fa6" providerId="LiveId" clId="{4CAC6E86-B6DD-464E-AD0A-B0C67A934C92}" dt="2024-09-30T02:12:12.902" v="9529" actId="20577"/>
          <ac:spMkLst>
            <pc:docMk/>
            <pc:sldMk cId="3030064213" sldId="269"/>
            <ac:spMk id="4" creationId="{D1E5E7E0-A827-D386-F700-131148CA2B0D}"/>
          </ac:spMkLst>
        </pc:spChg>
        <pc:spChg chg="add mod">
          <ac:chgData name="David Guzzi" userId="2489b4ab3e3a2fa6" providerId="LiveId" clId="{4CAC6E86-B6DD-464E-AD0A-B0C67A934C92}" dt="2024-09-30T02:50:39.596" v="10307" actId="20577"/>
          <ac:spMkLst>
            <pc:docMk/>
            <pc:sldMk cId="3030064213" sldId="269"/>
            <ac:spMk id="8" creationId="{297A78AD-9A72-E70E-CA5A-057B6367F94D}"/>
          </ac:spMkLst>
        </pc:spChg>
        <pc:spChg chg="add mod">
          <ac:chgData name="David Guzzi" userId="2489b4ab3e3a2fa6" providerId="LiveId" clId="{4CAC6E86-B6DD-464E-AD0A-B0C67A934C92}" dt="2024-09-30T02:41:58.477" v="10114" actId="20577"/>
          <ac:spMkLst>
            <pc:docMk/>
            <pc:sldMk cId="3030064213" sldId="269"/>
            <ac:spMk id="23" creationId="{0A509ED8-B091-0E9A-F0C5-2088E5E94519}"/>
          </ac:spMkLst>
        </pc:spChg>
        <pc:spChg chg="add mod">
          <ac:chgData name="David Guzzi" userId="2489b4ab3e3a2fa6" providerId="LiveId" clId="{4CAC6E86-B6DD-464E-AD0A-B0C67A934C92}" dt="2024-09-30T02:42:00.727" v="10116" actId="20577"/>
          <ac:spMkLst>
            <pc:docMk/>
            <pc:sldMk cId="3030064213" sldId="269"/>
            <ac:spMk id="24" creationId="{E9F6E235-ABC4-FE0B-02F9-26C11C30C2B4}"/>
          </ac:spMkLst>
        </pc:spChg>
        <pc:spChg chg="add mod">
          <ac:chgData name="David Guzzi" userId="2489b4ab3e3a2fa6" providerId="LiveId" clId="{4CAC6E86-B6DD-464E-AD0A-B0C67A934C92}" dt="2024-09-30T02:52:08.677" v="10313" actId="14100"/>
          <ac:spMkLst>
            <pc:docMk/>
            <pc:sldMk cId="3030064213" sldId="269"/>
            <ac:spMk id="25" creationId="{6000BA39-6FB8-199A-B619-A296E6DFD61D}"/>
          </ac:spMkLst>
        </pc:spChg>
        <pc:picChg chg="add mod">
          <ac:chgData name="David Guzzi" userId="2489b4ab3e3a2fa6" providerId="LiveId" clId="{4CAC6E86-B6DD-464E-AD0A-B0C67A934C92}" dt="2024-09-30T03:07:13.407" v="10335" actId="1076"/>
          <ac:picMkLst>
            <pc:docMk/>
            <pc:sldMk cId="3030064213" sldId="269"/>
            <ac:picMk id="7" creationId="{04DACFA0-71B6-FDAB-4D02-63AD1F5CDD3C}"/>
          </ac:picMkLst>
        </pc:picChg>
        <pc:picChg chg="add del mod">
          <ac:chgData name="David Guzzi" userId="2489b4ab3e3a2fa6" providerId="LiveId" clId="{4CAC6E86-B6DD-464E-AD0A-B0C67A934C92}" dt="2024-09-30T02:29:32.163" v="9539" actId="478"/>
          <ac:picMkLst>
            <pc:docMk/>
            <pc:sldMk cId="3030064213" sldId="269"/>
            <ac:picMk id="7" creationId="{589AB1E7-DA47-D75B-114C-436E1B582D30}"/>
          </ac:picMkLst>
        </pc:picChg>
        <pc:picChg chg="add del mod">
          <ac:chgData name="David Guzzi" userId="2489b4ab3e3a2fa6" providerId="LiveId" clId="{4CAC6E86-B6DD-464E-AD0A-B0C67A934C92}" dt="2024-09-30T03:07:08.730" v="10332" actId="478"/>
          <ac:picMkLst>
            <pc:docMk/>
            <pc:sldMk cId="3030064213" sldId="269"/>
            <ac:picMk id="10" creationId="{0EF24C91-48DD-84D8-41AC-61885842E20D}"/>
          </ac:picMkLst>
        </pc:picChg>
        <pc:picChg chg="add del mod">
          <ac:chgData name="David Guzzi" userId="2489b4ab3e3a2fa6" providerId="LiveId" clId="{4CAC6E86-B6DD-464E-AD0A-B0C67A934C92}" dt="2024-09-30T03:06:32.480" v="10318" actId="478"/>
          <ac:picMkLst>
            <pc:docMk/>
            <pc:sldMk cId="3030064213" sldId="269"/>
            <ac:picMk id="14" creationId="{9E0EE2F9-7DDA-DE46-F576-3366AFDF28A4}"/>
          </ac:picMkLst>
        </pc:picChg>
        <pc:cxnChg chg="add mod">
          <ac:chgData name="David Guzzi" userId="2489b4ab3e3a2fa6" providerId="LiveId" clId="{4CAC6E86-B6DD-464E-AD0A-B0C67A934C92}" dt="2024-09-30T02:35:46.099" v="9958" actId="692"/>
          <ac:cxnSpMkLst>
            <pc:docMk/>
            <pc:sldMk cId="3030064213" sldId="269"/>
            <ac:cxnSpMk id="16" creationId="{DEB2F73E-07E3-22E9-2F71-31D95F74B5A5}"/>
          </ac:cxnSpMkLst>
        </pc:cxnChg>
        <pc:cxnChg chg="add mod">
          <ac:chgData name="David Guzzi" userId="2489b4ab3e3a2fa6" providerId="LiveId" clId="{4CAC6E86-B6DD-464E-AD0A-B0C67A934C92}" dt="2024-09-30T02:36:14.453" v="9962" actId="14100"/>
          <ac:cxnSpMkLst>
            <pc:docMk/>
            <pc:sldMk cId="3030064213" sldId="269"/>
            <ac:cxnSpMk id="19" creationId="{D2E0F45D-E238-82D0-A6CB-9F85457AC1CF}"/>
          </ac:cxnSpMkLst>
        </pc:cxnChg>
      </pc:sldChg>
      <pc:sldChg chg="addSp delSp modSp add mod">
        <pc:chgData name="David Guzzi" userId="2489b4ab3e3a2fa6" providerId="LiveId" clId="{4CAC6E86-B6DD-464E-AD0A-B0C67A934C92}" dt="2024-09-30T03:06:48.010" v="10325" actId="1076"/>
        <pc:sldMkLst>
          <pc:docMk/>
          <pc:sldMk cId="4026336480" sldId="270"/>
        </pc:sldMkLst>
        <pc:spChg chg="mod">
          <ac:chgData name="David Guzzi" userId="2489b4ab3e3a2fa6" providerId="LiveId" clId="{4CAC6E86-B6DD-464E-AD0A-B0C67A934C92}" dt="2024-09-29T21:52:10.515" v="6354"/>
          <ac:spMkLst>
            <pc:docMk/>
            <pc:sldMk cId="4026336480" sldId="270"/>
            <ac:spMk id="2" creationId="{805CDE67-4A45-7C69-7E87-B6F0AF9B73EE}"/>
          </ac:spMkLst>
        </pc:spChg>
        <pc:picChg chg="add del mod">
          <ac:chgData name="David Guzzi" userId="2489b4ab3e3a2fa6" providerId="LiveId" clId="{4CAC6E86-B6DD-464E-AD0A-B0C67A934C92}" dt="2024-09-30T03:06:41.879" v="10322" actId="478"/>
          <ac:picMkLst>
            <pc:docMk/>
            <pc:sldMk cId="4026336480" sldId="270"/>
            <ac:picMk id="4" creationId="{E45AD8B5-8667-BE32-AC55-2C87585FFBFF}"/>
          </ac:picMkLst>
        </pc:picChg>
        <pc:picChg chg="add mod">
          <ac:chgData name="David Guzzi" userId="2489b4ab3e3a2fa6" providerId="LiveId" clId="{4CAC6E86-B6DD-464E-AD0A-B0C67A934C92}" dt="2024-09-30T03:06:48.010" v="10325" actId="1076"/>
          <ac:picMkLst>
            <pc:docMk/>
            <pc:sldMk cId="4026336480" sldId="270"/>
            <ac:picMk id="6" creationId="{4E8C8990-8726-B2EC-9391-41573567E552}"/>
          </ac:picMkLst>
        </pc:picChg>
        <pc:picChg chg="add del mod">
          <ac:chgData name="David Guzzi" userId="2489b4ab3e3a2fa6" providerId="LiveId" clId="{4CAC6E86-B6DD-464E-AD0A-B0C67A934C92}" dt="2024-09-30T03:06:44.242" v="10324" actId="478"/>
          <ac:picMkLst>
            <pc:docMk/>
            <pc:sldMk cId="4026336480" sldId="270"/>
            <ac:picMk id="7" creationId="{9BF307F5-5B35-4C89-1335-161CAA5503F2}"/>
          </ac:picMkLst>
        </pc:picChg>
      </pc:sldChg>
      <pc:sldChg chg="add del">
        <pc:chgData name="David Guzzi" userId="2489b4ab3e3a2fa6" providerId="LiveId" clId="{4CAC6E86-B6DD-464E-AD0A-B0C67A934C92}" dt="2024-09-29T21:48:21.540" v="6343" actId="47"/>
        <pc:sldMkLst>
          <pc:docMk/>
          <pc:sldMk cId="1689906993" sldId="271"/>
        </pc:sldMkLst>
      </pc:sldChg>
      <pc:sldChg chg="add">
        <pc:chgData name="David Guzzi" userId="2489b4ab3e3a2fa6" providerId="LiveId" clId="{4CAC6E86-B6DD-464E-AD0A-B0C67A934C92}" dt="2024-09-29T21:48:24.730" v="6344" actId="2890"/>
        <pc:sldMkLst>
          <pc:docMk/>
          <pc:sldMk cId="2270572012" sldId="271"/>
        </pc:sldMkLst>
      </pc:sldChg>
      <pc:sldChg chg="add">
        <pc:chgData name="David Guzzi" userId="2489b4ab3e3a2fa6" providerId="LiveId" clId="{4CAC6E86-B6DD-464E-AD0A-B0C67A934C92}" dt="2024-09-29T21:48:27.808" v="6345" actId="2890"/>
        <pc:sldMkLst>
          <pc:docMk/>
          <pc:sldMk cId="889134617" sldId="272"/>
        </pc:sldMkLst>
      </pc:sldChg>
      <pc:sldChg chg="add replId">
        <pc:chgData name="David Guzzi" userId="2489b4ab3e3a2fa6" providerId="LiveId" clId="{4CAC6E86-B6DD-464E-AD0A-B0C67A934C92}" dt="2024-09-29T21:48:27.808" v="6345" actId="2890"/>
        <pc:sldMkLst>
          <pc:docMk/>
          <pc:sldMk cId="2976990680" sldId="273"/>
        </pc:sldMkLst>
      </pc:sldChg>
      <pc:sldChg chg="addSp delSp modSp add mod">
        <pc:chgData name="David Guzzi" userId="2489b4ab3e3a2fa6" providerId="LiveId" clId="{4CAC6E86-B6DD-464E-AD0A-B0C67A934C92}" dt="2024-09-30T02:08:55.523" v="9477" actId="313"/>
        <pc:sldMkLst>
          <pc:docMk/>
          <pc:sldMk cId="2492590111" sldId="274"/>
        </pc:sldMkLst>
        <pc:spChg chg="add mod">
          <ac:chgData name="David Guzzi" userId="2489b4ab3e3a2fa6" providerId="LiveId" clId="{4CAC6E86-B6DD-464E-AD0A-B0C67A934C92}" dt="2024-09-29T23:42:33.720" v="9040" actId="20577"/>
          <ac:spMkLst>
            <pc:docMk/>
            <pc:sldMk cId="2492590111" sldId="274"/>
            <ac:spMk id="3" creationId="{D430C91C-DC13-9A8C-795D-9BF0976E46A1}"/>
          </ac:spMkLst>
        </pc:spChg>
        <pc:spChg chg="del">
          <ac:chgData name="David Guzzi" userId="2489b4ab3e3a2fa6" providerId="LiveId" clId="{4CAC6E86-B6DD-464E-AD0A-B0C67A934C92}" dt="2024-09-29T21:51:32.745" v="6349" actId="478"/>
          <ac:spMkLst>
            <pc:docMk/>
            <pc:sldMk cId="2492590111" sldId="274"/>
            <ac:spMk id="7" creationId="{ACE806B7-6AD9-A791-6A29-034E0A880F69}"/>
          </ac:spMkLst>
        </pc:spChg>
        <pc:spChg chg="add mod">
          <ac:chgData name="David Guzzi" userId="2489b4ab3e3a2fa6" providerId="LiveId" clId="{4CAC6E86-B6DD-464E-AD0A-B0C67A934C92}" dt="2024-09-30T02:08:55.523" v="9477" actId="313"/>
          <ac:spMkLst>
            <pc:docMk/>
            <pc:sldMk cId="2492590111" sldId="274"/>
            <ac:spMk id="18" creationId="{CCD2D852-4F09-06FA-C51D-C290099E1E99}"/>
          </ac:spMkLst>
        </pc:spChg>
        <pc:spChg chg="add mod">
          <ac:chgData name="David Guzzi" userId="2489b4ab3e3a2fa6" providerId="LiveId" clId="{4CAC6E86-B6DD-464E-AD0A-B0C67A934C92}" dt="2024-09-30T01:59:37.361" v="9222" actId="20577"/>
          <ac:spMkLst>
            <pc:docMk/>
            <pc:sldMk cId="2492590111" sldId="274"/>
            <ac:spMk id="19" creationId="{50D4CA50-020C-62FE-F856-2E43ADBA9208}"/>
          </ac:spMkLst>
        </pc:spChg>
        <pc:graphicFrameChg chg="del">
          <ac:chgData name="David Guzzi" userId="2489b4ab3e3a2fa6" providerId="LiveId" clId="{4CAC6E86-B6DD-464E-AD0A-B0C67A934C92}" dt="2024-09-29T21:51:32.745" v="6349" actId="478"/>
          <ac:graphicFrameMkLst>
            <pc:docMk/>
            <pc:sldMk cId="2492590111" sldId="274"/>
            <ac:graphicFrameMk id="4" creationId="{3108A700-1763-C8C0-0E28-366869DD8EB1}"/>
          </ac:graphicFrameMkLst>
        </pc:graphicFrameChg>
        <pc:graphicFrameChg chg="add mod modGraphic">
          <ac:chgData name="David Guzzi" userId="2489b4ab3e3a2fa6" providerId="LiveId" clId="{4CAC6E86-B6DD-464E-AD0A-B0C67A934C92}" dt="2024-09-30T00:52:31.741" v="9146" actId="1076"/>
          <ac:graphicFrameMkLst>
            <pc:docMk/>
            <pc:sldMk cId="2492590111" sldId="274"/>
            <ac:graphicFrameMk id="6" creationId="{627A4CB0-FD36-F5A2-EA08-23F242CA401D}"/>
          </ac:graphicFrameMkLst>
        </pc:graphicFrameChg>
        <pc:graphicFrameChg chg="del">
          <ac:chgData name="David Guzzi" userId="2489b4ab3e3a2fa6" providerId="LiveId" clId="{4CAC6E86-B6DD-464E-AD0A-B0C67A934C92}" dt="2024-09-29T21:51:32.745" v="6349" actId="478"/>
          <ac:graphicFrameMkLst>
            <pc:docMk/>
            <pc:sldMk cId="2492590111" sldId="274"/>
            <ac:graphicFrameMk id="21" creationId="{DD964845-FF1D-0A98-35F5-609E84F77067}"/>
          </ac:graphicFrameMkLst>
        </pc:graphicFrameChg>
        <pc:picChg chg="add del mod ord">
          <ac:chgData name="David Guzzi" userId="2489b4ab3e3a2fa6" providerId="LiveId" clId="{4CAC6E86-B6DD-464E-AD0A-B0C67A934C92}" dt="2024-09-30T00:40:40.615" v="9114" actId="478"/>
          <ac:picMkLst>
            <pc:docMk/>
            <pc:sldMk cId="2492590111" sldId="274"/>
            <ac:picMk id="9" creationId="{3D36A124-0B3F-6E39-119F-45708D233EAF}"/>
          </ac:picMkLst>
        </pc:picChg>
        <pc:picChg chg="add del mod">
          <ac:chgData name="David Guzzi" userId="2489b4ab3e3a2fa6" providerId="LiveId" clId="{4CAC6E86-B6DD-464E-AD0A-B0C67A934C92}" dt="2024-09-30T00:34:03.867" v="9070" actId="22"/>
          <ac:picMkLst>
            <pc:docMk/>
            <pc:sldMk cId="2492590111" sldId="274"/>
            <ac:picMk id="12" creationId="{D20565FF-6012-4E05-DE93-FE2840F8B26A}"/>
          </ac:picMkLst>
        </pc:picChg>
        <pc:picChg chg="add del mod">
          <ac:chgData name="David Guzzi" userId="2489b4ab3e3a2fa6" providerId="LiveId" clId="{4CAC6E86-B6DD-464E-AD0A-B0C67A934C92}" dt="2024-09-30T00:42:39.015" v="9137" actId="478"/>
          <ac:picMkLst>
            <pc:docMk/>
            <pc:sldMk cId="2492590111" sldId="274"/>
            <ac:picMk id="15" creationId="{BE21042F-AA30-DF3C-9EE4-4AC946997F7A}"/>
          </ac:picMkLst>
        </pc:picChg>
        <pc:picChg chg="add mod">
          <ac:chgData name="David Guzzi" userId="2489b4ab3e3a2fa6" providerId="LiveId" clId="{4CAC6E86-B6DD-464E-AD0A-B0C67A934C92}" dt="2024-09-30T00:42:51.218" v="9141" actId="1076"/>
          <ac:picMkLst>
            <pc:docMk/>
            <pc:sldMk cId="2492590111" sldId="274"/>
            <ac:picMk id="17" creationId="{92A462D5-0A6A-65D6-C200-4115E0765A78}"/>
          </ac:picMkLst>
        </pc:picChg>
      </pc:sldChg>
      <pc:sldChg chg="delSp add del mod">
        <pc:chgData name="David Guzzi" userId="2489b4ab3e3a2fa6" providerId="LiveId" clId="{4CAC6E86-B6DD-464E-AD0A-B0C67A934C92}" dt="2024-09-29T23:37:32.934" v="8987" actId="47"/>
        <pc:sldMkLst>
          <pc:docMk/>
          <pc:sldMk cId="3169356743" sldId="275"/>
        </pc:sldMkLst>
        <pc:spChg chg="del">
          <ac:chgData name="David Guzzi" userId="2489b4ab3e3a2fa6" providerId="LiveId" clId="{4CAC6E86-B6DD-464E-AD0A-B0C67A934C92}" dt="2024-09-29T21:51:40.958" v="6350" actId="478"/>
          <ac:spMkLst>
            <pc:docMk/>
            <pc:sldMk cId="3169356743" sldId="275"/>
            <ac:spMk id="7" creationId="{ACE806B7-6AD9-A791-6A29-034E0A880F69}"/>
          </ac:spMkLst>
        </pc:spChg>
        <pc:graphicFrameChg chg="del">
          <ac:chgData name="David Guzzi" userId="2489b4ab3e3a2fa6" providerId="LiveId" clId="{4CAC6E86-B6DD-464E-AD0A-B0C67A934C92}" dt="2024-09-29T21:51:40.958" v="6350" actId="478"/>
          <ac:graphicFrameMkLst>
            <pc:docMk/>
            <pc:sldMk cId="3169356743" sldId="275"/>
            <ac:graphicFrameMk id="4" creationId="{3108A700-1763-C8C0-0E28-366869DD8EB1}"/>
          </ac:graphicFrameMkLst>
        </pc:graphicFrameChg>
        <pc:graphicFrameChg chg="del">
          <ac:chgData name="David Guzzi" userId="2489b4ab3e3a2fa6" providerId="LiveId" clId="{4CAC6E86-B6DD-464E-AD0A-B0C67A934C92}" dt="2024-09-29T21:51:40.958" v="6350" actId="478"/>
          <ac:graphicFrameMkLst>
            <pc:docMk/>
            <pc:sldMk cId="3169356743" sldId="275"/>
            <ac:graphicFrameMk id="21" creationId="{DD964845-FF1D-0A98-35F5-609E84F77067}"/>
          </ac:graphicFrameMkLst>
        </pc:graphicFrameChg>
      </pc:sldChg>
      <pc:sldChg chg="add">
        <pc:chgData name="David Guzzi" userId="2489b4ab3e3a2fa6" providerId="LiveId" clId="{4CAC6E86-B6DD-464E-AD0A-B0C67A934C92}" dt="2024-09-29T21:52:16.347" v="6355" actId="2890"/>
        <pc:sldMkLst>
          <pc:docMk/>
          <pc:sldMk cId="2807950888" sldId="276"/>
        </pc:sldMkLst>
      </pc:sldChg>
      <pc:sldChg chg="modSp add mod">
        <pc:chgData name="David Guzzi" userId="2489b4ab3e3a2fa6" providerId="LiveId" clId="{4CAC6E86-B6DD-464E-AD0A-B0C67A934C92}" dt="2024-09-29T21:52:55.333" v="6372" actId="20577"/>
        <pc:sldMkLst>
          <pc:docMk/>
          <pc:sldMk cId="1419280199" sldId="277"/>
        </pc:sldMkLst>
        <pc:spChg chg="mod">
          <ac:chgData name="David Guzzi" userId="2489b4ab3e3a2fa6" providerId="LiveId" clId="{4CAC6E86-B6DD-464E-AD0A-B0C67A934C92}" dt="2024-09-29T21:52:55.333" v="6372" actId="20577"/>
          <ac:spMkLst>
            <pc:docMk/>
            <pc:sldMk cId="1419280199" sldId="277"/>
            <ac:spMk id="2" creationId="{805CDE67-4A45-7C69-7E87-B6F0AF9B73EE}"/>
          </ac:spMkLst>
        </pc:spChg>
      </pc:sldChg>
    </pc:docChg>
  </pc:docChgLst>
  <pc:docChgLst>
    <pc:chgData name="David Guzzi" userId="2489b4ab3e3a2fa6" providerId="LiveId" clId="{113973D4-813A-47FA-AA63-895B466C8D21}"/>
    <pc:docChg chg="undo redo custSel addSld delSld modSld sldOrd">
      <pc:chgData name="David Guzzi" userId="2489b4ab3e3a2fa6" providerId="LiveId" clId="{113973D4-813A-47FA-AA63-895B466C8D21}" dt="2024-10-01T01:44:59.117" v="17607" actId="20577"/>
      <pc:docMkLst>
        <pc:docMk/>
      </pc:docMkLst>
      <pc:sldChg chg="modSp mod">
        <pc:chgData name="David Guzzi" userId="2489b4ab3e3a2fa6" providerId="LiveId" clId="{113973D4-813A-47FA-AA63-895B466C8D21}" dt="2024-10-01T01:44:08.467" v="17605" actId="20577"/>
        <pc:sldMkLst>
          <pc:docMk/>
          <pc:sldMk cId="3783672256" sldId="257"/>
        </pc:sldMkLst>
        <pc:spChg chg="mod">
          <ac:chgData name="David Guzzi" userId="2489b4ab3e3a2fa6" providerId="LiveId" clId="{113973D4-813A-47FA-AA63-895B466C8D21}" dt="2024-10-01T01:44:08.467" v="17605" actId="20577"/>
          <ac:spMkLst>
            <pc:docMk/>
            <pc:sldMk cId="3783672256" sldId="257"/>
            <ac:spMk id="21" creationId="{4CD3D2A6-CE6E-0C0C-C644-A18F02DF76F3}"/>
          </ac:spMkLst>
        </pc:spChg>
      </pc:sldChg>
      <pc:sldChg chg="modSp mod">
        <pc:chgData name="David Guzzi" userId="2489b4ab3e3a2fa6" providerId="LiveId" clId="{113973D4-813A-47FA-AA63-895B466C8D21}" dt="2024-10-01T01:03:08.101" v="17575" actId="113"/>
        <pc:sldMkLst>
          <pc:docMk/>
          <pc:sldMk cId="2506785096" sldId="262"/>
        </pc:sldMkLst>
        <pc:spChg chg="mod">
          <ac:chgData name="David Guzzi" userId="2489b4ab3e3a2fa6" providerId="LiveId" clId="{113973D4-813A-47FA-AA63-895B466C8D21}" dt="2024-10-01T01:03:08.101" v="17575" actId="113"/>
          <ac:spMkLst>
            <pc:docMk/>
            <pc:sldMk cId="2506785096" sldId="262"/>
            <ac:spMk id="22" creationId="{DE8F765E-1015-F86A-1781-FACAA84E448A}"/>
          </ac:spMkLst>
        </pc:spChg>
      </pc:sldChg>
      <pc:sldChg chg="modSp mod">
        <pc:chgData name="David Guzzi" userId="2489b4ab3e3a2fa6" providerId="LiveId" clId="{113973D4-813A-47FA-AA63-895B466C8D21}" dt="2024-09-30T13:10:46.307" v="5" actId="1035"/>
        <pc:sldMkLst>
          <pc:docMk/>
          <pc:sldMk cId="1477540702" sldId="265"/>
        </pc:sldMkLst>
        <pc:spChg chg="mod">
          <ac:chgData name="David Guzzi" userId="2489b4ab3e3a2fa6" providerId="LiveId" clId="{113973D4-813A-47FA-AA63-895B466C8D21}" dt="2024-09-30T13:10:31.485" v="2" actId="1036"/>
          <ac:spMkLst>
            <pc:docMk/>
            <pc:sldMk cId="1477540702" sldId="265"/>
            <ac:spMk id="47" creationId="{7C070A43-EA17-B6E5-1E96-389667A923E8}"/>
          </ac:spMkLst>
        </pc:spChg>
        <pc:spChg chg="mod">
          <ac:chgData name="David Guzzi" userId="2489b4ab3e3a2fa6" providerId="LiveId" clId="{113973D4-813A-47FA-AA63-895B466C8D21}" dt="2024-09-30T13:10:38.910" v="4" actId="1036"/>
          <ac:spMkLst>
            <pc:docMk/>
            <pc:sldMk cId="1477540702" sldId="265"/>
            <ac:spMk id="48" creationId="{BA9831A4-052A-0504-0903-64EB4EDAC2FD}"/>
          </ac:spMkLst>
        </pc:spChg>
        <pc:spChg chg="mod">
          <ac:chgData name="David Guzzi" userId="2489b4ab3e3a2fa6" providerId="LiveId" clId="{113973D4-813A-47FA-AA63-895B466C8D21}" dt="2024-09-30T13:10:46.307" v="5" actId="1035"/>
          <ac:spMkLst>
            <pc:docMk/>
            <pc:sldMk cId="1477540702" sldId="265"/>
            <ac:spMk id="50" creationId="{5F4DDA64-47C3-9C78-2208-D9E5209AECB6}"/>
          </ac:spMkLst>
        </pc:spChg>
      </pc:sldChg>
      <pc:sldChg chg="addSp modSp mod">
        <pc:chgData name="David Guzzi" userId="2489b4ab3e3a2fa6" providerId="LiveId" clId="{113973D4-813A-47FA-AA63-895B466C8D21}" dt="2024-10-01T01:44:59.117" v="17607" actId="20577"/>
        <pc:sldMkLst>
          <pc:docMk/>
          <pc:sldMk cId="2392794179" sldId="266"/>
        </pc:sldMkLst>
        <pc:spChg chg="add mod">
          <ac:chgData name="David Guzzi" userId="2489b4ab3e3a2fa6" providerId="LiveId" clId="{113973D4-813A-47FA-AA63-895B466C8D21}" dt="2024-09-30T23:20:21.412" v="12971" actId="14100"/>
          <ac:spMkLst>
            <pc:docMk/>
            <pc:sldMk cId="2392794179" sldId="266"/>
            <ac:spMk id="3" creationId="{93803B76-E3B4-820D-30D8-9336B6E5187E}"/>
          </ac:spMkLst>
        </pc:spChg>
        <pc:spChg chg="add mod">
          <ac:chgData name="David Guzzi" userId="2489b4ab3e3a2fa6" providerId="LiveId" clId="{113973D4-813A-47FA-AA63-895B466C8D21}" dt="2024-09-30T23:26:35.780" v="13054" actId="20577"/>
          <ac:spMkLst>
            <pc:docMk/>
            <pc:sldMk cId="2392794179" sldId="266"/>
            <ac:spMk id="7" creationId="{D4C0793A-AA88-75C1-C90B-77F2D535CE72}"/>
          </ac:spMkLst>
        </pc:spChg>
        <pc:spChg chg="add mod">
          <ac:chgData name="David Guzzi" userId="2489b4ab3e3a2fa6" providerId="LiveId" clId="{113973D4-813A-47FA-AA63-895B466C8D21}" dt="2024-10-01T01:44:59.117" v="17607" actId="20577"/>
          <ac:spMkLst>
            <pc:docMk/>
            <pc:sldMk cId="2392794179" sldId="266"/>
            <ac:spMk id="8" creationId="{D822A25F-E88A-A157-9865-6A104E0FFBFD}"/>
          </ac:spMkLst>
        </pc:spChg>
        <pc:picChg chg="add mod modCrop">
          <ac:chgData name="David Guzzi" userId="2489b4ab3e3a2fa6" providerId="LiveId" clId="{113973D4-813A-47FA-AA63-895B466C8D21}" dt="2024-09-30T23:21:52.486" v="12980" actId="1076"/>
          <ac:picMkLst>
            <pc:docMk/>
            <pc:sldMk cId="2392794179" sldId="266"/>
            <ac:picMk id="6" creationId="{5B0AE544-155C-6E41-C09C-D477FB8FAFE1}"/>
          </ac:picMkLst>
        </pc:picChg>
      </pc:sldChg>
      <pc:sldChg chg="addSp modSp mod">
        <pc:chgData name="David Guzzi" userId="2489b4ab3e3a2fa6" providerId="LiveId" clId="{113973D4-813A-47FA-AA63-895B466C8D21}" dt="2024-10-01T00:54:07.253" v="17449" actId="20577"/>
        <pc:sldMkLst>
          <pc:docMk/>
          <pc:sldMk cId="231920199" sldId="267"/>
        </pc:sldMkLst>
        <pc:spChg chg="add mod">
          <ac:chgData name="David Guzzi" userId="2489b4ab3e3a2fa6" providerId="LiveId" clId="{113973D4-813A-47FA-AA63-895B466C8D21}" dt="2024-09-30T23:50:35.725" v="13196" actId="20577"/>
          <ac:spMkLst>
            <pc:docMk/>
            <pc:sldMk cId="231920199" sldId="267"/>
            <ac:spMk id="3" creationId="{34667067-A127-0CCB-7F89-B2EE9707FDD1}"/>
          </ac:spMkLst>
        </pc:spChg>
        <pc:spChg chg="add mod">
          <ac:chgData name="David Guzzi" userId="2489b4ab3e3a2fa6" providerId="LiveId" clId="{113973D4-813A-47FA-AA63-895B466C8D21}" dt="2024-10-01T00:54:07.253" v="17449" actId="20577"/>
          <ac:spMkLst>
            <pc:docMk/>
            <pc:sldMk cId="231920199" sldId="267"/>
            <ac:spMk id="7" creationId="{50B52F54-2EF4-9A9B-9DEC-CCAAE7FFC078}"/>
          </ac:spMkLst>
        </pc:spChg>
        <pc:picChg chg="add mod modCrop">
          <ac:chgData name="David Guzzi" userId="2489b4ab3e3a2fa6" providerId="LiveId" clId="{113973D4-813A-47FA-AA63-895B466C8D21}" dt="2024-09-30T23:51:22.215" v="13201" actId="1076"/>
          <ac:picMkLst>
            <pc:docMk/>
            <pc:sldMk cId="231920199" sldId="267"/>
            <ac:picMk id="6" creationId="{8103E61C-6CD9-992A-42A0-350D508EDFA1}"/>
          </ac:picMkLst>
        </pc:picChg>
      </pc:sldChg>
      <pc:sldChg chg="addSp modSp mod">
        <pc:chgData name="David Guzzi" userId="2489b4ab3e3a2fa6" providerId="LiveId" clId="{113973D4-813A-47FA-AA63-895B466C8D21}" dt="2024-10-01T00:55:01.161" v="17450" actId="1076"/>
        <pc:sldMkLst>
          <pc:docMk/>
          <pc:sldMk cId="3996971775" sldId="268"/>
        </pc:sldMkLst>
        <pc:spChg chg="add mod">
          <ac:chgData name="David Guzzi" userId="2489b4ab3e3a2fa6" providerId="LiveId" clId="{113973D4-813A-47FA-AA63-895B466C8D21}" dt="2024-10-01T00:02:42.265" v="13703" actId="20577"/>
          <ac:spMkLst>
            <pc:docMk/>
            <pc:sldMk cId="3996971775" sldId="268"/>
            <ac:spMk id="3" creationId="{AD84B4AC-8F2C-72F2-0319-3AA9A04A4536}"/>
          </ac:spMkLst>
        </pc:spChg>
        <pc:spChg chg="add mod">
          <ac:chgData name="David Guzzi" userId="2489b4ab3e3a2fa6" providerId="LiveId" clId="{113973D4-813A-47FA-AA63-895B466C8D21}" dt="2024-10-01T00:03:02.617" v="13704"/>
          <ac:spMkLst>
            <pc:docMk/>
            <pc:sldMk cId="3996971775" sldId="268"/>
            <ac:spMk id="4" creationId="{D1E5324D-2CDC-40BE-5634-59C5E6EF7D73}"/>
          </ac:spMkLst>
        </pc:spChg>
        <pc:spChg chg="add mod">
          <ac:chgData name="David Guzzi" userId="2489b4ab3e3a2fa6" providerId="LiveId" clId="{113973D4-813A-47FA-AA63-895B466C8D21}" dt="2024-10-01T00:47:08.367" v="16967" actId="20577"/>
          <ac:spMkLst>
            <pc:docMk/>
            <pc:sldMk cId="3996971775" sldId="268"/>
            <ac:spMk id="8" creationId="{53706C57-7271-E876-5053-C407271C9CD1}"/>
          </ac:spMkLst>
        </pc:spChg>
        <pc:picChg chg="add mod">
          <ac:chgData name="David Guzzi" userId="2489b4ab3e3a2fa6" providerId="LiveId" clId="{113973D4-813A-47FA-AA63-895B466C8D21}" dt="2024-10-01T00:55:01.161" v="17450" actId="1076"/>
          <ac:picMkLst>
            <pc:docMk/>
            <pc:sldMk cId="3996971775" sldId="268"/>
            <ac:picMk id="7" creationId="{73CD97BC-847C-90F4-7B31-AB6EE6DF0B81}"/>
          </ac:picMkLst>
        </pc:picChg>
      </pc:sldChg>
      <pc:sldChg chg="addSp delSp modSp mod">
        <pc:chgData name="David Guzzi" userId="2489b4ab3e3a2fa6" providerId="LiveId" clId="{113973D4-813A-47FA-AA63-895B466C8D21}" dt="2024-10-01T00:52:10.899" v="17442" actId="1076"/>
        <pc:sldMkLst>
          <pc:docMk/>
          <pc:sldMk cId="3030064213" sldId="269"/>
        </pc:sldMkLst>
        <pc:spChg chg="del">
          <ac:chgData name="David Guzzi" userId="2489b4ab3e3a2fa6" providerId="LiveId" clId="{113973D4-813A-47FA-AA63-895B466C8D21}" dt="2024-10-01T00:26:21.323" v="15259" actId="478"/>
          <ac:spMkLst>
            <pc:docMk/>
            <pc:sldMk cId="3030064213" sldId="269"/>
            <ac:spMk id="3" creationId="{544F0990-2B7C-A2FE-FB3D-4F5A9A4B8996}"/>
          </ac:spMkLst>
        </pc:spChg>
        <pc:spChg chg="add mod">
          <ac:chgData name="David Guzzi" userId="2489b4ab3e3a2fa6" providerId="LiveId" clId="{113973D4-813A-47FA-AA63-895B466C8D21}" dt="2024-10-01T00:27:07.200" v="15343" actId="20577"/>
          <ac:spMkLst>
            <pc:docMk/>
            <pc:sldMk cId="3030064213" sldId="269"/>
            <ac:spMk id="6" creationId="{385DCA9B-EE74-ECC3-DCD0-1A3BBC591C20}"/>
          </ac:spMkLst>
        </pc:spChg>
        <pc:spChg chg="del">
          <ac:chgData name="David Guzzi" userId="2489b4ab3e3a2fa6" providerId="LiveId" clId="{113973D4-813A-47FA-AA63-895B466C8D21}" dt="2024-10-01T00:26:13.312" v="15256" actId="478"/>
          <ac:spMkLst>
            <pc:docMk/>
            <pc:sldMk cId="3030064213" sldId="269"/>
            <ac:spMk id="8" creationId="{297A78AD-9A72-E70E-CA5A-057B6367F94D}"/>
          </ac:spMkLst>
        </pc:spChg>
        <pc:spChg chg="add mod">
          <ac:chgData name="David Guzzi" userId="2489b4ab3e3a2fa6" providerId="LiveId" clId="{113973D4-813A-47FA-AA63-895B466C8D21}" dt="2024-10-01T00:52:10.899" v="17442" actId="1076"/>
          <ac:spMkLst>
            <pc:docMk/>
            <pc:sldMk cId="3030064213" sldId="269"/>
            <ac:spMk id="18" creationId="{5FE534BC-5F0D-703D-C5BF-197E10F81586}"/>
          </ac:spMkLst>
        </pc:spChg>
        <pc:spChg chg="del">
          <ac:chgData name="David Guzzi" userId="2489b4ab3e3a2fa6" providerId="LiveId" clId="{113973D4-813A-47FA-AA63-895B466C8D21}" dt="2024-10-01T00:26:19.746" v="15258" actId="478"/>
          <ac:spMkLst>
            <pc:docMk/>
            <pc:sldMk cId="3030064213" sldId="269"/>
            <ac:spMk id="23" creationId="{0A509ED8-B091-0E9A-F0C5-2088E5E94519}"/>
          </ac:spMkLst>
        </pc:spChg>
        <pc:spChg chg="del">
          <ac:chgData name="David Guzzi" userId="2489b4ab3e3a2fa6" providerId="LiveId" clId="{113973D4-813A-47FA-AA63-895B466C8D21}" dt="2024-10-01T00:26:17.520" v="15257" actId="478"/>
          <ac:spMkLst>
            <pc:docMk/>
            <pc:sldMk cId="3030064213" sldId="269"/>
            <ac:spMk id="24" creationId="{E9F6E235-ABC4-FE0B-02F9-26C11C30C2B4}"/>
          </ac:spMkLst>
        </pc:spChg>
        <pc:spChg chg="del">
          <ac:chgData name="David Guzzi" userId="2489b4ab3e3a2fa6" providerId="LiveId" clId="{113973D4-813A-47FA-AA63-895B466C8D21}" dt="2024-10-01T00:26:17.520" v="15257" actId="478"/>
          <ac:spMkLst>
            <pc:docMk/>
            <pc:sldMk cId="3030064213" sldId="269"/>
            <ac:spMk id="25" creationId="{6000BA39-6FB8-199A-B619-A296E6DFD61D}"/>
          </ac:spMkLst>
        </pc:spChg>
        <pc:picChg chg="del">
          <ac:chgData name="David Guzzi" userId="2489b4ab3e3a2fa6" providerId="LiveId" clId="{113973D4-813A-47FA-AA63-895B466C8D21}" dt="2024-10-01T00:26:13.312" v="15256" actId="478"/>
          <ac:picMkLst>
            <pc:docMk/>
            <pc:sldMk cId="3030064213" sldId="269"/>
            <ac:picMk id="7" creationId="{04DACFA0-71B6-FDAB-4D02-63AD1F5CDD3C}"/>
          </ac:picMkLst>
        </pc:picChg>
        <pc:picChg chg="del">
          <ac:chgData name="David Guzzi" userId="2489b4ab3e3a2fa6" providerId="LiveId" clId="{113973D4-813A-47FA-AA63-895B466C8D21}" dt="2024-10-01T00:26:13.312" v="15256" actId="478"/>
          <ac:picMkLst>
            <pc:docMk/>
            <pc:sldMk cId="3030064213" sldId="269"/>
            <ac:picMk id="10" creationId="{0EF24C91-48DD-84D8-41AC-61885842E20D}"/>
          </ac:picMkLst>
        </pc:picChg>
        <pc:picChg chg="add mod">
          <ac:chgData name="David Guzzi" userId="2489b4ab3e3a2fa6" providerId="LiveId" clId="{113973D4-813A-47FA-AA63-895B466C8D21}" dt="2024-10-01T00:27:44.710" v="15350" actId="1076"/>
          <ac:picMkLst>
            <pc:docMk/>
            <pc:sldMk cId="3030064213" sldId="269"/>
            <ac:picMk id="12" creationId="{F17AE0FD-AE10-67DF-8325-78CE5A1DA6A6}"/>
          </ac:picMkLst>
        </pc:picChg>
        <pc:picChg chg="add mod">
          <ac:chgData name="David Guzzi" userId="2489b4ab3e3a2fa6" providerId="LiveId" clId="{113973D4-813A-47FA-AA63-895B466C8D21}" dt="2024-10-01T00:27:40.843" v="15349"/>
          <ac:picMkLst>
            <pc:docMk/>
            <pc:sldMk cId="3030064213" sldId="269"/>
            <ac:picMk id="14" creationId="{D10472CA-A7E4-5958-6BCF-B2B5B58B333D}"/>
          </ac:picMkLst>
        </pc:picChg>
        <pc:picChg chg="add mod">
          <ac:chgData name="David Guzzi" userId="2489b4ab3e3a2fa6" providerId="LiveId" clId="{113973D4-813A-47FA-AA63-895B466C8D21}" dt="2024-10-01T00:27:46.088" v="15351"/>
          <ac:picMkLst>
            <pc:docMk/>
            <pc:sldMk cId="3030064213" sldId="269"/>
            <ac:picMk id="15" creationId="{B209E5D3-6138-DA6A-AFD6-768C82DACAC0}"/>
          </ac:picMkLst>
        </pc:picChg>
        <pc:picChg chg="add mod">
          <ac:chgData name="David Guzzi" userId="2489b4ab3e3a2fa6" providerId="LiveId" clId="{113973D4-813A-47FA-AA63-895B466C8D21}" dt="2024-10-01T00:27:48.648" v="15352"/>
          <ac:picMkLst>
            <pc:docMk/>
            <pc:sldMk cId="3030064213" sldId="269"/>
            <ac:picMk id="17" creationId="{DAE38B4B-9F5B-8E46-46C2-A011451A3B7B}"/>
          </ac:picMkLst>
        </pc:picChg>
        <pc:cxnChg chg="del">
          <ac:chgData name="David Guzzi" userId="2489b4ab3e3a2fa6" providerId="LiveId" clId="{113973D4-813A-47FA-AA63-895B466C8D21}" dt="2024-10-01T00:26:17.520" v="15257" actId="478"/>
          <ac:cxnSpMkLst>
            <pc:docMk/>
            <pc:sldMk cId="3030064213" sldId="269"/>
            <ac:cxnSpMk id="16" creationId="{DEB2F73E-07E3-22E9-2F71-31D95F74B5A5}"/>
          </ac:cxnSpMkLst>
        </pc:cxnChg>
        <pc:cxnChg chg="del">
          <ac:chgData name="David Guzzi" userId="2489b4ab3e3a2fa6" providerId="LiveId" clId="{113973D4-813A-47FA-AA63-895B466C8D21}" dt="2024-10-01T00:26:19.746" v="15258" actId="478"/>
          <ac:cxnSpMkLst>
            <pc:docMk/>
            <pc:sldMk cId="3030064213" sldId="269"/>
            <ac:cxnSpMk id="19" creationId="{D2E0F45D-E238-82D0-A6CB-9F85457AC1CF}"/>
          </ac:cxnSpMkLst>
        </pc:cxnChg>
      </pc:sldChg>
      <pc:sldChg chg="addSp modSp del mod">
        <pc:chgData name="David Guzzi" userId="2489b4ab3e3a2fa6" providerId="LiveId" clId="{113973D4-813A-47FA-AA63-895B466C8D21}" dt="2024-10-01T00:52:15.204" v="17443" actId="47"/>
        <pc:sldMkLst>
          <pc:docMk/>
          <pc:sldMk cId="4026336480" sldId="270"/>
        </pc:sldMkLst>
        <pc:spChg chg="add mod">
          <ac:chgData name="David Guzzi" userId="2489b4ab3e3a2fa6" providerId="LiveId" clId="{113973D4-813A-47FA-AA63-895B466C8D21}" dt="2024-10-01T00:04:57.559" v="13727" actId="14100"/>
          <ac:spMkLst>
            <pc:docMk/>
            <pc:sldMk cId="4026336480" sldId="270"/>
            <ac:spMk id="3" creationId="{166A3D0D-8F7F-0BE2-4DFF-E1021E736CA8}"/>
          </ac:spMkLst>
        </pc:spChg>
        <pc:picChg chg="mod">
          <ac:chgData name="David Guzzi" userId="2489b4ab3e3a2fa6" providerId="LiveId" clId="{113973D4-813A-47FA-AA63-895B466C8D21}" dt="2024-10-01T00:04:56.746" v="13724" actId="1076"/>
          <ac:picMkLst>
            <pc:docMk/>
            <pc:sldMk cId="4026336480" sldId="270"/>
            <ac:picMk id="6" creationId="{4E8C8990-8726-B2EC-9391-41573567E552}"/>
          </ac:picMkLst>
        </pc:picChg>
      </pc:sldChg>
      <pc:sldChg chg="addSp delSp modSp mod">
        <pc:chgData name="David Guzzi" userId="2489b4ab3e3a2fa6" providerId="LiveId" clId="{113973D4-813A-47FA-AA63-895B466C8D21}" dt="2024-09-30T20:48:10.122" v="5806" actId="1076"/>
        <pc:sldMkLst>
          <pc:docMk/>
          <pc:sldMk cId="2270572012" sldId="271"/>
        </pc:sldMkLst>
        <pc:spChg chg="add mod">
          <ac:chgData name="David Guzzi" userId="2489b4ab3e3a2fa6" providerId="LiveId" clId="{113973D4-813A-47FA-AA63-895B466C8D21}" dt="2024-09-30T20:38:06.139" v="4949" actId="1036"/>
          <ac:spMkLst>
            <pc:docMk/>
            <pc:sldMk cId="2270572012" sldId="271"/>
            <ac:spMk id="3" creationId="{14B7CC87-7A51-0B93-5DC3-FF7210AAC1AA}"/>
          </ac:spMkLst>
        </pc:spChg>
        <pc:spChg chg="add mod">
          <ac:chgData name="David Guzzi" userId="2489b4ab3e3a2fa6" providerId="LiveId" clId="{113973D4-813A-47FA-AA63-895B466C8D21}" dt="2024-09-30T20:45:05.258" v="5736" actId="14100"/>
          <ac:spMkLst>
            <pc:docMk/>
            <pc:sldMk cId="2270572012" sldId="271"/>
            <ac:spMk id="4" creationId="{A474CE25-C88E-E550-DD1F-BCC6FA202F9D}"/>
          </ac:spMkLst>
        </pc:spChg>
        <pc:spChg chg="add mod">
          <ac:chgData name="David Guzzi" userId="2489b4ab3e3a2fa6" providerId="LiveId" clId="{113973D4-813A-47FA-AA63-895B466C8D21}" dt="2024-09-30T20:48:10.122" v="5806" actId="1076"/>
          <ac:spMkLst>
            <pc:docMk/>
            <pc:sldMk cId="2270572012" sldId="271"/>
            <ac:spMk id="6" creationId="{ABEAF4F9-7D71-6EB6-DA32-57732C35C50F}"/>
          </ac:spMkLst>
        </pc:spChg>
        <pc:spChg chg="add mod">
          <ac:chgData name="David Guzzi" userId="2489b4ab3e3a2fa6" providerId="LiveId" clId="{113973D4-813A-47FA-AA63-895B466C8D21}" dt="2024-09-30T20:48:03.626" v="5804" actId="14100"/>
          <ac:spMkLst>
            <pc:docMk/>
            <pc:sldMk cId="2270572012" sldId="271"/>
            <ac:spMk id="7" creationId="{22C684A6-0520-765F-3DC9-7C4909BB6C0B}"/>
          </ac:spMkLst>
        </pc:spChg>
        <pc:spChg chg="add mod">
          <ac:chgData name="David Guzzi" userId="2489b4ab3e3a2fa6" providerId="LiveId" clId="{113973D4-813A-47FA-AA63-895B466C8D21}" dt="2024-09-30T15:03:49.894" v="2971" actId="20577"/>
          <ac:spMkLst>
            <pc:docMk/>
            <pc:sldMk cId="2270572012" sldId="271"/>
            <ac:spMk id="8" creationId="{14120CEA-1A91-12DF-0A21-5B1027D4AA24}"/>
          </ac:spMkLst>
        </pc:spChg>
        <pc:spChg chg="add mod">
          <ac:chgData name="David Guzzi" userId="2489b4ab3e3a2fa6" providerId="LiveId" clId="{113973D4-813A-47FA-AA63-895B466C8D21}" dt="2024-09-30T20:46:35.885" v="5775" actId="1076"/>
          <ac:spMkLst>
            <pc:docMk/>
            <pc:sldMk cId="2270572012" sldId="271"/>
            <ac:spMk id="12" creationId="{28E24D0F-0723-AB1B-6FD1-475AB3CE293F}"/>
          </ac:spMkLst>
        </pc:spChg>
        <pc:graphicFrameChg chg="add mod modGraphic">
          <ac:chgData name="David Guzzi" userId="2489b4ab3e3a2fa6" providerId="LiveId" clId="{113973D4-813A-47FA-AA63-895B466C8D21}" dt="2024-09-30T19:44:26.545" v="3986" actId="14734"/>
          <ac:graphicFrameMkLst>
            <pc:docMk/>
            <pc:sldMk cId="2270572012" sldId="271"/>
            <ac:graphicFrameMk id="9" creationId="{A0622340-2A8F-814D-3489-836882A70D80}"/>
          </ac:graphicFrameMkLst>
        </pc:graphicFrameChg>
        <pc:graphicFrameChg chg="add mod modGraphic">
          <ac:chgData name="David Guzzi" userId="2489b4ab3e3a2fa6" providerId="LiveId" clId="{113973D4-813A-47FA-AA63-895B466C8D21}" dt="2024-09-30T20:35:43.489" v="4798" actId="20577"/>
          <ac:graphicFrameMkLst>
            <pc:docMk/>
            <pc:sldMk cId="2270572012" sldId="271"/>
            <ac:graphicFrameMk id="10" creationId="{2250A9FE-051A-6198-C08F-D0FAECD4DC08}"/>
          </ac:graphicFrameMkLst>
        </pc:graphicFrameChg>
        <pc:picChg chg="add del mod">
          <ac:chgData name="David Guzzi" userId="2489b4ab3e3a2fa6" providerId="LiveId" clId="{113973D4-813A-47FA-AA63-895B466C8D21}" dt="2024-09-30T14:35:17.566" v="2885" actId="478"/>
          <ac:picMkLst>
            <pc:docMk/>
            <pc:sldMk cId="2270572012" sldId="271"/>
            <ac:picMk id="4" creationId="{A2A776F1-A36D-E0AC-4032-9896C07B6B6B}"/>
          </ac:picMkLst>
        </pc:picChg>
        <pc:picChg chg="add del mod">
          <ac:chgData name="David Guzzi" userId="2489b4ab3e3a2fa6" providerId="LiveId" clId="{113973D4-813A-47FA-AA63-895B466C8D21}" dt="2024-09-30T14:35:57.968" v="2891" actId="478"/>
          <ac:picMkLst>
            <pc:docMk/>
            <pc:sldMk cId="2270572012" sldId="271"/>
            <ac:picMk id="7" creationId="{919EBD10-668D-BCE8-CB66-9CA7AC823B4F}"/>
          </ac:picMkLst>
        </pc:picChg>
      </pc:sldChg>
      <pc:sldChg chg="addSp modSp mod">
        <pc:chgData name="David Guzzi" userId="2489b4ab3e3a2fa6" providerId="LiveId" clId="{113973D4-813A-47FA-AA63-895B466C8D21}" dt="2024-09-30T21:04:14.572" v="7220" actId="1076"/>
        <pc:sldMkLst>
          <pc:docMk/>
          <pc:sldMk cId="889134617" sldId="272"/>
        </pc:sldMkLst>
        <pc:spChg chg="add mod">
          <ac:chgData name="David Guzzi" userId="2489b4ab3e3a2fa6" providerId="LiveId" clId="{113973D4-813A-47FA-AA63-895B466C8D21}" dt="2024-09-30T20:53:53.446" v="6320" actId="20577"/>
          <ac:spMkLst>
            <pc:docMk/>
            <pc:sldMk cId="889134617" sldId="272"/>
            <ac:spMk id="4" creationId="{3939C395-22FC-4AE0-9C81-BBCB8530D516}"/>
          </ac:spMkLst>
        </pc:spChg>
        <pc:spChg chg="add mod">
          <ac:chgData name="David Guzzi" userId="2489b4ab3e3a2fa6" providerId="LiveId" clId="{113973D4-813A-47FA-AA63-895B466C8D21}" dt="2024-09-30T20:54:03.302" v="6322" actId="20577"/>
          <ac:spMkLst>
            <pc:docMk/>
            <pc:sldMk cId="889134617" sldId="272"/>
            <ac:spMk id="7" creationId="{A46910CD-AF62-6C7F-4459-577459F12F37}"/>
          </ac:spMkLst>
        </pc:spChg>
        <pc:spChg chg="add mod">
          <ac:chgData name="David Guzzi" userId="2489b4ab3e3a2fa6" providerId="LiveId" clId="{113973D4-813A-47FA-AA63-895B466C8D21}" dt="2024-09-30T21:04:14.572" v="7220" actId="1076"/>
          <ac:spMkLst>
            <pc:docMk/>
            <pc:sldMk cId="889134617" sldId="272"/>
            <ac:spMk id="8" creationId="{8E1A892C-0667-1E7A-C74A-6F15F02CBA2B}"/>
          </ac:spMkLst>
        </pc:spChg>
        <pc:spChg chg="add mod">
          <ac:chgData name="David Guzzi" userId="2489b4ab3e3a2fa6" providerId="LiveId" clId="{113973D4-813A-47FA-AA63-895B466C8D21}" dt="2024-09-30T16:04:28.584" v="3810"/>
          <ac:spMkLst>
            <pc:docMk/>
            <pc:sldMk cId="889134617" sldId="272"/>
            <ac:spMk id="9" creationId="{732672B4-312D-4ADB-DB31-2F20C8763762}"/>
          </ac:spMkLst>
        </pc:spChg>
        <pc:graphicFrameChg chg="add mod modGraphic">
          <ac:chgData name="David Guzzi" userId="2489b4ab3e3a2fa6" providerId="LiveId" clId="{113973D4-813A-47FA-AA63-895B466C8D21}" dt="2024-09-30T20:09:21.421" v="4160" actId="20577"/>
          <ac:graphicFrameMkLst>
            <pc:docMk/>
            <pc:sldMk cId="889134617" sldId="272"/>
            <ac:graphicFrameMk id="3" creationId="{A5DB8DE7-2E13-B99B-BB0E-843C80E6BC31}"/>
          </ac:graphicFrameMkLst>
        </pc:graphicFrameChg>
        <pc:graphicFrameChg chg="add mod modGraphic">
          <ac:chgData name="David Guzzi" userId="2489b4ab3e3a2fa6" providerId="LiveId" clId="{113973D4-813A-47FA-AA63-895B466C8D21}" dt="2024-09-30T15:54:14.074" v="3434" actId="6549"/>
          <ac:graphicFrameMkLst>
            <pc:docMk/>
            <pc:sldMk cId="889134617" sldId="272"/>
            <ac:graphicFrameMk id="6" creationId="{DE7CF80D-9AE1-6EA9-8FCD-F96D47097B34}"/>
          </ac:graphicFrameMkLst>
        </pc:graphicFrameChg>
      </pc:sldChg>
      <pc:sldChg chg="addSp delSp modSp mod">
        <pc:chgData name="David Guzzi" userId="2489b4ab3e3a2fa6" providerId="LiveId" clId="{113973D4-813A-47FA-AA63-895B466C8D21}" dt="2024-09-30T22:48:53.388" v="10143" actId="20577"/>
        <pc:sldMkLst>
          <pc:docMk/>
          <pc:sldMk cId="2976990680" sldId="273"/>
        </pc:sldMkLst>
        <pc:spChg chg="add mod">
          <ac:chgData name="David Guzzi" userId="2489b4ab3e3a2fa6" providerId="LiveId" clId="{113973D4-813A-47FA-AA63-895B466C8D21}" dt="2024-09-30T15:55:25.728" v="3555" actId="20577"/>
          <ac:spMkLst>
            <pc:docMk/>
            <pc:sldMk cId="2976990680" sldId="273"/>
            <ac:spMk id="3" creationId="{CF5C7D30-9F3C-C3BA-7A08-139027688225}"/>
          </ac:spMkLst>
        </pc:spChg>
        <pc:spChg chg="add mod">
          <ac:chgData name="David Guzzi" userId="2489b4ab3e3a2fa6" providerId="LiveId" clId="{113973D4-813A-47FA-AA63-895B466C8D21}" dt="2024-09-30T22:48:53.388" v="10143" actId="20577"/>
          <ac:spMkLst>
            <pc:docMk/>
            <pc:sldMk cId="2976990680" sldId="273"/>
            <ac:spMk id="6" creationId="{FAA622AA-70C7-63F7-510E-9B3C2ECDAE08}"/>
          </ac:spMkLst>
        </pc:spChg>
        <pc:spChg chg="add del mod">
          <ac:chgData name="David Guzzi" userId="2489b4ab3e3a2fa6" providerId="LiveId" clId="{113973D4-813A-47FA-AA63-895B466C8D21}" dt="2024-09-30T21:04:30.069" v="7224" actId="478"/>
          <ac:spMkLst>
            <pc:docMk/>
            <pc:sldMk cId="2976990680" sldId="273"/>
            <ac:spMk id="7" creationId="{4763887A-9D09-558F-3616-6D6074D70272}"/>
          </ac:spMkLst>
        </pc:spChg>
        <pc:graphicFrameChg chg="add mod modGraphic">
          <ac:chgData name="David Guzzi" userId="2489b4ab3e3a2fa6" providerId="LiveId" clId="{113973D4-813A-47FA-AA63-895B466C8D21}" dt="2024-09-30T19:44:36.630" v="3987"/>
          <ac:graphicFrameMkLst>
            <pc:docMk/>
            <pc:sldMk cId="2976990680" sldId="273"/>
            <ac:graphicFrameMk id="4" creationId="{F7C734F8-D813-9311-D1E3-8D6FAD74FF65}"/>
          </ac:graphicFrameMkLst>
        </pc:graphicFrameChg>
        <pc:graphicFrameChg chg="add del mod modGraphic">
          <ac:chgData name="David Guzzi" userId="2489b4ab3e3a2fa6" providerId="LiveId" clId="{113973D4-813A-47FA-AA63-895B466C8D21}" dt="2024-09-30T15:57:10.669" v="3597" actId="478"/>
          <ac:graphicFrameMkLst>
            <pc:docMk/>
            <pc:sldMk cId="2976990680" sldId="273"/>
            <ac:graphicFrameMk id="6" creationId="{884C152D-0641-F5D4-8F35-F3F6E1C8EEED}"/>
          </ac:graphicFrameMkLst>
        </pc:graphicFrameChg>
        <pc:graphicFrameChg chg="add mod modGraphic">
          <ac:chgData name="David Guzzi" userId="2489b4ab3e3a2fa6" providerId="LiveId" clId="{113973D4-813A-47FA-AA63-895B466C8D21}" dt="2024-09-30T22:47:14.753" v="9966" actId="20577"/>
          <ac:graphicFrameMkLst>
            <pc:docMk/>
            <pc:sldMk cId="2976990680" sldId="273"/>
            <ac:graphicFrameMk id="8" creationId="{19BE3447-44D6-A96C-C51B-645E625BFBBD}"/>
          </ac:graphicFrameMkLst>
        </pc:graphicFrameChg>
      </pc:sldChg>
      <pc:sldChg chg="delSp modSp mod">
        <pc:chgData name="David Guzzi" userId="2489b4ab3e3a2fa6" providerId="LiveId" clId="{113973D4-813A-47FA-AA63-895B466C8D21}" dt="2024-09-30T14:16:11.108" v="2881" actId="20577"/>
        <pc:sldMkLst>
          <pc:docMk/>
          <pc:sldMk cId="2492590111" sldId="274"/>
        </pc:sldMkLst>
        <pc:spChg chg="mod">
          <ac:chgData name="David Guzzi" userId="2489b4ab3e3a2fa6" providerId="LiveId" clId="{113973D4-813A-47FA-AA63-895B466C8D21}" dt="2024-09-30T14:16:11.108" v="2881" actId="20577"/>
          <ac:spMkLst>
            <pc:docMk/>
            <pc:sldMk cId="2492590111" sldId="274"/>
            <ac:spMk id="18" creationId="{CCD2D852-4F09-06FA-C51D-C290099E1E99}"/>
          </ac:spMkLst>
        </pc:spChg>
        <pc:spChg chg="del mod">
          <ac:chgData name="David Guzzi" userId="2489b4ab3e3a2fa6" providerId="LiveId" clId="{113973D4-813A-47FA-AA63-895B466C8D21}" dt="2024-09-30T13:37:26.380" v="1340" actId="478"/>
          <ac:spMkLst>
            <pc:docMk/>
            <pc:sldMk cId="2492590111" sldId="274"/>
            <ac:spMk id="19" creationId="{50D4CA50-020C-62FE-F856-2E43ADBA9208}"/>
          </ac:spMkLst>
        </pc:spChg>
        <pc:graphicFrameChg chg="mod">
          <ac:chgData name="David Guzzi" userId="2489b4ab3e3a2fa6" providerId="LiveId" clId="{113973D4-813A-47FA-AA63-895B466C8D21}" dt="2024-09-30T14:13:28.502" v="2809" actId="1076"/>
          <ac:graphicFrameMkLst>
            <pc:docMk/>
            <pc:sldMk cId="2492590111" sldId="274"/>
            <ac:graphicFrameMk id="6" creationId="{627A4CB0-FD36-F5A2-EA08-23F242CA401D}"/>
          </ac:graphicFrameMkLst>
        </pc:graphicFrameChg>
        <pc:picChg chg="mod">
          <ac:chgData name="David Guzzi" userId="2489b4ab3e3a2fa6" providerId="LiveId" clId="{113973D4-813A-47FA-AA63-895B466C8D21}" dt="2024-09-30T14:14:44.752" v="2870" actId="1035"/>
          <ac:picMkLst>
            <pc:docMk/>
            <pc:sldMk cId="2492590111" sldId="274"/>
            <ac:picMk id="17" creationId="{92A462D5-0A6A-65D6-C200-4115E0765A78}"/>
          </ac:picMkLst>
        </pc:picChg>
      </pc:sldChg>
      <pc:sldChg chg="addSp delSp modSp mod">
        <pc:chgData name="David Guzzi" userId="2489b4ab3e3a2fa6" providerId="LiveId" clId="{113973D4-813A-47FA-AA63-895B466C8D21}" dt="2024-09-30T21:30:04.227" v="8188" actId="1076"/>
        <pc:sldMkLst>
          <pc:docMk/>
          <pc:sldMk cId="2807950888" sldId="276"/>
        </pc:sldMkLst>
        <pc:spChg chg="add del mod">
          <ac:chgData name="David Guzzi" userId="2489b4ab3e3a2fa6" providerId="LiveId" clId="{113973D4-813A-47FA-AA63-895B466C8D21}" dt="2024-09-30T20:54:06.877" v="6323" actId="478"/>
          <ac:spMkLst>
            <pc:docMk/>
            <pc:sldMk cId="2807950888" sldId="276"/>
            <ac:spMk id="6" creationId="{1F9CD1C0-C38E-010E-9C03-8107484F34CF}"/>
          </ac:spMkLst>
        </pc:spChg>
        <pc:spChg chg="add del mod">
          <ac:chgData name="David Guzzi" userId="2489b4ab3e3a2fa6" providerId="LiveId" clId="{113973D4-813A-47FA-AA63-895B466C8D21}" dt="2024-09-30T21:04:21.953" v="7222" actId="478"/>
          <ac:spMkLst>
            <pc:docMk/>
            <pc:sldMk cId="2807950888" sldId="276"/>
            <ac:spMk id="7" creationId="{3A5DD3E7-F965-AA57-258F-BE82A7FA827A}"/>
          </ac:spMkLst>
        </pc:spChg>
        <pc:spChg chg="add del mod">
          <ac:chgData name="David Guzzi" userId="2489b4ab3e3a2fa6" providerId="LiveId" clId="{113973D4-813A-47FA-AA63-895B466C8D21}" dt="2024-09-30T20:54:06.877" v="6323" actId="478"/>
          <ac:spMkLst>
            <pc:docMk/>
            <pc:sldMk cId="2807950888" sldId="276"/>
            <ac:spMk id="8" creationId="{666EFB84-E6BA-576A-CDFB-261689268F1B}"/>
          </ac:spMkLst>
        </pc:spChg>
        <pc:spChg chg="add mod">
          <ac:chgData name="David Guzzi" userId="2489b4ab3e3a2fa6" providerId="LiveId" clId="{113973D4-813A-47FA-AA63-895B466C8D21}" dt="2024-09-30T16:04:32.949" v="3811"/>
          <ac:spMkLst>
            <pc:docMk/>
            <pc:sldMk cId="2807950888" sldId="276"/>
            <ac:spMk id="9" creationId="{16D3A1AB-B12C-CA42-FBF1-87258142319E}"/>
          </ac:spMkLst>
        </pc:spChg>
        <pc:spChg chg="add mod">
          <ac:chgData name="David Guzzi" userId="2489b4ab3e3a2fa6" providerId="LiveId" clId="{113973D4-813A-47FA-AA63-895B466C8D21}" dt="2024-09-30T20:54:11.386" v="6324"/>
          <ac:spMkLst>
            <pc:docMk/>
            <pc:sldMk cId="2807950888" sldId="276"/>
            <ac:spMk id="10" creationId="{FD4CCB9C-134C-3042-9DA0-1392ECAED5EC}"/>
          </ac:spMkLst>
        </pc:spChg>
        <pc:spChg chg="add mod">
          <ac:chgData name="David Guzzi" userId="2489b4ab3e3a2fa6" providerId="LiveId" clId="{113973D4-813A-47FA-AA63-895B466C8D21}" dt="2024-09-30T20:54:11.386" v="6324"/>
          <ac:spMkLst>
            <pc:docMk/>
            <pc:sldMk cId="2807950888" sldId="276"/>
            <ac:spMk id="12" creationId="{FC1A5C47-808C-5F00-EBA4-7937A285F601}"/>
          </ac:spMkLst>
        </pc:spChg>
        <pc:spChg chg="add mod">
          <ac:chgData name="David Guzzi" userId="2489b4ab3e3a2fa6" providerId="LiveId" clId="{113973D4-813A-47FA-AA63-895B466C8D21}" dt="2024-09-30T21:30:04.227" v="8188" actId="1076"/>
          <ac:spMkLst>
            <pc:docMk/>
            <pc:sldMk cId="2807950888" sldId="276"/>
            <ac:spMk id="14" creationId="{C920ECA5-FF9B-0B3A-A1D8-52A26E98EC3D}"/>
          </ac:spMkLst>
        </pc:spChg>
        <pc:graphicFrameChg chg="add mod modGraphic">
          <ac:chgData name="David Guzzi" userId="2489b4ab3e3a2fa6" providerId="LiveId" clId="{113973D4-813A-47FA-AA63-895B466C8D21}" dt="2024-09-30T20:12:58.108" v="4290" actId="20577"/>
          <ac:graphicFrameMkLst>
            <pc:docMk/>
            <pc:sldMk cId="2807950888" sldId="276"/>
            <ac:graphicFrameMk id="3" creationId="{A91BAB93-E8B5-9E1A-97B1-7C0914E34644}"/>
          </ac:graphicFrameMkLst>
        </pc:graphicFrameChg>
        <pc:graphicFrameChg chg="add mod modGraphic">
          <ac:chgData name="David Guzzi" userId="2489b4ab3e3a2fa6" providerId="LiveId" clId="{113973D4-813A-47FA-AA63-895B466C8D21}" dt="2024-09-30T20:04:39.430" v="4024" actId="1035"/>
          <ac:graphicFrameMkLst>
            <pc:docMk/>
            <pc:sldMk cId="2807950888" sldId="276"/>
            <ac:graphicFrameMk id="4" creationId="{119E6D22-EDA9-5A6D-F5F3-E0609A52D0A2}"/>
          </ac:graphicFrameMkLst>
        </pc:graphicFrameChg>
      </pc:sldChg>
      <pc:sldChg chg="del">
        <pc:chgData name="David Guzzi" userId="2489b4ab3e3a2fa6" providerId="LiveId" clId="{113973D4-813A-47FA-AA63-895B466C8D21}" dt="2024-09-30T23:14:25.979" v="12705" actId="47"/>
        <pc:sldMkLst>
          <pc:docMk/>
          <pc:sldMk cId="1419280199" sldId="277"/>
        </pc:sldMkLst>
      </pc:sldChg>
      <pc:sldChg chg="addSp delSp modSp add mod">
        <pc:chgData name="David Guzzi" userId="2489b4ab3e3a2fa6" providerId="LiveId" clId="{113973D4-813A-47FA-AA63-895B466C8D21}" dt="2024-09-30T23:14:03.758" v="12704" actId="20577"/>
        <pc:sldMkLst>
          <pc:docMk/>
          <pc:sldMk cId="1634954241" sldId="278"/>
        </pc:sldMkLst>
        <pc:spChg chg="mod">
          <ac:chgData name="David Guzzi" userId="2489b4ab3e3a2fa6" providerId="LiveId" clId="{113973D4-813A-47FA-AA63-895B466C8D21}" dt="2024-09-30T21:49:44.290" v="8877" actId="20577"/>
          <ac:spMkLst>
            <pc:docMk/>
            <pc:sldMk cId="1634954241" sldId="278"/>
            <ac:spMk id="2" creationId="{805CDE67-4A45-7C69-7E87-B6F0AF9B73EE}"/>
          </ac:spMkLst>
        </pc:spChg>
        <pc:spChg chg="add mod">
          <ac:chgData name="David Guzzi" userId="2489b4ab3e3a2fa6" providerId="LiveId" clId="{113973D4-813A-47FA-AA63-895B466C8D21}" dt="2024-09-30T23:14:03.758" v="12704" actId="20577"/>
          <ac:spMkLst>
            <pc:docMk/>
            <pc:sldMk cId="1634954241" sldId="278"/>
            <ac:spMk id="3" creationId="{1C6C95CB-50B2-B995-377D-74C3ADB50F0E}"/>
          </ac:spMkLst>
        </pc:spChg>
        <pc:spChg chg="del">
          <ac:chgData name="David Guzzi" userId="2489b4ab3e3a2fa6" providerId="LiveId" clId="{113973D4-813A-47FA-AA63-895B466C8D21}" dt="2024-09-30T16:04:21.900" v="3809" actId="478"/>
          <ac:spMkLst>
            <pc:docMk/>
            <pc:sldMk cId="1634954241" sldId="278"/>
            <ac:spMk id="6" creationId="{1F9CD1C0-C38E-010E-9C03-8107484F34CF}"/>
          </ac:spMkLst>
        </pc:spChg>
        <pc:spChg chg="add mod">
          <ac:chgData name="David Guzzi" userId="2489b4ab3e3a2fa6" providerId="LiveId" clId="{113973D4-813A-47FA-AA63-895B466C8D21}" dt="2024-09-30T22:44:38.948" v="9827" actId="33524"/>
          <ac:spMkLst>
            <pc:docMk/>
            <pc:sldMk cId="1634954241" sldId="278"/>
            <ac:spMk id="7" creationId="{064E4279-A201-1E0E-9385-4F933FA9D5D8}"/>
          </ac:spMkLst>
        </pc:spChg>
        <pc:spChg chg="del">
          <ac:chgData name="David Guzzi" userId="2489b4ab3e3a2fa6" providerId="LiveId" clId="{113973D4-813A-47FA-AA63-895B466C8D21}" dt="2024-09-30T16:04:21.900" v="3809" actId="478"/>
          <ac:spMkLst>
            <pc:docMk/>
            <pc:sldMk cId="1634954241" sldId="278"/>
            <ac:spMk id="7" creationId="{3A5DD3E7-F965-AA57-258F-BE82A7FA827A}"/>
          </ac:spMkLst>
        </pc:spChg>
        <pc:spChg chg="del">
          <ac:chgData name="David Guzzi" userId="2489b4ab3e3a2fa6" providerId="LiveId" clId="{113973D4-813A-47FA-AA63-895B466C8D21}" dt="2024-09-30T16:04:21.900" v="3809" actId="478"/>
          <ac:spMkLst>
            <pc:docMk/>
            <pc:sldMk cId="1634954241" sldId="278"/>
            <ac:spMk id="8" creationId="{666EFB84-E6BA-576A-CDFB-261689268F1B}"/>
          </ac:spMkLst>
        </pc:spChg>
        <pc:spChg chg="add mod">
          <ac:chgData name="David Guzzi" userId="2489b4ab3e3a2fa6" providerId="LiveId" clId="{113973D4-813A-47FA-AA63-895B466C8D21}" dt="2024-09-30T23:08:15.434" v="12048" actId="1076"/>
          <ac:spMkLst>
            <pc:docMk/>
            <pc:sldMk cId="1634954241" sldId="278"/>
            <ac:spMk id="10" creationId="{2EC164D5-1C74-AA40-690A-82810FA6B330}"/>
          </ac:spMkLst>
        </pc:spChg>
        <pc:spChg chg="add mod">
          <ac:chgData name="David Guzzi" userId="2489b4ab3e3a2fa6" providerId="LiveId" clId="{113973D4-813A-47FA-AA63-895B466C8D21}" dt="2024-09-30T23:08:20.583" v="12050" actId="1076"/>
          <ac:spMkLst>
            <pc:docMk/>
            <pc:sldMk cId="1634954241" sldId="278"/>
            <ac:spMk id="12" creationId="{FF656D1B-51F6-C7D9-A536-6003067ECB98}"/>
          </ac:spMkLst>
        </pc:spChg>
        <pc:graphicFrameChg chg="del">
          <ac:chgData name="David Guzzi" userId="2489b4ab3e3a2fa6" providerId="LiveId" clId="{113973D4-813A-47FA-AA63-895B466C8D21}" dt="2024-09-30T16:04:21.900" v="3809" actId="478"/>
          <ac:graphicFrameMkLst>
            <pc:docMk/>
            <pc:sldMk cId="1634954241" sldId="278"/>
            <ac:graphicFrameMk id="3" creationId="{A91BAB93-E8B5-9E1A-97B1-7C0914E34644}"/>
          </ac:graphicFrameMkLst>
        </pc:graphicFrameChg>
        <pc:graphicFrameChg chg="del">
          <ac:chgData name="David Guzzi" userId="2489b4ab3e3a2fa6" providerId="LiveId" clId="{113973D4-813A-47FA-AA63-895B466C8D21}" dt="2024-09-30T16:04:21.900" v="3809" actId="478"/>
          <ac:graphicFrameMkLst>
            <pc:docMk/>
            <pc:sldMk cId="1634954241" sldId="278"/>
            <ac:graphicFrameMk id="4" creationId="{119E6D22-EDA9-5A6D-F5F3-E0609A52D0A2}"/>
          </ac:graphicFrameMkLst>
        </pc:graphicFrameChg>
        <pc:picChg chg="add del mod">
          <ac:chgData name="David Guzzi" userId="2489b4ab3e3a2fa6" providerId="LiveId" clId="{113973D4-813A-47FA-AA63-895B466C8D21}" dt="2024-09-30T22:53:38.367" v="10398" actId="478"/>
          <ac:picMkLst>
            <pc:docMk/>
            <pc:sldMk cId="1634954241" sldId="278"/>
            <ac:picMk id="6" creationId="{59B3AB1B-FC30-29E0-28FB-067603690618}"/>
          </ac:picMkLst>
        </pc:picChg>
        <pc:picChg chg="add mod">
          <ac:chgData name="David Guzzi" userId="2489b4ab3e3a2fa6" providerId="LiveId" clId="{113973D4-813A-47FA-AA63-895B466C8D21}" dt="2024-09-30T22:53:51.057" v="10410" actId="1035"/>
          <ac:picMkLst>
            <pc:docMk/>
            <pc:sldMk cId="1634954241" sldId="278"/>
            <ac:picMk id="9" creationId="{C96242E7-748A-AE87-DE0B-33B4095AFB74}"/>
          </ac:picMkLst>
        </pc:picChg>
      </pc:sldChg>
      <pc:sldChg chg="addSp delSp modSp add mod">
        <pc:chgData name="David Guzzi" userId="2489b4ab3e3a2fa6" providerId="LiveId" clId="{113973D4-813A-47FA-AA63-895B466C8D21}" dt="2024-09-30T23:46:19.251" v="13064" actId="255"/>
        <pc:sldMkLst>
          <pc:docMk/>
          <pc:sldMk cId="3909229096" sldId="279"/>
        </pc:sldMkLst>
        <pc:spChg chg="add mod">
          <ac:chgData name="David Guzzi" userId="2489b4ab3e3a2fa6" providerId="LiveId" clId="{113973D4-813A-47FA-AA63-895B466C8D21}" dt="2024-09-30T21:31:03.607" v="8284"/>
          <ac:spMkLst>
            <pc:docMk/>
            <pc:sldMk cId="3909229096" sldId="279"/>
            <ac:spMk id="6" creationId="{3C61BAC0-32A4-85EE-6F8D-07422A6EB7C5}"/>
          </ac:spMkLst>
        </pc:spChg>
        <pc:spChg chg="add del mod">
          <ac:chgData name="David Guzzi" userId="2489b4ab3e3a2fa6" providerId="LiveId" clId="{113973D4-813A-47FA-AA63-895B466C8D21}" dt="2024-09-30T21:32:29.360" v="8398" actId="478"/>
          <ac:spMkLst>
            <pc:docMk/>
            <pc:sldMk cId="3909229096" sldId="279"/>
            <ac:spMk id="7" creationId="{EFB093B1-285B-B9B5-F9B0-3D4C357B49BD}"/>
          </ac:spMkLst>
        </pc:spChg>
        <pc:spChg chg="mod">
          <ac:chgData name="David Guzzi" userId="2489b4ab3e3a2fa6" providerId="LiveId" clId="{113973D4-813A-47FA-AA63-895B466C8D21}" dt="2024-09-30T21:30:47.804" v="8283" actId="20577"/>
          <ac:spMkLst>
            <pc:docMk/>
            <pc:sldMk cId="3909229096" sldId="279"/>
            <ac:spMk id="9" creationId="{16D3A1AB-B12C-CA42-FBF1-87258142319E}"/>
          </ac:spMkLst>
        </pc:spChg>
        <pc:spChg chg="mod">
          <ac:chgData name="David Guzzi" userId="2489b4ab3e3a2fa6" providerId="LiveId" clId="{113973D4-813A-47FA-AA63-895B466C8D21}" dt="2024-09-30T21:39:39.358" v="8467" actId="1035"/>
          <ac:spMkLst>
            <pc:docMk/>
            <pc:sldMk cId="3909229096" sldId="279"/>
            <ac:spMk id="10" creationId="{FD4CCB9C-134C-3042-9DA0-1392ECAED5EC}"/>
          </ac:spMkLst>
        </pc:spChg>
        <pc:spChg chg="mod">
          <ac:chgData name="David Guzzi" userId="2489b4ab3e3a2fa6" providerId="LiveId" clId="{113973D4-813A-47FA-AA63-895B466C8D21}" dt="2024-09-30T21:31:30.690" v="8331" actId="27636"/>
          <ac:spMkLst>
            <pc:docMk/>
            <pc:sldMk cId="3909229096" sldId="279"/>
            <ac:spMk id="12" creationId="{FC1A5C47-808C-5F00-EBA4-7937A285F601}"/>
          </ac:spMkLst>
        </pc:spChg>
        <pc:spChg chg="mod">
          <ac:chgData name="David Guzzi" userId="2489b4ab3e3a2fa6" providerId="LiveId" clId="{113973D4-813A-47FA-AA63-895B466C8D21}" dt="2024-09-30T22:14:39.092" v="9709" actId="20577"/>
          <ac:spMkLst>
            <pc:docMk/>
            <pc:sldMk cId="3909229096" sldId="279"/>
            <ac:spMk id="14" creationId="{C920ECA5-FF9B-0B3A-A1D8-52A26E98EC3D}"/>
          </ac:spMkLst>
        </pc:spChg>
        <pc:graphicFrameChg chg="del mod">
          <ac:chgData name="David Guzzi" userId="2489b4ab3e3a2fa6" providerId="LiveId" clId="{113973D4-813A-47FA-AA63-895B466C8D21}" dt="2024-09-30T21:37:47.308" v="8437" actId="478"/>
          <ac:graphicFrameMkLst>
            <pc:docMk/>
            <pc:sldMk cId="3909229096" sldId="279"/>
            <ac:graphicFrameMk id="3" creationId="{A91BAB93-E8B5-9E1A-97B1-7C0914E34644}"/>
          </ac:graphicFrameMkLst>
        </pc:graphicFrameChg>
        <pc:graphicFrameChg chg="del">
          <ac:chgData name="David Guzzi" userId="2489b4ab3e3a2fa6" providerId="LiveId" clId="{113973D4-813A-47FA-AA63-895B466C8D21}" dt="2024-09-30T21:34:05.981" v="8399" actId="478"/>
          <ac:graphicFrameMkLst>
            <pc:docMk/>
            <pc:sldMk cId="3909229096" sldId="279"/>
            <ac:graphicFrameMk id="4" creationId="{119E6D22-EDA9-5A6D-F5F3-E0609A52D0A2}"/>
          </ac:graphicFrameMkLst>
        </pc:graphicFrameChg>
        <pc:graphicFrameChg chg="add mod">
          <ac:chgData name="David Guzzi" userId="2489b4ab3e3a2fa6" providerId="LiveId" clId="{113973D4-813A-47FA-AA63-895B466C8D21}" dt="2024-09-30T21:34:10.234" v="8402" actId="1076"/>
          <ac:graphicFrameMkLst>
            <pc:docMk/>
            <pc:sldMk cId="3909229096" sldId="279"/>
            <ac:graphicFrameMk id="8" creationId="{052577F1-24C9-3505-4EEC-441CEF7D3B46}"/>
          </ac:graphicFrameMkLst>
        </pc:graphicFrameChg>
        <pc:graphicFrameChg chg="add mod">
          <ac:chgData name="David Guzzi" userId="2489b4ab3e3a2fa6" providerId="LiveId" clId="{113973D4-813A-47FA-AA63-895B466C8D21}" dt="2024-09-30T21:34:11.478" v="8403"/>
          <ac:graphicFrameMkLst>
            <pc:docMk/>
            <pc:sldMk cId="3909229096" sldId="279"/>
            <ac:graphicFrameMk id="15" creationId="{D3B40CC1-6EA0-6B33-CD5A-F909682FF566}"/>
          </ac:graphicFrameMkLst>
        </pc:graphicFrameChg>
        <pc:graphicFrameChg chg="add mod modGraphic">
          <ac:chgData name="David Guzzi" userId="2489b4ab3e3a2fa6" providerId="LiveId" clId="{113973D4-813A-47FA-AA63-895B466C8D21}" dt="2024-09-30T21:39:23.366" v="8460" actId="14100"/>
          <ac:graphicFrameMkLst>
            <pc:docMk/>
            <pc:sldMk cId="3909229096" sldId="279"/>
            <ac:graphicFrameMk id="16" creationId="{8F36DBAA-02F0-0916-2650-969434BE3D30}"/>
          </ac:graphicFrameMkLst>
        </pc:graphicFrameChg>
        <pc:graphicFrameChg chg="add mod">
          <ac:chgData name="David Guzzi" userId="2489b4ab3e3a2fa6" providerId="LiveId" clId="{113973D4-813A-47FA-AA63-895B466C8D21}" dt="2024-09-30T21:37:57.466" v="8438"/>
          <ac:graphicFrameMkLst>
            <pc:docMk/>
            <pc:sldMk cId="3909229096" sldId="279"/>
            <ac:graphicFrameMk id="17" creationId="{D8D7274E-1DB2-C540-28B2-52839A75DC59}"/>
          </ac:graphicFrameMkLst>
        </pc:graphicFrameChg>
        <pc:graphicFrameChg chg="add mod modGraphic">
          <ac:chgData name="David Guzzi" userId="2489b4ab3e3a2fa6" providerId="LiveId" clId="{113973D4-813A-47FA-AA63-895B466C8D21}" dt="2024-09-30T23:46:19.251" v="13064" actId="255"/>
          <ac:graphicFrameMkLst>
            <pc:docMk/>
            <pc:sldMk cId="3909229096" sldId="279"/>
            <ac:graphicFrameMk id="18" creationId="{8EDFAE67-6610-22C4-7249-1DEB107A3D95}"/>
          </ac:graphicFrameMkLst>
        </pc:graphicFrameChg>
      </pc:sldChg>
      <pc:sldChg chg="addSp delSp add del setBg delDesignElem">
        <pc:chgData name="David Guzzi" userId="2489b4ab3e3a2fa6" providerId="LiveId" clId="{113973D4-813A-47FA-AA63-895B466C8D21}" dt="2024-10-01T00:55:25.687" v="17453"/>
        <pc:sldMkLst>
          <pc:docMk/>
          <pc:sldMk cId="817591472" sldId="280"/>
        </pc:sldMkLst>
        <pc:spChg chg="add del">
          <ac:chgData name="David Guzzi" userId="2489b4ab3e3a2fa6" providerId="LiveId" clId="{113973D4-813A-47FA-AA63-895B466C8D21}" dt="2024-10-01T00:55:25.687" v="17453"/>
          <ac:spMkLst>
            <pc:docMk/>
            <pc:sldMk cId="817591472" sldId="280"/>
            <ac:spMk id="9" creationId="{C3B0A228-9EA3-4009-A82E-9402BBC726A0}"/>
          </ac:spMkLst>
        </pc:spChg>
        <pc:spChg chg="add del">
          <ac:chgData name="David Guzzi" userId="2489b4ab3e3a2fa6" providerId="LiveId" clId="{113973D4-813A-47FA-AA63-895B466C8D21}" dt="2024-10-01T00:55:25.687" v="17453"/>
          <ac:spMkLst>
            <pc:docMk/>
            <pc:sldMk cId="817591472" sldId="280"/>
            <ac:spMk id="33" creationId="{02E0C409-730D-455F-AA8F-0646ABDB1B42}"/>
          </ac:spMkLst>
        </pc:spChg>
      </pc:sldChg>
      <pc:sldChg chg="delSp modSp new mod ord">
        <pc:chgData name="David Guzzi" userId="2489b4ab3e3a2fa6" providerId="LiveId" clId="{113973D4-813A-47FA-AA63-895B466C8D21}" dt="2024-10-01T00:56:31.591" v="17486" actId="207"/>
        <pc:sldMkLst>
          <pc:docMk/>
          <pc:sldMk cId="912294383" sldId="280"/>
        </pc:sldMkLst>
        <pc:spChg chg="mod">
          <ac:chgData name="David Guzzi" userId="2489b4ab3e3a2fa6" providerId="LiveId" clId="{113973D4-813A-47FA-AA63-895B466C8D21}" dt="2024-10-01T00:56:31.591" v="17486" actId="207"/>
          <ac:spMkLst>
            <pc:docMk/>
            <pc:sldMk cId="912294383" sldId="280"/>
            <ac:spMk id="2" creationId="{2CF4DFB8-99E9-61BB-546E-6CF22D4C94C6}"/>
          </ac:spMkLst>
        </pc:spChg>
        <pc:spChg chg="del">
          <ac:chgData name="David Guzzi" userId="2489b4ab3e3a2fa6" providerId="LiveId" clId="{113973D4-813A-47FA-AA63-895B466C8D21}" dt="2024-10-01T00:55:50.646" v="17457" actId="478"/>
          <ac:spMkLst>
            <pc:docMk/>
            <pc:sldMk cId="912294383" sldId="280"/>
            <ac:spMk id="3" creationId="{5311622A-AA57-EE60-3785-AF464403A085}"/>
          </ac:spMkLst>
        </pc:spChg>
      </pc:sldChg>
      <pc:sldChg chg="new del">
        <pc:chgData name="David Guzzi" userId="2489b4ab3e3a2fa6" providerId="LiveId" clId="{113973D4-813A-47FA-AA63-895B466C8D21}" dt="2024-10-01T00:55:40.349" v="17455" actId="47"/>
        <pc:sldMkLst>
          <pc:docMk/>
          <pc:sldMk cId="2060462220" sldId="280"/>
        </pc:sldMkLst>
      </pc:sldChg>
      <pc:sldChg chg="new del">
        <pc:chgData name="David Guzzi" userId="2489b4ab3e3a2fa6" providerId="LiveId" clId="{113973D4-813A-47FA-AA63-895B466C8D21}" dt="2024-09-30T21:49:46.586" v="8879" actId="47"/>
        <pc:sldMkLst>
          <pc:docMk/>
          <pc:sldMk cId="4113581810" sldId="280"/>
        </pc:sldMkLst>
      </pc:sldChg>
      <pc:sldChg chg="modSp add mod">
        <pc:chgData name="David Guzzi" userId="2489b4ab3e3a2fa6" providerId="LiveId" clId="{113973D4-813A-47FA-AA63-895B466C8D21}" dt="2024-10-01T00:57:01.303" v="17515" actId="20577"/>
        <pc:sldMkLst>
          <pc:docMk/>
          <pc:sldMk cId="2625049700" sldId="281"/>
        </pc:sldMkLst>
        <pc:spChg chg="mod">
          <ac:chgData name="David Guzzi" userId="2489b4ab3e3a2fa6" providerId="LiveId" clId="{113973D4-813A-47FA-AA63-895B466C8D21}" dt="2024-10-01T00:57:01.303" v="17515" actId="20577"/>
          <ac:spMkLst>
            <pc:docMk/>
            <pc:sldMk cId="2625049700" sldId="281"/>
            <ac:spMk id="2" creationId="{2CF4DFB8-99E9-61BB-546E-6CF22D4C94C6}"/>
          </ac:spMkLst>
        </pc:spChg>
      </pc:sldChg>
      <pc:sldChg chg="modSp add mod">
        <pc:chgData name="David Guzzi" userId="2489b4ab3e3a2fa6" providerId="LiveId" clId="{113973D4-813A-47FA-AA63-895B466C8D21}" dt="2024-10-01T00:57:43.265" v="17546" actId="20577"/>
        <pc:sldMkLst>
          <pc:docMk/>
          <pc:sldMk cId="1745494558" sldId="282"/>
        </pc:sldMkLst>
        <pc:spChg chg="mod">
          <ac:chgData name="David Guzzi" userId="2489b4ab3e3a2fa6" providerId="LiveId" clId="{113973D4-813A-47FA-AA63-895B466C8D21}" dt="2024-10-01T00:57:43.265" v="17546" actId="20577"/>
          <ac:spMkLst>
            <pc:docMk/>
            <pc:sldMk cId="1745494558" sldId="282"/>
            <ac:spMk id="2" creationId="{2CF4DFB8-99E9-61BB-546E-6CF22D4C94C6}"/>
          </ac:spMkLst>
        </pc:spChg>
      </pc:sldChg>
      <pc:sldChg chg="modSp add mod">
        <pc:chgData name="David Guzzi" userId="2489b4ab3e3a2fa6" providerId="LiveId" clId="{113973D4-813A-47FA-AA63-895B466C8D21}" dt="2024-10-01T00:57:47.089" v="17548" actId="20577"/>
        <pc:sldMkLst>
          <pc:docMk/>
          <pc:sldMk cId="3341180240" sldId="283"/>
        </pc:sldMkLst>
        <pc:spChg chg="mod">
          <ac:chgData name="David Guzzi" userId="2489b4ab3e3a2fa6" providerId="LiveId" clId="{113973D4-813A-47FA-AA63-895B466C8D21}" dt="2024-10-01T00:57:47.089" v="17548" actId="20577"/>
          <ac:spMkLst>
            <pc:docMk/>
            <pc:sldMk cId="3341180240" sldId="283"/>
            <ac:spMk id="2" creationId="{2CF4DFB8-99E9-61BB-546E-6CF22D4C94C6}"/>
          </ac:spMkLst>
        </pc:spChg>
      </pc:sldChg>
      <pc:sldChg chg="modSp add mod">
        <pc:chgData name="David Guzzi" userId="2489b4ab3e3a2fa6" providerId="LiveId" clId="{113973D4-813A-47FA-AA63-895B466C8D21}" dt="2024-10-01T00:58:49.113" v="17574" actId="122"/>
        <pc:sldMkLst>
          <pc:docMk/>
          <pc:sldMk cId="47712493" sldId="284"/>
        </pc:sldMkLst>
        <pc:spChg chg="mod">
          <ac:chgData name="David Guzzi" userId="2489b4ab3e3a2fa6" providerId="LiveId" clId="{113973D4-813A-47FA-AA63-895B466C8D21}" dt="2024-10-01T00:58:49.113" v="17574" actId="122"/>
          <ac:spMkLst>
            <pc:docMk/>
            <pc:sldMk cId="47712493" sldId="284"/>
            <ac:spMk id="2" creationId="{2CF4DFB8-99E9-61BB-546E-6CF22D4C94C6}"/>
          </ac:spMkLst>
        </pc:sp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30/9/2024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9/30/2024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9/30/2024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9/30/2024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9/30/2024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9/30/2024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9/30/2024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9/30/2024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9/30/2024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9/30/2024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9/30/2024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9/30/2024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9/30/2024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avidGuzzi/AEM_MECMT04_DF_GD.git" TargetMode="External"/><Relationship Id="rId2" Type="http://schemas.openxmlformats.org/officeDocument/2006/relationships/hyperlink" Target="https://colab.research.google.com/drive/14YgL1KpqSiMqIqz4dOJYjVs7Y1WBS8bs?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25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sp>
        <p:nvSpPr>
          <p:cNvPr id="3" name="Marcador de contenido 2">
            <a:extLst>
              <a:ext uri="{FF2B5EF4-FFF2-40B4-BE49-F238E27FC236}">
                <a16:creationId xmlns:a16="http://schemas.microsoft.com/office/drawing/2014/main" id="{D430C91C-DC13-9A8C-795D-9BF0976E46A1}"/>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estadística descriptiva en conjunto con una representación </a:t>
            </a:r>
            <a:r>
              <a:rPr kumimoji="0" lang="es-ES" sz="1200" b="1" i="1"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1" i="1"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de las dos primeras Componentes Principales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627A4CB0-FD36-F5A2-EA08-23F242CA401D}"/>
              </a:ext>
            </a:extLst>
          </p:cNvPr>
          <p:cNvGraphicFramePr>
            <a:graphicFrameLocks noGrp="1"/>
          </p:cNvGraphicFramePr>
          <p:nvPr>
            <p:extLst>
              <p:ext uri="{D42A27DB-BD31-4B8C-83A1-F6EECF244321}">
                <p14:modId xmlns:p14="http://schemas.microsoft.com/office/powerpoint/2010/main" val="1213267586"/>
              </p:ext>
            </p:extLst>
          </p:nvPr>
        </p:nvGraphicFramePr>
        <p:xfrm>
          <a:off x="6813696" y="1069730"/>
          <a:ext cx="3180637" cy="1483834"/>
        </p:xfrm>
        <a:graphic>
          <a:graphicData uri="http://schemas.openxmlformats.org/drawingml/2006/table">
            <a:tbl>
              <a:tblPr>
                <a:tableStyleId>{5C22544A-7EE6-4342-B048-85BDC9FD1C3A}</a:tableStyleId>
              </a:tblPr>
              <a:tblGrid>
                <a:gridCol w="1489075">
                  <a:extLst>
                    <a:ext uri="{9D8B030D-6E8A-4147-A177-3AD203B41FA5}">
                      <a16:colId xmlns:a16="http://schemas.microsoft.com/office/drawing/2014/main" val="1332375459"/>
                    </a:ext>
                  </a:extLst>
                </a:gridCol>
                <a:gridCol w="845781">
                  <a:extLst>
                    <a:ext uri="{9D8B030D-6E8A-4147-A177-3AD203B41FA5}">
                      <a16:colId xmlns:a16="http://schemas.microsoft.com/office/drawing/2014/main" val="3524843539"/>
                    </a:ext>
                  </a:extLst>
                </a:gridCol>
                <a:gridCol w="845781">
                  <a:extLst>
                    <a:ext uri="{9D8B030D-6E8A-4147-A177-3AD203B41FA5}">
                      <a16:colId xmlns:a16="http://schemas.microsoft.com/office/drawing/2014/main" val="17378469"/>
                    </a:ext>
                  </a:extLst>
                </a:gridCol>
              </a:tblGrid>
              <a:tr h="169384">
                <a:tc>
                  <a:txBody>
                    <a:bodyPr/>
                    <a:lstStyle/>
                    <a:p>
                      <a:pPr algn="ctr" fontAlgn="ctr"/>
                      <a:r>
                        <a:rPr lang="es-AR" sz="800" b="1" u="none" strike="noStrike" dirty="0">
                          <a:effectLst/>
                          <a:latin typeface="Walbaum Display (Cuerpo)"/>
                        </a:rPr>
                        <a:t>Indicador / Variable</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1</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2</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73066">
                <a:tc>
                  <a:txBody>
                    <a:bodyPr/>
                    <a:lstStyle/>
                    <a:p>
                      <a:pPr algn="ctr" fontAlgn="ctr"/>
                      <a:r>
                        <a:rPr lang="es-AR" sz="800" b="1" u="none" strike="noStrike" dirty="0">
                          <a:effectLst/>
                          <a:latin typeface="Walbaum Display (Cuerpo)"/>
                        </a:rPr>
                        <a:t>Cantidad </a:t>
                      </a:r>
                      <a:r>
                        <a:rPr lang="es-AR" sz="800" b="1" u="none" strike="noStrike" dirty="0" err="1">
                          <a:effectLst/>
                          <a:latin typeface="Walbaum Display (Cuerpo)"/>
                        </a:rPr>
                        <a:t>obs</a:t>
                      </a:r>
                      <a:r>
                        <a:rPr lang="es-AR" sz="800" b="1" u="none" strike="noStrike" dirty="0">
                          <a:effectLst/>
                          <a:latin typeface="Walbaum Display (Cuerpo)"/>
                        </a:rPr>
                        <a:t>.</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73066">
                <a:tc>
                  <a:txBody>
                    <a:bodyPr/>
                    <a:lstStyle/>
                    <a:p>
                      <a:pPr algn="ctr" fontAlgn="ctr"/>
                      <a:r>
                        <a:rPr lang="es-AR" sz="800" b="1" u="none" strike="noStrike" dirty="0">
                          <a:effectLst/>
                          <a:latin typeface="Walbaum Display (Cuerpo)"/>
                        </a:rPr>
                        <a:t>Promedio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73066">
                <a:tc>
                  <a:txBody>
                    <a:bodyPr/>
                    <a:lstStyle/>
                    <a:p>
                      <a:pPr algn="ctr" fontAlgn="ctr"/>
                      <a:r>
                        <a:rPr lang="es-AR" sz="800" b="1" u="none" strike="noStrike" dirty="0">
                          <a:effectLst/>
                          <a:latin typeface="Walbaum Display (Cuerpo)"/>
                        </a:rPr>
                        <a:t>Desvío estándar</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1,4743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1,3100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73066">
                <a:tc>
                  <a:txBody>
                    <a:bodyPr/>
                    <a:lstStyle/>
                    <a:p>
                      <a:pPr algn="ctr" fontAlgn="ctr"/>
                      <a:r>
                        <a:rPr lang="es-AR" sz="800" b="1" u="none" strike="noStrike" dirty="0">
                          <a:effectLst/>
                          <a:latin typeface="Walbaum Display (Cuerpo)"/>
                        </a:rPr>
                        <a:t>Mínimo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-2,6090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-2,1212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73066">
                <a:tc>
                  <a:txBody>
                    <a:bodyPr/>
                    <a:lstStyle/>
                    <a:p>
                      <a:pPr algn="ctr" fontAlgn="ctr"/>
                      <a:r>
                        <a:rPr lang="es-AR" sz="800" b="1" u="none" strike="noStrike" dirty="0">
                          <a:effectLst/>
                          <a:latin typeface="Walbaum Display (Cuerpo)"/>
                        </a:rPr>
                        <a:t>Percentil 25%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-1,1236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-1,0336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73066">
                <a:tc>
                  <a:txBody>
                    <a:bodyPr/>
                    <a:lstStyle/>
                    <a:p>
                      <a:pPr algn="ctr" fontAlgn="ctr"/>
                      <a:r>
                        <a:rPr lang="es-AR" sz="800" b="1" u="none" strike="noStrike" dirty="0">
                          <a:effectLst/>
                          <a:latin typeface="Walbaum Display (Cuerpo)"/>
                        </a:rPr>
                        <a:t>Mediana</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-0,0392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73066">
                <a:tc>
                  <a:txBody>
                    <a:bodyPr/>
                    <a:lstStyle/>
                    <a:p>
                      <a:pPr algn="ctr" fontAlgn="ctr"/>
                      <a:r>
                        <a:rPr lang="es-AR" sz="800" b="1" u="none" strike="noStrike" dirty="0">
                          <a:effectLst/>
                          <a:latin typeface="Walbaum Display (Cuerpo)"/>
                        </a:rPr>
                        <a:t>Percentil 75%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0,9386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0,6697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73066">
                <a:tc>
                  <a:txBody>
                    <a:bodyPr/>
                    <a:lstStyle/>
                    <a:p>
                      <a:pPr algn="ctr" fontAlgn="ctr"/>
                      <a:r>
                        <a:rPr lang="es-AR" sz="800" b="1" u="none" strike="noStrike" dirty="0">
                          <a:effectLst/>
                          <a:latin typeface="Walbaum Display (Cuerpo)"/>
                        </a:rPr>
                        <a:t>Máximo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3,2579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3,4038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73066">
                <a:tc>
                  <a:txBody>
                    <a:bodyPr/>
                    <a:lstStyle/>
                    <a:p>
                      <a:pPr algn="ctr" fontAlgn="b"/>
                      <a:r>
                        <a:rPr lang="es-AR" sz="800" b="1" i="0" u="none" strike="noStrike" dirty="0" err="1">
                          <a:solidFill>
                            <a:srgbClr val="000000"/>
                          </a:solidFill>
                          <a:effectLst/>
                          <a:latin typeface="Walbaum Display (Cuerpo)"/>
                        </a:rPr>
                        <a:t>Kurtosis</a:t>
                      </a:r>
                      <a:endParaRPr lang="es-AR" sz="8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-0,4980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-0,0901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73066">
                <a:tc>
                  <a:txBody>
                    <a:bodyPr/>
                    <a:lstStyle/>
                    <a:p>
                      <a:pPr algn="ctr" fontAlgn="b"/>
                      <a:r>
                        <a:rPr lang="es-AR" sz="8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0,4785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0,3901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bl>
          </a:graphicData>
        </a:graphic>
      </p:graphicFrame>
      <p:pic>
        <p:nvPicPr>
          <p:cNvPr id="17" name="Imagen 16">
            <a:extLst>
              <a:ext uri="{FF2B5EF4-FFF2-40B4-BE49-F238E27FC236}">
                <a16:creationId xmlns:a16="http://schemas.microsoft.com/office/drawing/2014/main" id="{92A462D5-0A6A-65D6-C200-4115E0765A78}"/>
              </a:ext>
            </a:extLst>
          </p:cNvPr>
          <p:cNvPicPr>
            <a:picLocks noChangeAspect="1"/>
          </p:cNvPicPr>
          <p:nvPr/>
        </p:nvPicPr>
        <p:blipFill>
          <a:blip r:embed="rId2"/>
          <a:stretch>
            <a:fillRect/>
          </a:stretch>
        </p:blipFill>
        <p:spPr>
          <a:xfrm>
            <a:off x="176948" y="917330"/>
            <a:ext cx="4996655" cy="5016925"/>
          </a:xfrm>
          <a:prstGeom prst="rect">
            <a:avLst/>
          </a:prstGeom>
        </p:spPr>
      </p:pic>
      <p:sp>
        <p:nvSpPr>
          <p:cNvPr id="18" name="Marcador de contenido 2">
            <a:extLst>
              <a:ext uri="{FF2B5EF4-FFF2-40B4-BE49-F238E27FC236}">
                <a16:creationId xmlns:a16="http://schemas.microsoft.com/office/drawing/2014/main" id="{CCD2D852-4F09-06FA-C51D-C290099E1E99}"/>
              </a:ext>
            </a:extLst>
          </p:cNvPr>
          <p:cNvSpPr txBox="1">
            <a:spLocks/>
          </p:cNvSpPr>
          <p:nvPr/>
        </p:nvSpPr>
        <p:spPr>
          <a:xfrm>
            <a:off x="4899660" y="2629069"/>
            <a:ext cx="7008711" cy="35330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a:t>
            </a:r>
            <a:r>
              <a:rPr lang="es-ES" sz="1000" b="1" dirty="0">
                <a:solidFill>
                  <a:sysClr val="windowText" lastClr="000000"/>
                </a:solidFill>
                <a:latin typeface="Walbaum Display (Cuerpo)"/>
              </a:rPr>
              <a:t>estadísticas descriptivas </a:t>
            </a:r>
            <a:r>
              <a:rPr lang="es-ES" sz="1000" dirty="0">
                <a:solidFill>
                  <a:sysClr val="windowText" lastClr="000000"/>
                </a:solidFill>
                <a:latin typeface="Walbaum Display (Cuerpo)"/>
              </a:rPr>
              <a:t>de las dos primeras Componentes Principales reflejan que </a:t>
            </a:r>
            <a:r>
              <a:rPr lang="es-ES" sz="1000" b="1" dirty="0">
                <a:solidFill>
                  <a:sysClr val="windowText" lastClr="000000"/>
                </a:solidFill>
                <a:latin typeface="Walbaum Display (Cuerpo)"/>
              </a:rPr>
              <a:t>las características de la matriz de datos original han sido preservadas, </a:t>
            </a:r>
            <a:r>
              <a:rPr lang="es-ES" sz="1000" dirty="0">
                <a:solidFill>
                  <a:sysClr val="windowText" lastClr="000000"/>
                </a:solidFill>
                <a:latin typeface="Walbaum Display (Cuerpo)"/>
              </a:rPr>
              <a:t>dado que: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Se mantiene la </a:t>
            </a:r>
            <a:r>
              <a:rPr lang="es-ES" sz="1000" b="1" dirty="0">
                <a:solidFill>
                  <a:sysClr val="windowText" lastClr="000000"/>
                </a:solidFill>
                <a:latin typeface="Walbaum Display (Cuerpo)"/>
              </a:rPr>
              <a:t>disparidad entre valores máximos y mínimos</a:t>
            </a:r>
            <a:r>
              <a:rPr lang="es-ES" sz="1000" dirty="0">
                <a:solidFill>
                  <a:sysClr val="windowText" lastClr="000000"/>
                </a:solidFill>
                <a:latin typeface="Walbaum Display (Cuerpo)"/>
              </a:rPr>
              <a:t>, dando cuenta de la heterogeneidad entre países. Sin embargo, y dado que la </a:t>
            </a:r>
            <a:r>
              <a:rPr lang="es-ES" sz="1000" b="1" dirty="0">
                <a:solidFill>
                  <a:sysClr val="windowText" lastClr="000000"/>
                </a:solidFill>
                <a:latin typeface="Walbaum Display (Cuerpo)"/>
              </a:rPr>
              <a:t>distancia entre la mediana y el promedio es no significativa</a:t>
            </a:r>
            <a:r>
              <a:rPr lang="es-ES" sz="1000" dirty="0">
                <a:solidFill>
                  <a:sysClr val="windowText" lastClr="000000"/>
                </a:solidFill>
                <a:latin typeface="Walbaum Display (Cuerpo)"/>
              </a:rPr>
              <a:t>, las diferencias anteriores (máx. vs. mín.) vendrían dados por unos pocos casos extremos;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Ante la </a:t>
            </a:r>
            <a:r>
              <a:rPr lang="es-ES" sz="1000" b="1" dirty="0">
                <a:solidFill>
                  <a:sysClr val="windowText" lastClr="000000"/>
                </a:solidFill>
                <a:latin typeface="Walbaum Display (Cuerpo)"/>
              </a:rPr>
              <a:t>estandarización de datos</a:t>
            </a:r>
            <a:r>
              <a:rPr lang="es-ES" sz="1000" dirty="0">
                <a:solidFill>
                  <a:sysClr val="windowText" lastClr="000000"/>
                </a:solidFill>
                <a:latin typeface="Walbaum Display (Cuerpo)"/>
              </a:rPr>
              <a:t>, los componentes poseen ahora </a:t>
            </a:r>
            <a:r>
              <a:rPr lang="es-ES" sz="1000" b="1" dirty="0">
                <a:solidFill>
                  <a:sysClr val="windowText" lastClr="000000"/>
                </a:solidFill>
                <a:latin typeface="Walbaum Display (Cuerpo)"/>
              </a:rPr>
              <a:t>promedio</a:t>
            </a:r>
            <a:r>
              <a:rPr lang="es-ES" sz="1000" dirty="0">
                <a:solidFill>
                  <a:sysClr val="windowText" lastClr="000000"/>
                </a:solidFill>
                <a:latin typeface="Walbaum Display (Cuerpo)"/>
              </a:rPr>
              <a:t> prácticamente cero y </a:t>
            </a:r>
            <a:r>
              <a:rPr lang="es-ES" sz="1000" b="1" dirty="0">
                <a:solidFill>
                  <a:sysClr val="windowText" lastClr="000000"/>
                </a:solidFill>
                <a:latin typeface="Walbaum Display (Cuerpo)"/>
              </a:rPr>
              <a:t>desvío estándar </a:t>
            </a:r>
            <a:r>
              <a:rPr lang="es-ES" sz="1000" dirty="0">
                <a:solidFill>
                  <a:sysClr val="windowText" lastClr="000000"/>
                </a:solidFill>
                <a:latin typeface="Walbaum Display (Cuerpo)"/>
              </a:rPr>
              <a:t>cercano a uno;</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Por último, dado lo anterior y en base a coeficientes de asimetría y </a:t>
            </a:r>
            <a:r>
              <a:rPr lang="es-ES" sz="1000" dirty="0" err="1">
                <a:solidFill>
                  <a:sysClr val="windowText" lastClr="000000"/>
                </a:solidFill>
                <a:latin typeface="Walbaum Display (Cuerpo)"/>
              </a:rPr>
              <a:t>kurtosis</a:t>
            </a:r>
            <a:r>
              <a:rPr lang="es-ES" sz="1000" dirty="0">
                <a:solidFill>
                  <a:sysClr val="windowText" lastClr="000000"/>
                </a:solidFill>
                <a:latin typeface="Walbaum Display (Cuerpo)"/>
              </a:rPr>
              <a:t>, podría afirmarse que las variables poseen una </a:t>
            </a:r>
            <a:r>
              <a:rPr lang="es-ES" sz="1000" b="1" dirty="0">
                <a:solidFill>
                  <a:sysClr val="windowText" lastClr="000000"/>
                </a:solidFill>
                <a:latin typeface="Walbaum Display (Cuerpo)"/>
              </a:rPr>
              <a:t>distribución</a:t>
            </a:r>
            <a:r>
              <a:rPr lang="es-ES" sz="1000" dirty="0">
                <a:solidFill>
                  <a:sysClr val="windowText" lastClr="000000"/>
                </a:solidFill>
                <a:latin typeface="Walbaum Display (Cuerpo)"/>
              </a:rPr>
              <a:t> ligeramente simétrica hacia la derecha con colas menos alargadas en comparación con las variables originales (es decir, se aproximan a una distribución normal).</a:t>
            </a:r>
          </a:p>
          <a:p>
            <a:pPr marL="0" indent="0" algn="just">
              <a:spcBef>
                <a:spcPts val="0"/>
              </a:spcBef>
              <a:spcAft>
                <a:spcPts val="0"/>
              </a:spcAft>
              <a:buClr>
                <a:srgbClr val="1CADE4"/>
              </a:buClr>
              <a:buNone/>
              <a:defRPr/>
            </a:pPr>
            <a:r>
              <a:rPr lang="es-ES" sz="1000" dirty="0">
                <a:solidFill>
                  <a:sysClr val="windowText" lastClr="000000"/>
                </a:solidFill>
                <a:latin typeface="Walbaum Display (Cuerpo)"/>
              </a:rPr>
              <a:t>- Por otro lado, de la </a:t>
            </a:r>
            <a:r>
              <a:rPr lang="es-ES" sz="1000" b="1" dirty="0">
                <a:solidFill>
                  <a:sysClr val="windowText" lastClr="000000"/>
                </a:solidFill>
                <a:latin typeface="Walbaum Display (Cuerpo)"/>
              </a:rPr>
              <a:t>visualización del gráfico </a:t>
            </a:r>
            <a:r>
              <a:rPr lang="es-ES" sz="1000" b="1" dirty="0" err="1">
                <a:solidFill>
                  <a:sysClr val="windowText" lastClr="000000"/>
                </a:solidFill>
                <a:latin typeface="Walbaum Display (Cuerpo)"/>
              </a:rPr>
              <a:t>biplot</a:t>
            </a:r>
            <a:r>
              <a:rPr lang="es-ES" sz="1000" dirty="0">
                <a:solidFill>
                  <a:sysClr val="windowText" lastClr="000000"/>
                </a:solidFill>
                <a:latin typeface="Walbaum Display (Cuerpo)"/>
              </a:rPr>
              <a:t>, puede destacarse: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Nota: para una </a:t>
            </a:r>
            <a:r>
              <a:rPr lang="es-ES" sz="1000" b="1" dirty="0">
                <a:solidFill>
                  <a:sysClr val="windowText" lastClr="000000"/>
                </a:solidFill>
                <a:latin typeface="Walbaum Display (Cuerpo)"/>
              </a:rPr>
              <a:t>representación conjunta de observaciones y variables</a:t>
            </a:r>
            <a:r>
              <a:rPr lang="es-ES" sz="1000" dirty="0">
                <a:solidFill>
                  <a:sysClr val="windowText" lastClr="000000"/>
                </a:solidFill>
                <a:latin typeface="Walbaum Display (Cuerpo)"/>
              </a:rPr>
              <a:t>, se optó por un valor de </a:t>
            </a:r>
            <a:r>
              <a:rPr lang="es-ES" sz="1000" b="1" dirty="0">
                <a:solidFill>
                  <a:sysClr val="windowText" lastClr="000000"/>
                </a:solidFill>
                <a:latin typeface="Walbaum Display (Cuerpo)"/>
              </a:rPr>
              <a:t>c = 0,5 </a:t>
            </a:r>
            <a:r>
              <a:rPr lang="es-ES" sz="1000" dirty="0">
                <a:solidFill>
                  <a:sysClr val="windowText" lastClr="000000"/>
                </a:solidFill>
                <a:latin typeface="Walbaum Display (Cuerpo)"/>
              </a:rPr>
              <a:t>(consiguiendo un </a:t>
            </a:r>
            <a:r>
              <a:rPr lang="es-ES" sz="1000" b="1" dirty="0" err="1">
                <a:solidFill>
                  <a:sysClr val="windowText" lastClr="000000"/>
                </a:solidFill>
                <a:latin typeface="Walbaum Display (Cuerpo)"/>
              </a:rPr>
              <a:t>biplot</a:t>
            </a:r>
            <a:r>
              <a:rPr lang="es-ES" sz="1000" b="1" dirty="0">
                <a:solidFill>
                  <a:sysClr val="windowText" lastClr="000000"/>
                </a:solidFill>
                <a:latin typeface="Walbaum Display (Cuerpo)"/>
              </a:rPr>
              <a:t> simétricamente escalado</a:t>
            </a:r>
            <a:r>
              <a:rPr lang="es-ES" sz="1000" dirty="0">
                <a:solidFill>
                  <a:sysClr val="windowText" lastClr="000000"/>
                </a:solidFill>
                <a:latin typeface="Walbaum Display (Cuerpo)"/>
              </a:rPr>
              <a:t>);</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En relación con las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r>
              <a:rPr lang="es-ES" sz="1000" dirty="0" err="1">
                <a:solidFill>
                  <a:sysClr val="windowText" lastClr="000000"/>
                </a:solidFill>
                <a:latin typeface="Walbaum Display (Cuerpo)"/>
              </a:rPr>
              <a:t>autovectores</a:t>
            </a:r>
            <a:r>
              <a:rPr lang="es-ES" sz="1000" dirty="0">
                <a:solidFill>
                  <a:sysClr val="windowText" lastClr="000000"/>
                </a:solidFill>
                <a:latin typeface="Walbaum Display (Cuerpo)"/>
              </a:rPr>
              <a:t>), se </a:t>
            </a:r>
            <a:r>
              <a:rPr lang="es-ES" sz="1000" b="1" dirty="0">
                <a:solidFill>
                  <a:sysClr val="windowText" lastClr="000000"/>
                </a:solidFill>
                <a:latin typeface="Walbaum Display (Cuerpo)"/>
              </a:rPr>
              <a:t>confirma visualmente la interpretación de los Componentes Principales,</a:t>
            </a:r>
            <a:r>
              <a:rPr lang="es-ES" sz="1000" dirty="0">
                <a:solidFill>
                  <a:sysClr val="windowText" lastClr="000000"/>
                </a:solidFill>
                <a:latin typeface="Walbaum Display (Cuerpo)"/>
              </a:rPr>
              <a:t> siendo relevantes las variables valor agregado, el empleo, y exportaciones en la agricultura (de forma positiva), y tierra arable y agrícola (de forma negativa) para el </a:t>
            </a:r>
            <a:r>
              <a:rPr lang="es-ES" sz="1000" b="1" dirty="0">
                <a:solidFill>
                  <a:sysClr val="windowText" lastClr="000000"/>
                </a:solidFill>
                <a:latin typeface="Walbaum Display (Cuerpo)"/>
              </a:rPr>
              <a:t>Componente 1</a:t>
            </a:r>
            <a:r>
              <a:rPr lang="es-ES" sz="1000" dirty="0">
                <a:solidFill>
                  <a:sysClr val="windowText" lastClr="000000"/>
                </a:solidFill>
                <a:latin typeface="Walbaum Display (Cuerpo)"/>
              </a:rPr>
              <a:t>, y siendo relevantes todas las variables de forma positiva para el </a:t>
            </a:r>
            <a:r>
              <a:rPr lang="es-ES" sz="1000" b="1" dirty="0">
                <a:solidFill>
                  <a:sysClr val="windowText" lastClr="000000"/>
                </a:solidFill>
                <a:latin typeface="Walbaum Display (Cuerpo)"/>
              </a:rPr>
              <a:t>Componente 2</a:t>
            </a:r>
            <a:r>
              <a:rPr lang="es-ES" sz="1000" dirty="0">
                <a:solidFill>
                  <a:sysClr val="windowText" lastClr="000000"/>
                </a:solidFill>
                <a:latin typeface="Walbaum Display (Cuerpo)"/>
              </a:rPr>
              <a:t>, con una mayor participación en variables como tierra arable y agrícolas, e importaciones;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En relación con las </a:t>
            </a:r>
            <a:r>
              <a:rPr lang="es-ES" sz="1000" b="1" dirty="0">
                <a:solidFill>
                  <a:sysClr val="windowText" lastClr="000000"/>
                </a:solidFill>
                <a:latin typeface="Walbaum Display (Cuerpo)"/>
              </a:rPr>
              <a:t>observaciones</a:t>
            </a:r>
            <a:r>
              <a:rPr lang="es-ES" sz="1000" dirty="0">
                <a:solidFill>
                  <a:sysClr val="windowText" lastClr="000000"/>
                </a:solidFill>
                <a:latin typeface="Walbaum Display (Cuerpo)"/>
              </a:rPr>
              <a:t>, puede interpretarse de forma preliminar la distribución de cada país en términos de las dos primeras Componentes Principales. Se reservan comentarios para la sección de </a:t>
            </a:r>
            <a:r>
              <a:rPr lang="es-ES" sz="1000" dirty="0" err="1">
                <a:solidFill>
                  <a:sysClr val="windowText" lastClr="000000"/>
                </a:solidFill>
                <a:latin typeface="Walbaum Display (Cuerpo)"/>
              </a:rPr>
              <a:t>Cluster</a:t>
            </a:r>
            <a:r>
              <a:rPr lang="es-ES" sz="1000" dirty="0">
                <a:solidFill>
                  <a:sysClr val="windowText" lastClr="000000"/>
                </a:solidFill>
                <a:latin typeface="Walbaum Display (Cuerpo)"/>
              </a:rPr>
              <a:t> Jerárquico;</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Por último, y si bien para la representación conjunta (c=0,5) la magnitud de las variables (</a:t>
            </a:r>
            <a:r>
              <a:rPr lang="es-ES" sz="1000" dirty="0" err="1">
                <a:solidFill>
                  <a:sysClr val="windowText" lastClr="000000"/>
                </a:solidFill>
                <a:latin typeface="Walbaum Display (Cuerpo)"/>
              </a:rPr>
              <a:t>autovectores</a:t>
            </a:r>
            <a:r>
              <a:rPr lang="es-ES" sz="1000" dirty="0">
                <a:solidFill>
                  <a:sysClr val="windowText" lastClr="000000"/>
                </a:solidFill>
                <a:latin typeface="Walbaum Display (Cuerpo)"/>
              </a:rPr>
              <a:t>) fue alterada, el </a:t>
            </a:r>
            <a:r>
              <a:rPr lang="es-ES" sz="1000" b="1" dirty="0">
                <a:solidFill>
                  <a:sysClr val="windowText" lastClr="000000"/>
                </a:solidFill>
                <a:latin typeface="Walbaum Display (Cuerpo)"/>
              </a:rPr>
              <a:t>gráfico confirma de igual manera las relaciones de dependencia entre variables previamente examinadas en la matriz de correlación </a:t>
            </a:r>
            <a:r>
              <a:rPr lang="es-ES" sz="1000" dirty="0">
                <a:solidFill>
                  <a:sysClr val="windowText" lastClr="000000"/>
                </a:solidFill>
                <a:latin typeface="Walbaum Display (Cuerpo)"/>
              </a:rPr>
              <a:t>(representación de orden dos). Por ejemplo, elevada correlación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baja correlación entre estas dos y </a:t>
            </a:r>
            <a:r>
              <a:rPr lang="es-ES" sz="1000" i="1" dirty="0">
                <a:solidFill>
                  <a:sysClr val="windowText" lastClr="000000"/>
                </a:solidFill>
                <a:latin typeface="Walbaum Display (Cuerpo)"/>
              </a:rPr>
              <a:t>Agricultura </a:t>
            </a:r>
            <a:r>
              <a:rPr lang="es-ES" sz="1000" i="1" dirty="0" err="1">
                <a:solidFill>
                  <a:sysClr val="windowText" lastClr="000000"/>
                </a:solidFill>
                <a:latin typeface="Walbaum Display (Cuerpo)"/>
              </a:rPr>
              <a:t>exports</a:t>
            </a:r>
            <a:r>
              <a:rPr lang="es-ES" sz="1000" dirty="0">
                <a:solidFill>
                  <a:sysClr val="windowText" lastClr="000000"/>
                </a:solidFill>
                <a:latin typeface="Walbaum Display (Cuerpo)"/>
              </a:rPr>
              <a:t>, etc.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p:txBody>
      </p:sp>
    </p:spTree>
    <p:extLst>
      <p:ext uri="{BB962C8B-B14F-4D97-AF65-F5344CB8AC3E}">
        <p14:creationId xmlns:p14="http://schemas.microsoft.com/office/powerpoint/2010/main" val="249259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3. ANÁLISIS DE CLUSTERS JERÁRQUICO</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11</a:t>
            </a:fld>
            <a:endParaRPr lang="en-US"/>
          </a:p>
        </p:txBody>
      </p:sp>
    </p:spTree>
    <p:extLst>
      <p:ext uri="{BB962C8B-B14F-4D97-AF65-F5344CB8AC3E}">
        <p14:creationId xmlns:p14="http://schemas.microsoft.com/office/powerpoint/2010/main" val="174549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93803B76-E3B4-820D-30D8-9336B6E5187E}"/>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Antes del Análisis de </a:t>
            </a:r>
            <a:r>
              <a:rPr lang="es-ES" sz="1200" dirty="0" err="1">
                <a:solidFill>
                  <a:sysClr val="windowText" lastClr="000000"/>
                </a:solidFill>
                <a:latin typeface="Walbaum Display (Cuerpo)"/>
              </a:rPr>
              <a:t>Clusters</a:t>
            </a:r>
            <a:r>
              <a:rPr lang="es-ES" sz="1200" dirty="0">
                <a:solidFill>
                  <a:sysClr val="windowText" lastClr="000000"/>
                </a:solidFill>
                <a:latin typeface="Walbaum Display (Cuerpo)"/>
              </a:rPr>
              <a:t>, s</a:t>
            </a:r>
            <a:r>
              <a:rPr kumimoji="0" lang="es-ES" sz="1200" i="0" u="none" strike="noStrike" kern="1200" cap="none" spc="0" normalizeH="0" baseline="0" noProof="0" dirty="0">
                <a:ln>
                  <a:noFill/>
                </a:ln>
                <a:solidFill>
                  <a:sysClr val="windowText" lastClr="000000"/>
                </a:solidFill>
                <a:effectLst/>
                <a:uLnTx/>
                <a:uFillTx/>
                <a:latin typeface="Walbaum Display (Cuerpo)"/>
              </a:rPr>
              <a:t>e comentan </a:t>
            </a:r>
            <a:r>
              <a:rPr kumimoji="0" lang="es-ES" sz="1200" b="1" i="0" u="none" strike="noStrike" kern="1200" cap="none" spc="0" normalizeH="0" baseline="0" noProof="0" dirty="0">
                <a:ln>
                  <a:noFill/>
                </a:ln>
                <a:solidFill>
                  <a:sysClr val="windowText" lastClr="000000"/>
                </a:solidFill>
                <a:effectLst/>
                <a:uLnTx/>
                <a:uFillTx/>
                <a:latin typeface="Walbaum Display (Cuerpo)"/>
              </a:rPr>
              <a:t>breves razones por las cuales no se han considerado ciertos métodos de encadenamiento:</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6" name="Imagen 5">
            <a:extLst>
              <a:ext uri="{FF2B5EF4-FFF2-40B4-BE49-F238E27FC236}">
                <a16:creationId xmlns:a16="http://schemas.microsoft.com/office/drawing/2014/main" id="{5B0AE544-155C-6E41-C09C-D477FB8FAFE1}"/>
              </a:ext>
            </a:extLst>
          </p:cNvPr>
          <p:cNvPicPr>
            <a:picLocks noChangeAspect="1"/>
          </p:cNvPicPr>
          <p:nvPr/>
        </p:nvPicPr>
        <p:blipFill>
          <a:blip r:embed="rId2"/>
          <a:srcRect b="33208"/>
          <a:stretch/>
        </p:blipFill>
        <p:spPr>
          <a:xfrm>
            <a:off x="149673" y="1138688"/>
            <a:ext cx="6862606" cy="4580624"/>
          </a:xfrm>
          <a:prstGeom prst="rect">
            <a:avLst/>
          </a:prstGeom>
        </p:spPr>
      </p:pic>
      <p:sp>
        <p:nvSpPr>
          <p:cNvPr id="7" name="Marcador de contenido 2">
            <a:extLst>
              <a:ext uri="{FF2B5EF4-FFF2-40B4-BE49-F238E27FC236}">
                <a16:creationId xmlns:a16="http://schemas.microsoft.com/office/drawing/2014/main" id="{D4C0793A-AA88-75C1-C90B-77F2D535CE72}"/>
              </a:ext>
            </a:extLst>
          </p:cNvPr>
          <p:cNvSpPr txBox="1">
            <a:spLocks/>
          </p:cNvSpPr>
          <p:nvPr/>
        </p:nvSpPr>
        <p:spPr>
          <a:xfrm>
            <a:off x="7177030" y="1418597"/>
            <a:ext cx="4692918" cy="401990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 encadenamiento simple</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a:t>
            </a: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Formación de clústeres alargados y dispersos (fenómeno de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chaining</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dado que este método tiende a ser </a:t>
            </a:r>
            <a:r>
              <a:rPr kumimoji="0" lang="es-ES" sz="1000" b="0" i="1" u="none" strike="noStrike" kern="1200" cap="none" spc="0" normalizeH="0" baseline="0" noProof="0" dirty="0" err="1">
                <a:ln>
                  <a:noFill/>
                </a:ln>
                <a:solidFill>
                  <a:sysClr val="windowText" lastClr="000000"/>
                </a:solidFill>
                <a:effectLst/>
                <a:uLnTx/>
                <a:uFillTx/>
                <a:latin typeface="Walbaum Display (Cuerpo)"/>
                <a:ea typeface="+mn-ea"/>
                <a:cs typeface="+mn-cs"/>
              </a:rPr>
              <a:t>space-contracting</a:t>
            </a:r>
            <a:r>
              <a:rPr lang="es-ES" sz="1000" dirty="0">
                <a:solidFill>
                  <a:sysClr val="windowText" lastClr="000000"/>
                </a:solidFill>
                <a:latin typeface="Walbaum Display (Cuerpo)"/>
              </a:rPr>
              <a:t>;</a:t>
            </a:r>
            <a:endPar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lang="es-ES" sz="1000" dirty="0">
                <a:solidFill>
                  <a:sysClr val="windowText" lastClr="000000"/>
                </a:solidFill>
                <a:latin typeface="Walbaum Display (Cuerpo)"/>
              </a:rPr>
              <a:t>Formación de clústeres poco equilibrado dado que en este caso se conforman tres grupos de tres países y uno de treinta;</a:t>
            </a:r>
            <a:endPar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Dificultad de interpretación debido a grupos dispersos.</a:t>
            </a: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endPar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 encadenamiento promedio </a:t>
            </a: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No forma clústeres tan compactos ni diferenciados dado que al utilizar el promedio los límites entre los grupos pueden volverse menos claros, lo que dificulta la interpretación visual del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dendrograma</a:t>
            </a:r>
            <a:r>
              <a:rPr lang="es-ES" sz="1000" dirty="0">
                <a:solidFill>
                  <a:sysClr val="windowText" lastClr="000000"/>
                </a:solidFill>
                <a:latin typeface="Walbaum Display (Cuerpo)"/>
              </a:rPr>
              <a:t>;</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a:t>
            </a:r>
          </a:p>
          <a:p>
            <a:pPr marL="171450" marR="0" lvl="0" indent="-17145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Dado que buscamos identificar grupos bien diferenciados este método dificulta la identificación de patrones significativos en el análisis.</a:t>
            </a: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endPar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del centroide </a:t>
            </a:r>
          </a:p>
          <a:p>
            <a:pPr marL="91440" marR="0" lvl="0" indent="-9144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lang="es-ES" sz="1000" dirty="0">
                <a:solidFill>
                  <a:sysClr val="windowText" lastClr="000000"/>
                </a:solidFill>
                <a:latin typeface="Walbaum Display (Cuerpo)"/>
              </a:rPr>
              <a:t>Al igual que el método de la mediana, por la falta de </a:t>
            </a:r>
            <a:r>
              <a:rPr lang="es-ES" sz="1000" dirty="0" err="1">
                <a:solidFill>
                  <a:sysClr val="windowText" lastClr="000000"/>
                </a:solidFill>
                <a:latin typeface="Walbaum Display (Cuerpo)"/>
              </a:rPr>
              <a:t>monotonicidad</a:t>
            </a:r>
            <a:r>
              <a:rPr lang="es-ES" sz="1000" dirty="0">
                <a:solidFill>
                  <a:sysClr val="windowText" lastClr="000000"/>
                </a:solidFill>
                <a:latin typeface="Walbaum Display (Cuerpo)"/>
              </a:rPr>
              <a:t> la representación de los grupos se vuelve poco clara y difícil de interpretar;</a:t>
            </a:r>
          </a:p>
          <a:p>
            <a:pPr marL="91440" marR="0" lvl="0" indent="-9144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lang="es-ES" sz="1000" dirty="0">
                <a:solidFill>
                  <a:sysClr val="windowText" lastClr="000000"/>
                </a:solidFill>
                <a:latin typeface="Walbaum Display (Cuerpo)"/>
              </a:rPr>
              <a:t>Al presentar “</a:t>
            </a:r>
            <a:r>
              <a:rPr lang="es-ES" sz="1000" dirty="0" err="1">
                <a:solidFill>
                  <a:sysClr val="windowText" lastClr="000000"/>
                </a:solidFill>
                <a:latin typeface="Walbaum Display (Cuerpo)"/>
              </a:rPr>
              <a:t>Reversals</a:t>
            </a:r>
            <a:r>
              <a:rPr lang="es-ES" sz="1000" dirty="0">
                <a:solidFill>
                  <a:sysClr val="windowText" lastClr="000000"/>
                </a:solidFill>
                <a:latin typeface="Walbaum Display (Cuerpo)"/>
              </a:rPr>
              <a:t>” (representados en el </a:t>
            </a:r>
            <a:r>
              <a:rPr lang="es-ES" sz="1000" dirty="0" err="1">
                <a:solidFill>
                  <a:sysClr val="windowText" lastClr="000000"/>
                </a:solidFill>
                <a:latin typeface="Walbaum Display (Cuerpo)"/>
              </a:rPr>
              <a:t>dendrograma</a:t>
            </a:r>
            <a:r>
              <a:rPr lang="es-ES" sz="1000" dirty="0">
                <a:solidFill>
                  <a:sysClr val="windowText" lastClr="000000"/>
                </a:solidFill>
                <a:latin typeface="Walbaum Display (Cuerpo)"/>
              </a:rPr>
              <a:t> con los crossovers) esto hace que las observaciones tienden a fusionarse rápidamente, lo que puede resultar en clústeres menos diferenciados y más densamente compactados, afectando la claridad del análisis.</a:t>
            </a: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endPar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0" marR="0" lvl="0" indent="0" algn="just" defTabSz="914400" rtl="0" eaLnBrk="1" fontAlgn="auto" latinLnBrk="0" hangingPunct="1">
              <a:lnSpc>
                <a:spcPct val="90000"/>
              </a:lnSpc>
              <a:spcBef>
                <a:spcPts val="0"/>
              </a:spcBef>
              <a:spcAft>
                <a:spcPts val="0"/>
              </a:spcAft>
              <a:buClr>
                <a:srgbClr val="1CADE4"/>
              </a:buClr>
              <a:buSzPct val="100000"/>
              <a:buFont typeface="Tw Cen MT" panose="020B0602020104020603" pitchFamily="34" charset="0"/>
              <a:buNone/>
              <a:tabLst/>
              <a:defRPr/>
            </a:pPr>
            <a:r>
              <a:rPr kumimoji="0" lang="es-ES" sz="1000" b="1" i="0" u="none" strike="noStrike" kern="1200" cap="none" spc="0" normalizeH="0" baseline="0" noProof="0" dirty="0">
                <a:ln>
                  <a:noFill/>
                </a:ln>
                <a:solidFill>
                  <a:sysClr val="windowText" lastClr="000000"/>
                </a:solidFill>
                <a:effectLst/>
                <a:uLnTx/>
                <a:uFillTx/>
                <a:latin typeface="Walbaum Display (Cuerpo)"/>
                <a:ea typeface="+mn-ea"/>
                <a:cs typeface="+mn-cs"/>
              </a:rPr>
              <a:t>Método de la mediana</a:t>
            </a:r>
          </a:p>
          <a:p>
            <a:pPr algn="just">
              <a:spcBef>
                <a:spcPts val="0"/>
              </a:spcBef>
              <a:spcAft>
                <a:spcPts val="0"/>
              </a:spcAft>
              <a:buClr>
                <a:srgbClr val="1CADE4"/>
              </a:buClr>
              <a:buFont typeface="Arial" panose="020B0604020202020204" pitchFamily="34" charset="0"/>
              <a:buChar char="•"/>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Método de la mediana carece de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monotonicidad</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generando "crossovers"  en los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dendrogramas</a:t>
            </a:r>
            <a:r>
              <a:rPr lang="es-ES" sz="1000" dirty="0">
                <a:solidFill>
                  <a:sysClr val="windowText" lastClr="000000"/>
                </a:solidFill>
                <a:latin typeface="Walbaum Display (Cuerpo)"/>
              </a:rPr>
              <a:t>;</a:t>
            </a:r>
            <a:endPar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endParaRPr>
          </a:p>
          <a:p>
            <a:pPr marL="91440" marR="0" lvl="0" indent="-91440" algn="just" defTabSz="914400" rtl="0" eaLnBrk="1" fontAlgn="auto" latinLnBrk="0" hangingPunct="1">
              <a:lnSpc>
                <a:spcPct val="90000"/>
              </a:lnSpc>
              <a:spcBef>
                <a:spcPts val="0"/>
              </a:spcBef>
              <a:spcAft>
                <a:spcPts val="0"/>
              </a:spcAft>
              <a:buClr>
                <a:srgbClr val="1CADE4"/>
              </a:buClr>
              <a:buSzPct val="100000"/>
              <a:buFont typeface="Arial" panose="020B0604020202020204" pitchFamily="34" charset="0"/>
              <a:buChar char="•"/>
              <a:tabLst/>
              <a:defRPr/>
            </a:pP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Esta falta de coherencia en las fusiones de los clústeres dificulta significativamente la interpretación visual del </a:t>
            </a:r>
            <a:r>
              <a:rPr kumimoji="0" lang="es-ES" sz="1000" b="0" i="0" u="none" strike="noStrike" kern="1200" cap="none" spc="0" normalizeH="0" baseline="0" noProof="0" dirty="0" err="1">
                <a:ln>
                  <a:noFill/>
                </a:ln>
                <a:solidFill>
                  <a:sysClr val="windowText" lastClr="000000"/>
                </a:solidFill>
                <a:effectLst/>
                <a:uLnTx/>
                <a:uFillTx/>
                <a:latin typeface="Walbaum Display (Cuerpo)"/>
                <a:ea typeface="+mn-ea"/>
                <a:cs typeface="+mn-cs"/>
              </a:rPr>
              <a:t>dendrograma</a:t>
            </a:r>
            <a:r>
              <a:rPr kumimoji="0" lang="es-ES" sz="1000" b="0" i="0" u="none" strike="noStrike" kern="1200" cap="none" spc="0" normalizeH="0" baseline="0" noProof="0" dirty="0">
                <a:ln>
                  <a:noFill/>
                </a:ln>
                <a:solidFill>
                  <a:sysClr val="windowText" lastClr="000000"/>
                </a:solidFill>
                <a:effectLst/>
                <a:uLnTx/>
                <a:uFillTx/>
                <a:latin typeface="Walbaum Display (Cuerpo)"/>
                <a:ea typeface="+mn-ea"/>
                <a:cs typeface="+mn-cs"/>
              </a:rPr>
              <a:t>, volviéndolo una opción menos adecuada para este análisis.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p:txBody>
      </p:sp>
      <p:sp>
        <p:nvSpPr>
          <p:cNvPr id="8" name="Marcador de contenido 2">
            <a:extLst>
              <a:ext uri="{FF2B5EF4-FFF2-40B4-BE49-F238E27FC236}">
                <a16:creationId xmlns:a16="http://schemas.microsoft.com/office/drawing/2014/main" id="{D822A25F-E88A-A157-9865-6A104E0FFBFD}"/>
              </a:ext>
            </a:extLst>
          </p:cNvPr>
          <p:cNvSpPr txBox="1">
            <a:spLocks/>
          </p:cNvSpPr>
          <p:nvPr/>
        </p:nvSpPr>
        <p:spPr>
          <a:xfrm>
            <a:off x="253190" y="5837866"/>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b="1" dirty="0">
                <a:solidFill>
                  <a:sysClr val="windowText" lastClr="000000"/>
                </a:solidFill>
                <a:latin typeface="Walbaum Display (Cuerpo)"/>
              </a:rPr>
              <a:t>Nota: </a:t>
            </a:r>
            <a:r>
              <a:rPr lang="es-ES" sz="1200" dirty="0">
                <a:solidFill>
                  <a:sysClr val="windowText" lastClr="000000"/>
                </a:solidFill>
                <a:latin typeface="Walbaum Display (Cuerpo)"/>
              </a:rPr>
              <a:t>para todos los </a:t>
            </a:r>
            <a:r>
              <a:rPr lang="es-ES" sz="1200" dirty="0" err="1">
                <a:solidFill>
                  <a:sysClr val="windowText" lastClr="000000"/>
                </a:solidFill>
                <a:latin typeface="Walbaum Display (Cuerpo)"/>
              </a:rPr>
              <a:t>dendogramas</a:t>
            </a:r>
            <a:r>
              <a:rPr lang="es-ES" sz="1200" dirty="0">
                <a:solidFill>
                  <a:sysClr val="windowText" lastClr="000000"/>
                </a:solidFill>
                <a:latin typeface="Walbaum Display (Cuerpo)"/>
              </a:rPr>
              <a:t> se utilizó la distancia </a:t>
            </a:r>
            <a:r>
              <a:rPr lang="es-ES" sz="1200" dirty="0" err="1">
                <a:solidFill>
                  <a:sysClr val="windowText" lastClr="000000"/>
                </a:solidFill>
                <a:latin typeface="Walbaum Display (Cuerpo)"/>
              </a:rPr>
              <a:t>euclidia</a:t>
            </a:r>
            <a:r>
              <a:rPr lang="es-ES" sz="1200" dirty="0">
                <a:solidFill>
                  <a:sysClr val="windowText" lastClr="000000"/>
                </a:solidFill>
                <a:latin typeface="Walbaum Display (Cuerpo)"/>
              </a:rPr>
              <a:t> como métrica de proximidad entre los países. </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39279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13</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34667067-A127-0CCB-7F89-B2EE9707FDD1}"/>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Se presenta a continuación una breve </a:t>
            </a:r>
            <a:r>
              <a:rPr lang="es-ES" sz="1200" b="1" dirty="0">
                <a:solidFill>
                  <a:sysClr val="windowText" lastClr="000000"/>
                </a:solidFill>
                <a:latin typeface="Walbaum Display (Cuerpo)"/>
              </a:rPr>
              <a:t>descripción</a:t>
            </a:r>
            <a:r>
              <a:rPr lang="es-ES" sz="1200" dirty="0">
                <a:solidFill>
                  <a:sysClr val="windowText" lastClr="000000"/>
                </a:solidFill>
                <a:latin typeface="Walbaum Display (Cuerpo)"/>
              </a:rPr>
              <a:t> de los </a:t>
            </a:r>
            <a:r>
              <a:rPr kumimoji="0" lang="es-ES" sz="1200" b="1" i="0" u="none" strike="noStrike" kern="1200" cap="none" spc="0" normalizeH="0" baseline="0" noProof="0" dirty="0">
                <a:ln>
                  <a:noFill/>
                </a:ln>
                <a:solidFill>
                  <a:sysClr val="windowText" lastClr="000000"/>
                </a:solidFill>
                <a:effectLst/>
                <a:uLnTx/>
                <a:uFillTx/>
                <a:latin typeface="Walbaum Display (Cuerpo)"/>
              </a:rPr>
              <a:t>métodos de encadenamientos seleccionados:</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6" name="Imagen 5">
            <a:extLst>
              <a:ext uri="{FF2B5EF4-FFF2-40B4-BE49-F238E27FC236}">
                <a16:creationId xmlns:a16="http://schemas.microsoft.com/office/drawing/2014/main" id="{8103E61C-6CD9-992A-42A0-350D508EDFA1}"/>
              </a:ext>
            </a:extLst>
          </p:cNvPr>
          <p:cNvPicPr>
            <a:picLocks noChangeAspect="1"/>
          </p:cNvPicPr>
          <p:nvPr/>
        </p:nvPicPr>
        <p:blipFill>
          <a:blip r:embed="rId2"/>
          <a:srcRect t="66415"/>
          <a:stretch/>
        </p:blipFill>
        <p:spPr>
          <a:xfrm>
            <a:off x="1195900" y="925645"/>
            <a:ext cx="9799804" cy="3289046"/>
          </a:xfrm>
          <a:prstGeom prst="rect">
            <a:avLst/>
          </a:prstGeom>
        </p:spPr>
      </p:pic>
      <p:sp>
        <p:nvSpPr>
          <p:cNvPr id="7" name="Marcador de contenido 2">
            <a:extLst>
              <a:ext uri="{FF2B5EF4-FFF2-40B4-BE49-F238E27FC236}">
                <a16:creationId xmlns:a16="http://schemas.microsoft.com/office/drawing/2014/main" id="{50B52F54-2EF4-9A9B-9DEC-CCAAE7FFC078}"/>
              </a:ext>
            </a:extLst>
          </p:cNvPr>
          <p:cNvSpPr txBox="1">
            <a:spLocks/>
          </p:cNvSpPr>
          <p:nvPr/>
        </p:nvSpPr>
        <p:spPr>
          <a:xfrm>
            <a:off x="724421" y="4214692"/>
            <a:ext cx="10742762" cy="185348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De forma general, la </a:t>
            </a:r>
            <a:r>
              <a:rPr lang="es-ES" sz="1000" b="1" dirty="0">
                <a:solidFill>
                  <a:sysClr val="windowText" lastClr="000000"/>
                </a:solidFill>
                <a:latin typeface="Walbaum Display (Cuerpo)"/>
              </a:rPr>
              <a:t>selección del Método de Ward </a:t>
            </a:r>
            <a:r>
              <a:rPr lang="es-ES" sz="1000" dirty="0">
                <a:solidFill>
                  <a:sysClr val="windowText" lastClr="000000"/>
                </a:solidFill>
                <a:latin typeface="Walbaum Display (Cuerpo)"/>
              </a:rPr>
              <a:t>responde a:</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Minimiza la varianza interna dentro de los clústeres</a:t>
            </a:r>
            <a:r>
              <a:rPr lang="es-ES" sz="1000" dirty="0">
                <a:solidFill>
                  <a:sysClr val="windowText" lastClr="000000"/>
                </a:solidFill>
                <a:latin typeface="Walbaum Display (Cuerpo)"/>
              </a:rPr>
              <a:t>, lo que garantiza que los países dentro de un mismo grupo sean lo más homogéneos posible;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Dado lo anterior, tiene una </a:t>
            </a:r>
            <a:r>
              <a:rPr lang="es-ES" sz="1000" b="1" dirty="0">
                <a:solidFill>
                  <a:sysClr val="windowText" lastClr="000000"/>
                </a:solidFill>
                <a:latin typeface="Walbaum Display (Cuerpo)"/>
              </a:rPr>
              <a:t>sensibilidad moderada a la presencia de </a:t>
            </a:r>
            <a:r>
              <a:rPr lang="es-ES" sz="1000" b="1" i="1" dirty="0" err="1">
                <a:solidFill>
                  <a:sysClr val="windowText" lastClr="000000"/>
                </a:solidFill>
                <a:latin typeface="Walbaum Display (Cuerpo)"/>
              </a:rPr>
              <a:t>outliers</a:t>
            </a:r>
            <a:r>
              <a:rPr lang="es-ES" sz="1000" dirty="0">
                <a:solidFill>
                  <a:sysClr val="windowText" lastClr="000000"/>
                </a:solidFill>
                <a:latin typeface="Walbaum Display (Cuerpo)"/>
              </a:rPr>
              <a:t>. Esto permite que los grupos homogéneos se formen de manera coherente, incluso cuando hay observaciones muy disímiles. Por ello, </a:t>
            </a:r>
            <a:r>
              <a:rPr lang="es-ES" sz="1000" b="1" dirty="0">
                <a:solidFill>
                  <a:sysClr val="windowText" lastClr="000000"/>
                </a:solidFill>
                <a:latin typeface="Walbaum Display (Cuerpo)"/>
              </a:rPr>
              <a:t>Turquía y Letonia </a:t>
            </a:r>
            <a:r>
              <a:rPr lang="es-ES" sz="1000" dirty="0">
                <a:solidFill>
                  <a:sysClr val="windowText" lastClr="000000"/>
                </a:solidFill>
                <a:latin typeface="Walbaum Display (Cuerpo)"/>
              </a:rPr>
              <a:t>se podrían comportar como </a:t>
            </a:r>
            <a:r>
              <a:rPr lang="es-ES" sz="1000" i="1" dirty="0" err="1">
                <a:solidFill>
                  <a:sysClr val="windowText" lastClr="000000"/>
                </a:solidFill>
                <a:latin typeface="Walbaum Display (Cuerpo)"/>
              </a:rPr>
              <a:t>outliers</a:t>
            </a:r>
            <a:r>
              <a:rPr lang="es-ES" sz="1000" dirty="0">
                <a:solidFill>
                  <a:sysClr val="windowText" lastClr="000000"/>
                </a:solidFill>
                <a:latin typeface="Walbaum Display (Cuerpo)"/>
              </a:rPr>
              <a:t> respecto al resto. Estos países se agrupan más tarde en el proceso, lo que sugiere que sus características agrícolas y rurales son significativamente diferentes a las de los otros países. </a:t>
            </a:r>
          </a:p>
          <a:p>
            <a:pPr marL="128016" lvl="1" indent="0" algn="just">
              <a:spcBef>
                <a:spcPts val="0"/>
              </a:spcBef>
              <a:spcAft>
                <a:spcPts val="0"/>
              </a:spcAft>
              <a:buClr>
                <a:srgbClr val="1CADE4"/>
              </a:buClr>
              <a:buSzPct val="100000"/>
              <a:buNone/>
              <a:defRPr/>
            </a:pPr>
            <a:endParaRPr lang="es-ES" sz="1000" dirty="0">
              <a:solidFill>
                <a:sysClr val="windowText" lastClr="000000"/>
              </a:solidFill>
              <a:latin typeface="Walbaum Display (Cuerpo)"/>
            </a:endParaRPr>
          </a:p>
          <a:p>
            <a:pPr marL="0" indent="0" algn="just">
              <a:spcBef>
                <a:spcPts val="0"/>
              </a:spcBef>
              <a:spcAft>
                <a:spcPts val="0"/>
              </a:spcAft>
              <a:buClr>
                <a:srgbClr val="1CADE4"/>
              </a:buClr>
              <a:buNone/>
              <a:defRPr/>
            </a:pPr>
            <a:r>
              <a:rPr lang="es-ES" sz="1000" dirty="0">
                <a:solidFill>
                  <a:sysClr val="windowText" lastClr="000000"/>
                </a:solidFill>
                <a:latin typeface="Walbaum Display (Cuerpo)"/>
              </a:rPr>
              <a:t>- Por su parte, la selección del </a:t>
            </a:r>
            <a:r>
              <a:rPr lang="es-ES" sz="1000" b="1" dirty="0">
                <a:solidFill>
                  <a:sysClr val="windowText" lastClr="000000"/>
                </a:solidFill>
                <a:latin typeface="Walbaum Display (Cuerpo)"/>
              </a:rPr>
              <a:t>encadenamiento completo </a:t>
            </a:r>
            <a:r>
              <a:rPr lang="es-ES" sz="1000" dirty="0">
                <a:solidFill>
                  <a:sysClr val="windowText" lastClr="000000"/>
                </a:solidFill>
                <a:latin typeface="Walbaum Display (Cuerpo)"/>
              </a:rPr>
              <a:t>se debe a:</a:t>
            </a:r>
          </a:p>
          <a:p>
            <a:pPr lvl="1" algn="just">
              <a:spcBef>
                <a:spcPts val="0"/>
              </a:spcBef>
              <a:spcAft>
                <a:spcPts val="0"/>
              </a:spcAft>
              <a:buClr>
                <a:srgbClr val="00B0F0"/>
              </a:buClr>
              <a:buFont typeface="Arial" panose="020B0604020202020204" pitchFamily="34" charset="0"/>
              <a:buChar char="•"/>
              <a:defRPr/>
            </a:pPr>
            <a:r>
              <a:rPr lang="es-ES" sz="1000" dirty="0">
                <a:solidFill>
                  <a:sysClr val="windowText" lastClr="000000"/>
                </a:solidFill>
                <a:latin typeface="Walbaum Display (Cuerpo)"/>
              </a:rPr>
              <a:t>Generación de </a:t>
            </a:r>
            <a:r>
              <a:rPr lang="es-ES" sz="1000" b="1" dirty="0">
                <a:solidFill>
                  <a:sysClr val="windowText" lastClr="000000"/>
                </a:solidFill>
                <a:latin typeface="Walbaum Display (Cuerpo)"/>
              </a:rPr>
              <a:t>clústeres separados entre sí, </a:t>
            </a:r>
            <a:r>
              <a:rPr lang="es-ES" sz="1000" dirty="0">
                <a:solidFill>
                  <a:sysClr val="windowText" lastClr="000000"/>
                </a:solidFill>
                <a:latin typeface="Walbaum Display (Cuerpo)"/>
              </a:rPr>
              <a:t>simplificando la identificación de países y manteniendo distancias significativas con otros clústeres (a diferencia de Ward que busca minimizar la varianza interna, lo permite ver dos perspectivas diferentes en la agrupación de los países);</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Mayor sensibilidad ante la presencia de </a:t>
            </a:r>
            <a:r>
              <a:rPr lang="es-ES" sz="1000" b="1" i="1" dirty="0" err="1">
                <a:solidFill>
                  <a:sysClr val="windowText" lastClr="000000"/>
                </a:solidFill>
                <a:latin typeface="Walbaum Display (Cuerpo)"/>
              </a:rPr>
              <a:t>outliers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que el método de Ward. Por ejemplo, países como Colombia, Turquía y Dinamarca, que tienen comportamientos atípicos, son agrupados en etapas más tardías del proceso, lo que resalta aún más sus diferencias en comparación con los demás clústeres.</a:t>
            </a:r>
          </a:p>
          <a:p>
            <a:pPr lvl="1" algn="just">
              <a:spcBef>
                <a:spcPts val="0"/>
              </a:spcBef>
              <a:spcAft>
                <a:spcPts val="0"/>
              </a:spcAft>
              <a:buClr>
                <a:srgbClr val="1CADE4"/>
              </a:buClr>
              <a:buSzPct val="100000"/>
              <a:buFont typeface="Wingdings" panose="05000000000000000000" pitchFamily="2" charset="2"/>
              <a:buChar char="§"/>
              <a:defRPr/>
            </a:pPr>
            <a:endParaRPr lang="es-ES" sz="1000" dirty="0">
              <a:solidFill>
                <a:sysClr val="windowText" lastClr="000000"/>
              </a:solidFill>
              <a:latin typeface="Walbaum Display (Cuerpo)"/>
            </a:endParaRPr>
          </a:p>
        </p:txBody>
      </p:sp>
    </p:spTree>
    <p:extLst>
      <p:ext uri="{BB962C8B-B14F-4D97-AF65-F5344CB8AC3E}">
        <p14:creationId xmlns:p14="http://schemas.microsoft.com/office/powerpoint/2010/main" val="23192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14</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AD84B4AC-8F2C-72F2-0319-3AA9A04A4536}"/>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Se presenta a continuación una </a:t>
            </a:r>
            <a:r>
              <a:rPr lang="es-ES" sz="1200" b="1" dirty="0">
                <a:solidFill>
                  <a:sysClr val="windowText" lastClr="000000"/>
                </a:solidFill>
                <a:latin typeface="Walbaum Display (Cuerpo)"/>
              </a:rPr>
              <a:t>interpretación de los </a:t>
            </a:r>
            <a:r>
              <a:rPr lang="es-ES" sz="1200" b="1" dirty="0" err="1">
                <a:solidFill>
                  <a:sysClr val="windowText" lastClr="000000"/>
                </a:solidFill>
                <a:latin typeface="Walbaum Display (Cuerpo)"/>
              </a:rPr>
              <a:t>Clusters</a:t>
            </a:r>
            <a:r>
              <a:rPr lang="es-ES" sz="1200" b="1" dirty="0">
                <a:solidFill>
                  <a:sysClr val="windowText" lastClr="000000"/>
                </a:solidFill>
                <a:latin typeface="Walbaum Display (Cuerpo)"/>
              </a:rPr>
              <a:t> dado el Método de Ward en el espacio de las Componentes Principales</a:t>
            </a:r>
            <a:r>
              <a:rPr kumimoji="0" lang="es-ES" sz="1200" b="1" i="0" u="none" strike="noStrike" kern="1200" cap="none" spc="0" normalizeH="0" baseline="0" noProof="0" dirty="0">
                <a:ln>
                  <a:noFill/>
                </a:ln>
                <a:solidFill>
                  <a:sysClr val="windowText" lastClr="000000"/>
                </a:solidFill>
                <a:effectLst/>
                <a:uLnTx/>
                <a:uFillTx/>
                <a:latin typeface="Walbaum Display (Cuerpo)"/>
              </a:rPr>
              <a:t>:</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7" name="Imagen 6">
            <a:extLst>
              <a:ext uri="{FF2B5EF4-FFF2-40B4-BE49-F238E27FC236}">
                <a16:creationId xmlns:a16="http://schemas.microsoft.com/office/drawing/2014/main" id="{73CD97BC-847C-90F4-7B31-AB6EE6DF0B81}"/>
              </a:ext>
            </a:extLst>
          </p:cNvPr>
          <p:cNvPicPr>
            <a:picLocks noChangeAspect="1"/>
          </p:cNvPicPr>
          <p:nvPr/>
        </p:nvPicPr>
        <p:blipFill>
          <a:blip r:embed="rId2"/>
          <a:stretch>
            <a:fillRect/>
          </a:stretch>
        </p:blipFill>
        <p:spPr>
          <a:xfrm>
            <a:off x="149673" y="1728480"/>
            <a:ext cx="6410312" cy="3401038"/>
          </a:xfrm>
          <a:prstGeom prst="rect">
            <a:avLst/>
          </a:prstGeom>
        </p:spPr>
      </p:pic>
      <p:sp>
        <p:nvSpPr>
          <p:cNvPr id="8" name="Marcador de contenido 2">
            <a:extLst>
              <a:ext uri="{FF2B5EF4-FFF2-40B4-BE49-F238E27FC236}">
                <a16:creationId xmlns:a16="http://schemas.microsoft.com/office/drawing/2014/main" id="{53706C57-7271-E876-5053-C407271C9CD1}"/>
              </a:ext>
            </a:extLst>
          </p:cNvPr>
          <p:cNvSpPr txBox="1">
            <a:spLocks/>
          </p:cNvSpPr>
          <p:nvPr/>
        </p:nvSpPr>
        <p:spPr>
          <a:xfrm>
            <a:off x="6763110" y="1398495"/>
            <a:ext cx="5042323" cy="406100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Recordar que, las componentes principales poseen la siguiente interpretación:</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Componente Principal 1: </a:t>
            </a:r>
            <a:r>
              <a:rPr lang="es-ES" sz="1000" dirty="0">
                <a:solidFill>
                  <a:sysClr val="windowText" lastClr="000000"/>
                </a:solidFill>
                <a:latin typeface="Walbaum Display (Cuerpo)"/>
              </a:rPr>
              <a:t>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el primer grupo y bajos guarismos en el segundo grupo, presenten un alto Componente Principal 1. </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Componente Principal 2:</a:t>
            </a:r>
            <a:r>
              <a:rPr lang="es-ES" sz="1000" dirty="0">
                <a:solidFill>
                  <a:sysClr val="windowText" lastClr="000000"/>
                </a:solidFill>
                <a:latin typeface="Walbaum Display (Cuerpo)"/>
              </a:rPr>
              <a:t> Representaría, en forma conjunta y de forma positiva, un producto ponderado de todas las variables de la matriz de datos, siendo las importaciones agrícolas la variable que presenta mayor peso en la ponderación, seguidas de tierras arables y agrícolas.</a:t>
            </a:r>
          </a:p>
          <a:p>
            <a:pPr lvl="1" algn="just">
              <a:spcBef>
                <a:spcPts val="0"/>
              </a:spcBef>
              <a:spcAft>
                <a:spcPts val="0"/>
              </a:spcAft>
              <a:buClr>
                <a:srgbClr val="1CADE4"/>
              </a:buClr>
              <a:buSzPct val="100000"/>
              <a:buFont typeface="Wingdings" panose="05000000000000000000" pitchFamily="2" charset="2"/>
              <a:buChar char="§"/>
              <a:defRPr/>
            </a:pPr>
            <a:endParaRPr lang="es-ES" sz="1000" dirty="0">
              <a:solidFill>
                <a:sysClr val="windowText" lastClr="000000"/>
              </a:solidFill>
              <a:latin typeface="Walbaum Display (Cuerpo)"/>
            </a:endParaRPr>
          </a:p>
          <a:p>
            <a:pPr marL="0" indent="-45720" algn="just">
              <a:spcBef>
                <a:spcPts val="0"/>
              </a:spcBef>
              <a:spcAft>
                <a:spcPts val="0"/>
              </a:spcAft>
              <a:buClr>
                <a:srgbClr val="1CADE4"/>
              </a:buClr>
              <a:buNone/>
              <a:defRPr/>
            </a:pPr>
            <a:r>
              <a:rPr lang="es-ES" sz="1000" dirty="0">
                <a:solidFill>
                  <a:sysClr val="windowText" lastClr="000000"/>
                </a:solidFill>
                <a:latin typeface="Walbaum Display (Cuerpo)"/>
              </a:rPr>
              <a:t>- Dado esta conceptualización, y en función al reconocimiento de </a:t>
            </a:r>
            <a:r>
              <a:rPr lang="es-ES" sz="1000" b="1" dirty="0">
                <a:solidFill>
                  <a:sysClr val="windowText" lastClr="000000"/>
                </a:solidFill>
                <a:latin typeface="Walbaum Display (Cuerpo)"/>
              </a:rPr>
              <a:t>tres</a:t>
            </a:r>
            <a:r>
              <a:rPr lang="es-ES" sz="1000" dirty="0">
                <a:solidFill>
                  <a:sysClr val="windowText" lastClr="000000"/>
                </a:solidFill>
                <a:latin typeface="Walbaum Display (Cuerpo)"/>
              </a:rPr>
              <a:t> </a:t>
            </a:r>
            <a:r>
              <a:rPr lang="es-ES" sz="1000" b="1" dirty="0" err="1">
                <a:solidFill>
                  <a:sysClr val="windowText" lastClr="000000"/>
                </a:solidFill>
                <a:latin typeface="Walbaum Display (Cuerpo)"/>
              </a:rPr>
              <a:t>clústers</a:t>
            </a:r>
            <a:r>
              <a:rPr lang="es-ES" sz="1000" dirty="0">
                <a:solidFill>
                  <a:sysClr val="windowText" lastClr="000000"/>
                </a:solidFill>
                <a:latin typeface="Walbaum Display (Cuerpo)"/>
              </a:rPr>
              <a:t> según Método de Ward, los mismos </a:t>
            </a:r>
            <a:r>
              <a:rPr lang="es-ES" sz="1000" b="1" dirty="0">
                <a:solidFill>
                  <a:sysClr val="windowText" lastClr="000000"/>
                </a:solidFill>
                <a:latin typeface="Walbaum Display (Cuerpo)"/>
              </a:rPr>
              <a:t>pueden ser definidos de la siguiente forma</a:t>
            </a:r>
            <a:r>
              <a:rPr lang="es-ES" sz="1000" dirty="0">
                <a:solidFill>
                  <a:sysClr val="windowText" lastClr="000000"/>
                </a:solidFill>
                <a:latin typeface="Walbaum Display (Cuerpo)"/>
              </a:rPr>
              <a:t>:</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1: </a:t>
            </a:r>
            <a:r>
              <a:rPr lang="es-ES" sz="1000" dirty="0">
                <a:solidFill>
                  <a:sysClr val="windowText" lastClr="000000"/>
                </a:solidFill>
                <a:latin typeface="Walbaum Display (Cuerpo)"/>
              </a:rPr>
              <a:t>Lo que los caracteriza como un grupo homogéneo y diferente del resto es que poseen </a:t>
            </a:r>
            <a:r>
              <a:rPr lang="es-ES" sz="1000" b="1" dirty="0">
                <a:solidFill>
                  <a:sysClr val="windowText" lastClr="000000"/>
                </a:solidFill>
                <a:latin typeface="Walbaum Display (Cuerpo)"/>
              </a:rPr>
              <a:t>elevados guarismos en componente 1:</a:t>
            </a:r>
            <a:r>
              <a:rPr lang="es-ES" sz="1000" dirty="0">
                <a:solidFill>
                  <a:sysClr val="windowText" lastClr="000000"/>
                </a:solidFill>
                <a:latin typeface="Walbaum Display (Cuerpo)"/>
              </a:rPr>
              <a:t> naciones con alto valor agregado, empleo y exportaciones agrícolas, al tiempo de poseen bajo territorio para estos fines. Se aprecian países como Turquía y Letonia con alto componente 2, a su vez;</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2: </a:t>
            </a:r>
            <a:r>
              <a:rPr lang="es-ES" sz="1000" dirty="0">
                <a:solidFill>
                  <a:sysClr val="windowText" lastClr="000000"/>
                </a:solidFill>
                <a:latin typeface="Walbaum Display (Cuerpo)"/>
              </a:rPr>
              <a:t>De forma similar, logran la característica de clúster por medio de presentar </a:t>
            </a:r>
            <a:r>
              <a:rPr lang="es-ES" sz="1000" b="1" dirty="0">
                <a:solidFill>
                  <a:sysClr val="windowText" lastClr="000000"/>
                </a:solidFill>
                <a:latin typeface="Walbaum Display (Cuerpo)"/>
              </a:rPr>
              <a:t>guarismos negativos de componente 2</a:t>
            </a:r>
            <a:r>
              <a:rPr lang="es-ES" sz="1000" dirty="0">
                <a:solidFill>
                  <a:sysClr val="windowText" lastClr="000000"/>
                </a:solidFill>
                <a:latin typeface="Walbaum Display (Cuerpo)"/>
              </a:rPr>
              <a:t>: naciones con bajos guarismos en importaciones agrícolas y territorio para dichos fines. A su vez (generalmente), el grupo se divide entre aquellos que presentan guarismos negativos y positivos de componente 1, siendo la diferencia en si presentan o no territorio para dichos fines, respectivamente.() </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3: </a:t>
            </a:r>
            <a:r>
              <a:rPr lang="es-ES" sz="1000" dirty="0">
                <a:solidFill>
                  <a:sysClr val="windowText" lastClr="000000"/>
                </a:solidFill>
                <a:latin typeface="Walbaum Display (Cuerpo)"/>
              </a:rPr>
              <a:t>Presentan, mayoritariamente, </a:t>
            </a:r>
            <a:r>
              <a:rPr lang="es-ES" sz="1000" b="1" dirty="0">
                <a:solidFill>
                  <a:sysClr val="windowText" lastClr="000000"/>
                </a:solidFill>
                <a:latin typeface="Walbaum Display (Cuerpo)"/>
              </a:rPr>
              <a:t>guarismos positivos en componente 2 </a:t>
            </a:r>
            <a:r>
              <a:rPr lang="es-ES" sz="1000" dirty="0">
                <a:solidFill>
                  <a:sysClr val="windowText" lastClr="000000"/>
                </a:solidFill>
                <a:latin typeface="Walbaum Display (Cuerpo)"/>
              </a:rPr>
              <a:t>(en general, producto ponderado positivo de todas las variables).</a:t>
            </a:r>
            <a:endParaRPr lang="es-ES" sz="1000" b="1" dirty="0">
              <a:solidFill>
                <a:sysClr val="windowText" lastClr="000000"/>
              </a:solidFill>
              <a:latin typeface="Walbaum Display (Cuerpo)"/>
            </a:endParaRPr>
          </a:p>
        </p:txBody>
      </p:sp>
    </p:spTree>
    <p:extLst>
      <p:ext uri="{BB962C8B-B14F-4D97-AF65-F5344CB8AC3E}">
        <p14:creationId xmlns:p14="http://schemas.microsoft.com/office/powerpoint/2010/main" val="399697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15</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4" name="Marcador de contenido 2">
            <a:extLst>
              <a:ext uri="{FF2B5EF4-FFF2-40B4-BE49-F238E27FC236}">
                <a16:creationId xmlns:a16="http://schemas.microsoft.com/office/drawing/2014/main" id="{D1E5E7E0-A827-D386-F700-131148CA2B0D}"/>
              </a:ext>
            </a:extLst>
          </p:cNvPr>
          <p:cNvSpPr txBox="1">
            <a:spLocks/>
          </p:cNvSpPr>
          <p:nvPr/>
        </p:nvSpPr>
        <p:spPr>
          <a:xfrm>
            <a:off x="171620" y="1244896"/>
            <a:ext cx="11848363" cy="30769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6" name="Marcador de contenido 2">
            <a:extLst>
              <a:ext uri="{FF2B5EF4-FFF2-40B4-BE49-F238E27FC236}">
                <a16:creationId xmlns:a16="http://schemas.microsoft.com/office/drawing/2014/main" id="{385DCA9B-EE74-ECC3-DCD0-1A3BBC591C20}"/>
              </a:ext>
            </a:extLst>
          </p:cNvPr>
          <p:cNvSpPr txBox="1">
            <a:spLocks/>
          </p:cNvSpPr>
          <p:nvPr/>
        </p:nvSpPr>
        <p:spPr>
          <a:xfrm>
            <a:off x="149673" y="669802"/>
            <a:ext cx="11085922"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Se continúa con la </a:t>
            </a:r>
            <a:r>
              <a:rPr lang="es-ES" sz="1200" b="1" dirty="0">
                <a:solidFill>
                  <a:sysClr val="windowText" lastClr="000000"/>
                </a:solidFill>
                <a:latin typeface="Walbaum Display (Cuerpo)"/>
              </a:rPr>
              <a:t>interpretación de los </a:t>
            </a:r>
            <a:r>
              <a:rPr lang="es-ES" sz="1200" b="1" dirty="0" err="1">
                <a:solidFill>
                  <a:sysClr val="windowText" lastClr="000000"/>
                </a:solidFill>
                <a:latin typeface="Walbaum Display (Cuerpo)"/>
              </a:rPr>
              <a:t>Clusters</a:t>
            </a:r>
            <a:r>
              <a:rPr lang="es-ES" sz="1200" b="1" dirty="0">
                <a:solidFill>
                  <a:sysClr val="windowText" lastClr="000000"/>
                </a:solidFill>
                <a:latin typeface="Walbaum Display (Cuerpo)"/>
              </a:rPr>
              <a:t> dado el encadenamiento completo en el espacio de las Componentes Principales</a:t>
            </a:r>
            <a:r>
              <a:rPr kumimoji="0" lang="es-ES" sz="1200" b="1" i="0" u="none" strike="noStrike" kern="1200" cap="none" spc="0" normalizeH="0" baseline="0" noProof="0" dirty="0">
                <a:ln>
                  <a:noFill/>
                </a:ln>
                <a:solidFill>
                  <a:sysClr val="windowText" lastClr="000000"/>
                </a:solidFill>
                <a:effectLst/>
                <a:uLnTx/>
                <a:uFillTx/>
                <a:latin typeface="Walbaum Display (Cuerpo)"/>
              </a:rPr>
              <a:t>:</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12" name="Imagen 11">
            <a:extLst>
              <a:ext uri="{FF2B5EF4-FFF2-40B4-BE49-F238E27FC236}">
                <a16:creationId xmlns:a16="http://schemas.microsoft.com/office/drawing/2014/main" id="{F17AE0FD-AE10-67DF-8325-78CE5A1DA6A6}"/>
              </a:ext>
            </a:extLst>
          </p:cNvPr>
          <p:cNvPicPr>
            <a:picLocks noChangeAspect="1"/>
          </p:cNvPicPr>
          <p:nvPr/>
        </p:nvPicPr>
        <p:blipFill>
          <a:blip r:embed="rId2"/>
          <a:stretch>
            <a:fillRect/>
          </a:stretch>
        </p:blipFill>
        <p:spPr>
          <a:xfrm>
            <a:off x="171620" y="1728000"/>
            <a:ext cx="6412124" cy="3402000"/>
          </a:xfrm>
          <a:prstGeom prst="rect">
            <a:avLst/>
          </a:prstGeom>
        </p:spPr>
      </p:pic>
      <p:sp>
        <p:nvSpPr>
          <p:cNvPr id="18" name="Marcador de contenido 2">
            <a:extLst>
              <a:ext uri="{FF2B5EF4-FFF2-40B4-BE49-F238E27FC236}">
                <a16:creationId xmlns:a16="http://schemas.microsoft.com/office/drawing/2014/main" id="{5FE534BC-5F0D-703D-C5BF-197E10F81586}"/>
              </a:ext>
            </a:extLst>
          </p:cNvPr>
          <p:cNvSpPr txBox="1">
            <a:spLocks/>
          </p:cNvSpPr>
          <p:nvPr/>
        </p:nvSpPr>
        <p:spPr>
          <a:xfrm>
            <a:off x="6780702" y="1408470"/>
            <a:ext cx="5042323" cy="404106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128016" lvl="1" indent="0" algn="just">
              <a:spcBef>
                <a:spcPts val="0"/>
              </a:spcBef>
              <a:spcAft>
                <a:spcPts val="0"/>
              </a:spcAft>
              <a:buClr>
                <a:srgbClr val="1CADE4"/>
              </a:buClr>
              <a:buSzPct val="100000"/>
              <a:buNone/>
              <a:defRPr/>
            </a:pPr>
            <a:endParaRPr lang="es-ES" sz="1000" dirty="0">
              <a:solidFill>
                <a:sysClr val="windowText" lastClr="000000"/>
              </a:solidFill>
              <a:latin typeface="Walbaum Display (Cuerpo)"/>
            </a:endParaRPr>
          </a:p>
          <a:p>
            <a:pPr marL="125730" indent="-171450" algn="just">
              <a:spcBef>
                <a:spcPts val="0"/>
              </a:spcBef>
              <a:spcAft>
                <a:spcPts val="0"/>
              </a:spcAft>
              <a:buClr>
                <a:srgbClr val="1CADE4"/>
              </a:buClr>
              <a:buFontTx/>
              <a:buChar char="-"/>
              <a:defRPr/>
            </a:pPr>
            <a:r>
              <a:rPr lang="es-ES" sz="1000" dirty="0">
                <a:solidFill>
                  <a:sysClr val="windowText" lastClr="000000"/>
                </a:solidFill>
                <a:latin typeface="Walbaum Display (Cuerpo)"/>
              </a:rPr>
              <a:t>En función al reconocimiento de </a:t>
            </a:r>
            <a:r>
              <a:rPr lang="es-ES" sz="1000" b="1" dirty="0">
                <a:solidFill>
                  <a:sysClr val="windowText" lastClr="000000"/>
                </a:solidFill>
                <a:latin typeface="Walbaum Display (Cuerpo)"/>
              </a:rPr>
              <a:t>cuatro</a:t>
            </a:r>
            <a:r>
              <a:rPr lang="es-ES" sz="1000" dirty="0">
                <a:solidFill>
                  <a:sysClr val="windowText" lastClr="000000"/>
                </a:solidFill>
                <a:latin typeface="Walbaum Display (Cuerpo)"/>
              </a:rPr>
              <a:t> </a:t>
            </a:r>
            <a:r>
              <a:rPr lang="es-ES" sz="1000" b="1" dirty="0" err="1">
                <a:solidFill>
                  <a:sysClr val="windowText" lastClr="000000"/>
                </a:solidFill>
                <a:latin typeface="Walbaum Display (Cuerpo)"/>
              </a:rPr>
              <a:t>clústers</a:t>
            </a:r>
            <a:r>
              <a:rPr lang="es-ES" sz="1000" dirty="0">
                <a:solidFill>
                  <a:sysClr val="windowText" lastClr="000000"/>
                </a:solidFill>
                <a:latin typeface="Walbaum Display (Cuerpo)"/>
              </a:rPr>
              <a:t> según el encadenamiento completo, los mismos </a:t>
            </a:r>
            <a:r>
              <a:rPr lang="es-ES" sz="1000" b="1" dirty="0">
                <a:solidFill>
                  <a:sysClr val="windowText" lastClr="000000"/>
                </a:solidFill>
                <a:latin typeface="Walbaum Display (Cuerpo)"/>
              </a:rPr>
              <a:t>pueden ser definidos de la siguiente forma</a:t>
            </a:r>
            <a:r>
              <a:rPr lang="es-ES" sz="1000" dirty="0">
                <a:solidFill>
                  <a:sysClr val="windowText" lastClr="000000"/>
                </a:solidFill>
                <a:latin typeface="Walbaum Display (Cuerpo)"/>
              </a:rPr>
              <a:t>:</a:t>
            </a:r>
          </a:p>
          <a:p>
            <a:pPr marL="0" indent="0" algn="just">
              <a:spcBef>
                <a:spcPts val="0"/>
              </a:spcBef>
              <a:spcAft>
                <a:spcPts val="0"/>
              </a:spcAft>
              <a:buClr>
                <a:srgbClr val="1CADE4"/>
              </a:buClr>
              <a:buNone/>
              <a:defRPr/>
            </a:pPr>
            <a:endParaRPr lang="es-ES" sz="1000"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1: </a:t>
            </a:r>
            <a:r>
              <a:rPr lang="es-ES" sz="1000" dirty="0">
                <a:solidFill>
                  <a:sysClr val="windowText" lastClr="000000"/>
                </a:solidFill>
                <a:latin typeface="Walbaum Display (Cuerpo)"/>
              </a:rPr>
              <a:t>Representa un </a:t>
            </a:r>
            <a:r>
              <a:rPr lang="es-ES" sz="1000" b="1" dirty="0">
                <a:solidFill>
                  <a:sysClr val="windowText" lastClr="000000"/>
                </a:solidFill>
                <a:latin typeface="Walbaum Display (Cuerpo)"/>
              </a:rPr>
              <a:t>subgrupo del grupo 1 del método de Ward</a:t>
            </a:r>
            <a:r>
              <a:rPr lang="es-ES" sz="1000" dirty="0">
                <a:solidFill>
                  <a:sysClr val="windowText" lastClr="000000"/>
                </a:solidFill>
                <a:latin typeface="Walbaum Display (Cuerpo)"/>
              </a:rPr>
              <a:t>, por lo que su caracterización se mantiene. Se infiere que el </a:t>
            </a:r>
            <a:r>
              <a:rPr lang="es-ES" sz="1000" b="1" dirty="0">
                <a:solidFill>
                  <a:sysClr val="windowText" lastClr="000000"/>
                </a:solidFill>
                <a:latin typeface="Walbaum Display (Cuerpo)"/>
              </a:rPr>
              <a:t>elevado componente 2 </a:t>
            </a:r>
            <a:r>
              <a:rPr lang="es-ES" sz="1000" dirty="0">
                <a:solidFill>
                  <a:sysClr val="windowText" lastClr="000000"/>
                </a:solidFill>
                <a:latin typeface="Walbaum Display (Cuerpo)"/>
              </a:rPr>
              <a:t>de Turquía y Letonia, con al alto </a:t>
            </a:r>
            <a:r>
              <a:rPr lang="es-ES" sz="1000" b="1" dirty="0">
                <a:solidFill>
                  <a:sysClr val="windowText" lastClr="000000"/>
                </a:solidFill>
                <a:latin typeface="Walbaum Display (Cuerpo)"/>
              </a:rPr>
              <a:t>componente 1 de Colombia </a:t>
            </a:r>
            <a:r>
              <a:rPr lang="es-ES" sz="1000" dirty="0">
                <a:solidFill>
                  <a:sysClr val="windowText" lastClr="000000"/>
                </a:solidFill>
                <a:latin typeface="Walbaum Display (Cuerpo)"/>
              </a:rPr>
              <a:t>(el mayor entre las observaciones) pesaron para esta división.</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2: </a:t>
            </a:r>
            <a:r>
              <a:rPr lang="es-ES" sz="1000" dirty="0">
                <a:solidFill>
                  <a:sysClr val="windowText" lastClr="000000"/>
                </a:solidFill>
                <a:latin typeface="Walbaum Display (Cuerpo)"/>
              </a:rPr>
              <a:t>Representa la unión parcial entre los grupos 1 y 2 (solo aquellas observaciones positivas en componente 1) del anterior método. Se caracterizan por poseer </a:t>
            </a:r>
            <a:r>
              <a:rPr lang="es-ES" sz="1000" b="1" dirty="0">
                <a:solidFill>
                  <a:sysClr val="windowText" lastClr="000000"/>
                </a:solidFill>
                <a:latin typeface="Walbaum Display (Cuerpo)"/>
              </a:rPr>
              <a:t>positivos guarismos en componente 1 y negativos en componente 2: </a:t>
            </a:r>
            <a:r>
              <a:rPr lang="es-ES" sz="1000" dirty="0">
                <a:solidFill>
                  <a:sysClr val="windowText" lastClr="000000"/>
                </a:solidFill>
                <a:latin typeface="Walbaum Display (Cuerpo)"/>
              </a:rPr>
              <a:t>no poseen, en general, tierra agrícola;</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3: Partición del grupo 3 </a:t>
            </a:r>
            <a:r>
              <a:rPr lang="es-ES" sz="1000" dirty="0">
                <a:solidFill>
                  <a:sysClr val="windowText" lastClr="000000"/>
                </a:solidFill>
                <a:latin typeface="Walbaum Display (Cuerpo)"/>
              </a:rPr>
              <a:t>del método de Ward. Se excluye a Dinamarca, Hungría, Polonia y Lituania del anterior grupo 3 </a:t>
            </a:r>
            <a:r>
              <a:rPr lang="es-ES" sz="1000" b="1" dirty="0">
                <a:solidFill>
                  <a:sysClr val="windowText" lastClr="000000"/>
                </a:solidFill>
                <a:latin typeface="Walbaum Display (Cuerpo)"/>
              </a:rPr>
              <a:t>mejorando la heterogeneidad entre los grupos</a:t>
            </a:r>
            <a:r>
              <a:rPr lang="es-ES" sz="1000" dirty="0">
                <a:solidFill>
                  <a:sysClr val="windowText" lastClr="000000"/>
                </a:solidFill>
                <a:latin typeface="Walbaum Display (Cuerpo)"/>
              </a:rPr>
              <a:t>, ya que estos poseen guarismos elevados en componente 2. </a:t>
            </a:r>
          </a:p>
          <a:p>
            <a:pPr lvl="1" algn="just">
              <a:spcBef>
                <a:spcPts val="0"/>
              </a:spcBef>
              <a:spcAft>
                <a:spcPts val="0"/>
              </a:spcAft>
              <a:buClr>
                <a:srgbClr val="1CADE4"/>
              </a:buClr>
              <a:buSzPct val="100000"/>
              <a:buFont typeface="Wingdings" panose="05000000000000000000" pitchFamily="2" charset="2"/>
              <a:buChar char="§"/>
              <a:defRPr/>
            </a:pPr>
            <a:r>
              <a:rPr lang="es-ES" sz="1000" b="1" dirty="0">
                <a:solidFill>
                  <a:sysClr val="windowText" lastClr="000000"/>
                </a:solidFill>
                <a:latin typeface="Walbaum Display (Cuerpo)"/>
              </a:rPr>
              <a:t>Clúster 4: Se incorporan aquellos países pertenecientes al grupo 2 del análisis anterior que presentaban guarismos negativos de componente 2</a:t>
            </a:r>
            <a:r>
              <a:rPr lang="es-ES" sz="1000" dirty="0">
                <a:solidFill>
                  <a:sysClr val="windowText" lastClr="000000"/>
                </a:solidFill>
                <a:latin typeface="Walbaum Display (Cuerpo)"/>
              </a:rPr>
              <a:t>. A grandes rasgos, dada la actual configuración, el grupo puede interpretarse como un </a:t>
            </a:r>
            <a:r>
              <a:rPr lang="es-ES" sz="1000" b="1" dirty="0">
                <a:solidFill>
                  <a:sysClr val="windowText" lastClr="000000"/>
                </a:solidFill>
                <a:latin typeface="Walbaum Display (Cuerpo)"/>
              </a:rPr>
              <a:t>promedio ponderado de ambos componentes</a:t>
            </a:r>
            <a:r>
              <a:rPr lang="es-ES" sz="1000" dirty="0">
                <a:solidFill>
                  <a:sysClr val="windowText" lastClr="000000"/>
                </a:solidFill>
                <a:latin typeface="Walbaum Display (Cuerpo)"/>
              </a:rPr>
              <a:t>, dada su concentración en torno al origen de coordenadas.</a:t>
            </a:r>
            <a:endParaRPr lang="es-ES" sz="1000" b="1" dirty="0">
              <a:solidFill>
                <a:sysClr val="windowText" lastClr="000000"/>
              </a:solidFill>
              <a:latin typeface="Walbaum Display (Cuerpo)"/>
            </a:endParaRPr>
          </a:p>
          <a:p>
            <a:pPr lvl="1" algn="just">
              <a:spcBef>
                <a:spcPts val="0"/>
              </a:spcBef>
              <a:spcAft>
                <a:spcPts val="0"/>
              </a:spcAft>
              <a:buClr>
                <a:srgbClr val="1CADE4"/>
              </a:buClr>
              <a:buSzPct val="100000"/>
              <a:buFont typeface="Wingdings" panose="05000000000000000000" pitchFamily="2" charset="2"/>
              <a:buChar char="§"/>
              <a:defRPr/>
            </a:pPr>
            <a:endParaRPr lang="es-ES" sz="1000" b="1" dirty="0">
              <a:solidFill>
                <a:sysClr val="windowText" lastClr="000000"/>
              </a:solidFill>
              <a:latin typeface="Walbaum Display (Cuerpo)"/>
            </a:endParaRPr>
          </a:p>
          <a:p>
            <a:pPr marL="0" indent="-45720" algn="just">
              <a:spcBef>
                <a:spcPts val="0"/>
              </a:spcBef>
              <a:spcAft>
                <a:spcPts val="0"/>
              </a:spcAft>
              <a:buClr>
                <a:srgbClr val="1CADE4"/>
              </a:buClr>
              <a:buNone/>
              <a:defRPr/>
            </a:pPr>
            <a:r>
              <a:rPr lang="es-ES" sz="1000" dirty="0">
                <a:solidFill>
                  <a:sysClr val="windowText" lastClr="000000"/>
                </a:solidFill>
                <a:latin typeface="Walbaum Display (Cuerpo)"/>
              </a:rPr>
              <a:t>- Dado el </a:t>
            </a:r>
            <a:r>
              <a:rPr lang="es-ES" sz="1000" b="1" dirty="0">
                <a:solidFill>
                  <a:sysClr val="windowText" lastClr="000000"/>
                </a:solidFill>
                <a:latin typeface="Walbaum Display (Cuerpo)"/>
              </a:rPr>
              <a:t>manejo de posibles </a:t>
            </a:r>
            <a:r>
              <a:rPr lang="es-ES" sz="1000" b="1" i="1" dirty="0" err="1">
                <a:solidFill>
                  <a:sysClr val="windowText" lastClr="000000"/>
                </a:solidFill>
                <a:latin typeface="Walbaum Display (Cuerpo)"/>
              </a:rPr>
              <a:t>outliers</a:t>
            </a:r>
            <a:r>
              <a:rPr lang="es-ES" sz="1000" b="1" i="1" dirty="0">
                <a:solidFill>
                  <a:sysClr val="windowText" lastClr="000000"/>
                </a:solidFill>
                <a:latin typeface="Walbaum Display (Cuerpo)"/>
              </a:rPr>
              <a:t> </a:t>
            </a:r>
            <a:r>
              <a:rPr lang="es-ES" sz="1000" dirty="0">
                <a:solidFill>
                  <a:sysClr val="windowText" lastClr="000000"/>
                </a:solidFill>
                <a:latin typeface="Walbaum Display (Cuerpo)"/>
              </a:rPr>
              <a:t>(como Turquía y Letonia, por un lado, y de Dinamarca, Hungría, Polonia y Lituania, por otro) en conjunto a la </a:t>
            </a:r>
            <a:r>
              <a:rPr lang="es-ES" sz="1000" b="1" dirty="0">
                <a:solidFill>
                  <a:sysClr val="windowText" lastClr="000000"/>
                </a:solidFill>
                <a:latin typeface="Walbaum Display (Cuerpo)"/>
              </a:rPr>
              <a:t>apertura del grupo 2 </a:t>
            </a:r>
            <a:r>
              <a:rPr lang="es-ES" sz="1000" dirty="0">
                <a:solidFill>
                  <a:sysClr val="windowText" lastClr="000000"/>
                </a:solidFill>
                <a:latin typeface="Walbaum Display (Cuerpo)"/>
              </a:rPr>
              <a:t>según método de Ward (aquí grupos 3 y 4) en naciones con o sin (en general) territorio para fines agrícolas, se considera que </a:t>
            </a:r>
            <a:r>
              <a:rPr lang="es-ES" sz="1000" b="1" dirty="0">
                <a:solidFill>
                  <a:sysClr val="windowText" lastClr="000000"/>
                </a:solidFill>
                <a:latin typeface="Walbaum Display (Cuerpo)"/>
              </a:rPr>
              <a:t>el método de encadenamiento completo ofrece mejores resultados </a:t>
            </a:r>
            <a:r>
              <a:rPr lang="es-ES" sz="1000" dirty="0">
                <a:solidFill>
                  <a:sysClr val="windowText" lastClr="000000"/>
                </a:solidFill>
                <a:latin typeface="Walbaum Display (Cuerpo)"/>
              </a:rPr>
              <a:t>en términos de lograr grupos homogéneos dentro de sí  y heterogéneos entre sí.</a:t>
            </a:r>
            <a:endParaRPr lang="es-ES" sz="1000" i="1" dirty="0">
              <a:solidFill>
                <a:sysClr val="windowText" lastClr="000000"/>
              </a:solidFill>
              <a:latin typeface="Walbaum Display (Cuerpo)"/>
            </a:endParaRPr>
          </a:p>
        </p:txBody>
      </p:sp>
    </p:spTree>
    <p:extLst>
      <p:ext uri="{BB962C8B-B14F-4D97-AF65-F5344CB8AC3E}">
        <p14:creationId xmlns:p14="http://schemas.microsoft.com/office/powerpoint/2010/main" val="303006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4. ANÁLISIS DE FACTORES</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16</a:t>
            </a:fld>
            <a:endParaRPr lang="en-US"/>
          </a:p>
        </p:txBody>
      </p:sp>
    </p:spTree>
    <p:extLst>
      <p:ext uri="{BB962C8B-B14F-4D97-AF65-F5344CB8AC3E}">
        <p14:creationId xmlns:p14="http://schemas.microsoft.com/office/powerpoint/2010/main" val="334118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17</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
        <p:nvSpPr>
          <p:cNvPr id="8" name="Marcador de contenido 2">
            <a:extLst>
              <a:ext uri="{FF2B5EF4-FFF2-40B4-BE49-F238E27FC236}">
                <a16:creationId xmlns:a16="http://schemas.microsoft.com/office/drawing/2014/main" id="{14120CEA-1A91-12DF-0A21-5B1027D4AA24}"/>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un único factor:</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A0622340-2A8F-814D-3489-836882A70D80}"/>
              </a:ext>
            </a:extLst>
          </p:cNvPr>
          <p:cNvGraphicFramePr>
            <a:graphicFrameLocks noGrp="1"/>
          </p:cNvGraphicFramePr>
          <p:nvPr>
            <p:extLst>
              <p:ext uri="{D42A27DB-BD31-4B8C-83A1-F6EECF244321}">
                <p14:modId xmlns:p14="http://schemas.microsoft.com/office/powerpoint/2010/main" val="3147942585"/>
              </p:ext>
            </p:extLst>
          </p:nvPr>
        </p:nvGraphicFramePr>
        <p:xfrm>
          <a:off x="464205" y="1368375"/>
          <a:ext cx="4797563" cy="1647825"/>
        </p:xfrm>
        <a:graphic>
          <a:graphicData uri="http://schemas.openxmlformats.org/drawingml/2006/table">
            <a:tbl>
              <a:tblPr>
                <a:tableStyleId>{5C22544A-7EE6-4342-B048-85BDC9FD1C3A}</a:tableStyleId>
              </a:tblPr>
              <a:tblGrid>
                <a:gridCol w="2309360">
                  <a:extLst>
                    <a:ext uri="{9D8B030D-6E8A-4147-A177-3AD203B41FA5}">
                      <a16:colId xmlns:a16="http://schemas.microsoft.com/office/drawing/2014/main" val="2544230995"/>
                    </a:ext>
                  </a:extLst>
                </a:gridCol>
                <a:gridCol w="832277">
                  <a:extLst>
                    <a:ext uri="{9D8B030D-6E8A-4147-A177-3AD203B41FA5}">
                      <a16:colId xmlns:a16="http://schemas.microsoft.com/office/drawing/2014/main" val="3974807904"/>
                    </a:ext>
                  </a:extLst>
                </a:gridCol>
                <a:gridCol w="772520">
                  <a:extLst>
                    <a:ext uri="{9D8B030D-6E8A-4147-A177-3AD203B41FA5}">
                      <a16:colId xmlns:a16="http://schemas.microsoft.com/office/drawing/2014/main" val="2611336399"/>
                    </a:ext>
                  </a:extLst>
                </a:gridCol>
                <a:gridCol w="883406">
                  <a:extLst>
                    <a:ext uri="{9D8B030D-6E8A-4147-A177-3AD203B41FA5}">
                      <a16:colId xmlns:a16="http://schemas.microsoft.com/office/drawing/2014/main" val="1521036242"/>
                    </a:ext>
                  </a:extLst>
                </a:gridCol>
              </a:tblGrid>
              <a:tr h="190500">
                <a:tc>
                  <a:txBody>
                    <a:bodyPr/>
                    <a:lstStyle/>
                    <a:p>
                      <a:pPr algn="ctr" fontAlgn="t"/>
                      <a:r>
                        <a:rPr lang="es-AR" sz="1000" b="1" u="none" strike="noStrike" dirty="0">
                          <a:solidFill>
                            <a:schemeClr val="bg1"/>
                          </a:solidFill>
                          <a:effectLst/>
                          <a:latin typeface="Walbaum Display (Cuerpo)"/>
                        </a:rPr>
                        <a:t>Factor</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a:solidFill>
                            <a:schemeClr val="bg1"/>
                          </a:solidFill>
                          <a:effectLst/>
                          <a:latin typeface="Walbaum Display (Cuerpo)"/>
                        </a:rPr>
                        <a:t>Varianza</a:t>
                      </a:r>
                    </a:p>
                    <a:p>
                      <a:pPr algn="ctr" fontAlgn="t"/>
                      <a:r>
                        <a:rPr lang="es-AR" sz="1000" b="1" i="0" u="none" strike="noStrike" dirty="0">
                          <a:solidFill>
                            <a:schemeClr val="bg1"/>
                          </a:solidFill>
                          <a:effectLst/>
                          <a:latin typeface="Walbaum Display (Cuerpo)"/>
                        </a:rPr>
                        <a:t>(autovalor)</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a:t>
                      </a:r>
                    </a:p>
                    <a:p>
                      <a:pPr algn="ctr" fontAlgn="t"/>
                      <a:r>
                        <a:rPr lang="es-AR" sz="1000" b="1" i="0" u="none" strike="noStrike" dirty="0">
                          <a:solidFill>
                            <a:schemeClr val="bg1"/>
                          </a:solidFill>
                          <a:effectLst/>
                          <a:latin typeface="Walbaum Display (Cuerpo)"/>
                        </a:rPr>
                        <a:t>explicada</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 </a:t>
                      </a:r>
                    </a:p>
                    <a:p>
                      <a:pPr algn="ctr" fontAlgn="t"/>
                      <a:r>
                        <a:rPr lang="es-AR" sz="1000" b="1" u="none" strike="noStrike" dirty="0" err="1">
                          <a:solidFill>
                            <a:schemeClr val="bg1"/>
                          </a:solidFill>
                          <a:effectLst/>
                          <a:latin typeface="Walbaum Display (Cuerpo)"/>
                        </a:rPr>
                        <a:t>exp</a:t>
                      </a:r>
                      <a:r>
                        <a:rPr lang="es-AR" sz="1000" b="1" u="none" strike="noStrike" dirty="0">
                          <a:solidFill>
                            <a:schemeClr val="bg1"/>
                          </a:solidFill>
                          <a:effectLst/>
                          <a:latin typeface="Walbaum Display (Cuerpo)"/>
                        </a:rPr>
                        <a:t>. </a:t>
                      </a:r>
                      <a:r>
                        <a:rPr lang="es-AR" sz="1000" b="1" u="none" strike="noStrike" dirty="0" err="1">
                          <a:solidFill>
                            <a:schemeClr val="bg1"/>
                          </a:solidFill>
                          <a:effectLst/>
                          <a:latin typeface="Walbaum Display (Cuerpo)"/>
                        </a:rPr>
                        <a:t>acum</a:t>
                      </a:r>
                      <a:r>
                        <a:rPr lang="es-AR" sz="1000" b="1" u="none" strike="noStrike" dirty="0">
                          <a:solidFill>
                            <a:schemeClr val="bg1"/>
                          </a:solidFill>
                          <a:effectLst/>
                          <a:latin typeface="Walbaum Display (Cuerpo)"/>
                        </a:rPr>
                        <a:t>.</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397642911"/>
                  </a:ext>
                </a:extLst>
              </a:tr>
              <a:tr h="190500">
                <a:tc>
                  <a:txBody>
                    <a:bodyPr/>
                    <a:lstStyle/>
                    <a:p>
                      <a:pPr algn="l" fontAlgn="b"/>
                      <a:r>
                        <a:rPr lang="es-AR" sz="1000" b="1" u="none" strike="noStrike" dirty="0">
                          <a:solidFill>
                            <a:schemeClr val="bg1"/>
                          </a:solidFill>
                          <a:effectLst/>
                          <a:latin typeface="Walbaum Display (Cuerpo)"/>
                        </a:rPr>
                        <a:t>Factor 1</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1,8282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0,4982</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0,4982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66103952"/>
                  </a:ext>
                </a:extLst>
              </a:tr>
              <a:tr h="190500">
                <a:tc>
                  <a:txBody>
                    <a:bodyPr/>
                    <a:lstStyle/>
                    <a:p>
                      <a:pPr algn="l" fontAlgn="b"/>
                      <a:r>
                        <a:rPr lang="es-AR" sz="1000" b="1" u="none" strike="noStrike" dirty="0">
                          <a:solidFill>
                            <a:schemeClr val="bg1"/>
                          </a:solidFill>
                          <a:effectLst/>
                          <a:latin typeface="Walbaum Display (Cuerpo)"/>
                        </a:rPr>
                        <a:t>Factor 2</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1,2632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0,3442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0,8424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221752978"/>
                  </a:ext>
                </a:extLst>
              </a:tr>
              <a:tr h="190500">
                <a:tc>
                  <a:txBody>
                    <a:bodyPr/>
                    <a:lstStyle/>
                    <a:p>
                      <a:pPr algn="l" fontAlgn="b"/>
                      <a:r>
                        <a:rPr lang="es-AR" sz="1000" b="1" u="none" strike="noStrike" dirty="0">
                          <a:solidFill>
                            <a:schemeClr val="bg1"/>
                          </a:solidFill>
                          <a:effectLst/>
                          <a:latin typeface="Walbaum Display (Cuerpo)"/>
                        </a:rPr>
                        <a:t>Factor 3</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0,8155</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0,2222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1,0646</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33600485"/>
                  </a:ext>
                </a:extLst>
              </a:tr>
              <a:tr h="190500">
                <a:tc>
                  <a:txBody>
                    <a:bodyPr/>
                    <a:lstStyle/>
                    <a:p>
                      <a:pPr algn="l" fontAlgn="b"/>
                      <a:r>
                        <a:rPr lang="es-AR" sz="1000" b="1" u="none" strike="noStrike" dirty="0">
                          <a:solidFill>
                            <a:schemeClr val="bg1"/>
                          </a:solidFill>
                          <a:effectLst/>
                          <a:latin typeface="Walbaum Display (Cuerpo)"/>
                        </a:rPr>
                        <a:t>Factor 4</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0,2328</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0,0634</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1,1281</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075607733"/>
                  </a:ext>
                </a:extLst>
              </a:tr>
              <a:tr h="190500">
                <a:tc>
                  <a:txBody>
                    <a:bodyPr/>
                    <a:lstStyle/>
                    <a:p>
                      <a:pPr algn="l" fontAlgn="b"/>
                      <a:r>
                        <a:rPr lang="es-AR" sz="1000" b="1" u="none" strike="noStrike" dirty="0">
                          <a:solidFill>
                            <a:schemeClr val="bg1"/>
                          </a:solidFill>
                          <a:effectLst/>
                          <a:latin typeface="Walbaum Display (Cuerpo)"/>
                        </a:rPr>
                        <a:t>Factor 5</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-0,0323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-0,0088</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1,1193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93393640"/>
                  </a:ext>
                </a:extLst>
              </a:tr>
              <a:tr h="190500">
                <a:tc>
                  <a:txBody>
                    <a:bodyPr/>
                    <a:lstStyle/>
                    <a:p>
                      <a:pPr algn="l" fontAlgn="b"/>
                      <a:r>
                        <a:rPr lang="es-AR" sz="1000" b="1" u="none" strike="noStrike" dirty="0">
                          <a:solidFill>
                            <a:schemeClr val="bg1"/>
                          </a:solidFill>
                          <a:effectLst/>
                          <a:latin typeface="Walbaum Display (Cuerpo)"/>
                        </a:rPr>
                        <a:t>Factor 6</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-0,1703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-0,0464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1,0729</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537990684"/>
                  </a:ext>
                </a:extLst>
              </a:tr>
              <a:tr h="190500">
                <a:tc>
                  <a:txBody>
                    <a:bodyPr/>
                    <a:lstStyle/>
                    <a:p>
                      <a:pPr algn="l" fontAlgn="b"/>
                      <a:r>
                        <a:rPr lang="es-AR" sz="1000" b="1" u="none" strike="noStrike" dirty="0">
                          <a:solidFill>
                            <a:schemeClr val="bg1"/>
                          </a:solidFill>
                          <a:effectLst/>
                          <a:latin typeface="Walbaum Display (Cuerpo)"/>
                        </a:rPr>
                        <a:t>Factor 7</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-0,2674</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-0,0729</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050312114"/>
                  </a:ext>
                </a:extLst>
              </a:tr>
            </a:tbl>
          </a:graphicData>
        </a:graphic>
      </p:graphicFrame>
      <p:graphicFrame>
        <p:nvGraphicFramePr>
          <p:cNvPr id="10" name="Tabla 9">
            <a:extLst>
              <a:ext uri="{FF2B5EF4-FFF2-40B4-BE49-F238E27FC236}">
                <a16:creationId xmlns:a16="http://schemas.microsoft.com/office/drawing/2014/main" id="{2250A9FE-051A-6198-C08F-D0FAECD4DC08}"/>
              </a:ext>
            </a:extLst>
          </p:cNvPr>
          <p:cNvGraphicFramePr>
            <a:graphicFrameLocks noGrp="1"/>
          </p:cNvGraphicFramePr>
          <p:nvPr>
            <p:extLst>
              <p:ext uri="{D42A27DB-BD31-4B8C-83A1-F6EECF244321}">
                <p14:modId xmlns:p14="http://schemas.microsoft.com/office/powerpoint/2010/main" val="3368952016"/>
              </p:ext>
            </p:extLst>
          </p:nvPr>
        </p:nvGraphicFramePr>
        <p:xfrm>
          <a:off x="464205" y="3458930"/>
          <a:ext cx="4797563" cy="1647816"/>
        </p:xfrm>
        <a:graphic>
          <a:graphicData uri="http://schemas.openxmlformats.org/drawingml/2006/table">
            <a:tbl>
              <a:tblPr>
                <a:tableStyleId>{5C22544A-7EE6-4342-B048-85BDC9FD1C3A}</a:tableStyleId>
              </a:tblPr>
              <a:tblGrid>
                <a:gridCol w="2099056">
                  <a:extLst>
                    <a:ext uri="{9D8B030D-6E8A-4147-A177-3AD203B41FA5}">
                      <a16:colId xmlns:a16="http://schemas.microsoft.com/office/drawing/2014/main" val="267271584"/>
                    </a:ext>
                  </a:extLst>
                </a:gridCol>
                <a:gridCol w="752595">
                  <a:extLst>
                    <a:ext uri="{9D8B030D-6E8A-4147-A177-3AD203B41FA5}">
                      <a16:colId xmlns:a16="http://schemas.microsoft.com/office/drawing/2014/main" val="239042725"/>
                    </a:ext>
                  </a:extLst>
                </a:gridCol>
                <a:gridCol w="881063">
                  <a:extLst>
                    <a:ext uri="{9D8B030D-6E8A-4147-A177-3AD203B41FA5}">
                      <a16:colId xmlns:a16="http://schemas.microsoft.com/office/drawing/2014/main" val="2864706896"/>
                    </a:ext>
                  </a:extLst>
                </a:gridCol>
                <a:gridCol w="1064849">
                  <a:extLst>
                    <a:ext uri="{9D8B030D-6E8A-4147-A177-3AD203B41FA5}">
                      <a16:colId xmlns:a16="http://schemas.microsoft.com/office/drawing/2014/main" val="3181092091"/>
                    </a:ext>
                  </a:extLst>
                </a:gridCol>
              </a:tblGrid>
              <a:tr h="205977">
                <a:tc>
                  <a:txBody>
                    <a:bodyPr/>
                    <a:lstStyle/>
                    <a:p>
                      <a:pPr algn="ctr" fontAlgn="t"/>
                      <a:r>
                        <a:rPr lang="es-AR" sz="1000" b="1" u="none" strike="noStrike" dirty="0">
                          <a:solidFill>
                            <a:schemeClr val="bg1"/>
                          </a:solidFill>
                          <a:effectLst/>
                          <a:latin typeface="Walbaum Display (Cuerpo)"/>
                        </a:rPr>
                        <a:t>Variable</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Coef</a:t>
                      </a:r>
                      <a:r>
                        <a:rPr lang="es-AR" sz="1000" b="1" u="none" strike="noStrike" dirty="0">
                          <a:solidFill>
                            <a:schemeClr val="bg1"/>
                          </a:solidFill>
                          <a:effectLst/>
                          <a:latin typeface="Walbaum Display (Cuerpo)"/>
                        </a:rPr>
                        <a:t>. 1</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Uniqueness</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Communality</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179224039"/>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-0,3620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0,8689</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0,1311</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565466617"/>
                  </a:ext>
                </a:extLst>
              </a:tr>
              <a:tr h="205977">
                <a:tc>
                  <a:txBody>
                    <a:bodyPr/>
                    <a:lstStyle/>
                    <a:p>
                      <a:pPr algn="l" fontAlgn="b"/>
                      <a:r>
                        <a:rPr lang="es-AR" sz="1000" b="1" i="0" u="none" strike="noStrike" dirty="0">
                          <a:solidFill>
                            <a:schemeClr val="bg1"/>
                          </a:solidFill>
                          <a:effectLst/>
                          <a:latin typeface="Walbaum Display (Cuerpo)"/>
                        </a:rPr>
                        <a:t>Arable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-0,5573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0,6894</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0,3106</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04407871"/>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exports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-0,4277</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0,8170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0,1830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97733238"/>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imports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-0,0015</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1,0000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0,0000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23880544"/>
                  </a:ext>
                </a:extLst>
              </a:tr>
              <a:tr h="205977">
                <a:tc>
                  <a:txBody>
                    <a:bodyPr/>
                    <a:lstStyle/>
                    <a:p>
                      <a:pPr algn="l" fontAlgn="b"/>
                      <a:r>
                        <a:rPr lang="en-US" sz="1000" b="1" i="0" u="none" strike="noStrike" dirty="0">
                          <a:solidFill>
                            <a:schemeClr val="bg1"/>
                          </a:solidFill>
                          <a:effectLst/>
                          <a:latin typeface="Walbaum Display (Cuerpo)"/>
                        </a:rPr>
                        <a:t>Agriculture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0,8288</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0,3132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0,6868</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678779963"/>
                  </a:ext>
                </a:extLst>
              </a:tr>
              <a:tr h="205977">
                <a:tc>
                  <a:txBody>
                    <a:bodyPr/>
                    <a:lstStyle/>
                    <a:p>
                      <a:pPr algn="l" fontAlgn="b"/>
                      <a:r>
                        <a:rPr lang="es-AR" sz="1000" b="1" i="0" u="none" strike="noStrike" dirty="0" err="1">
                          <a:solidFill>
                            <a:schemeClr val="bg1"/>
                          </a:solidFill>
                          <a:effectLst/>
                          <a:latin typeface="Walbaum Display (Cuerpo)"/>
                        </a:rPr>
                        <a:t>Employment</a:t>
                      </a:r>
                      <a:r>
                        <a:rPr lang="es-AR" sz="1000" b="1" i="0" u="none" strike="noStrike" dirty="0">
                          <a:solidFill>
                            <a:schemeClr val="bg1"/>
                          </a:solidFill>
                          <a:effectLst/>
                          <a:latin typeface="Walbaum Display (Cuerpo)"/>
                        </a:rPr>
                        <a:t> in </a:t>
                      </a:r>
                      <a:r>
                        <a:rPr lang="es-AR" sz="1000" b="1" i="0" u="none" strike="noStrike" dirty="0" err="1">
                          <a:solidFill>
                            <a:schemeClr val="bg1"/>
                          </a:solidFill>
                          <a:effectLst/>
                          <a:latin typeface="Walbaum Display (Cuerpo)"/>
                        </a:rPr>
                        <a:t>agriculture</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0,7171</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0,4858</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0,5142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621126486"/>
                  </a:ext>
                </a:extLst>
              </a:tr>
              <a:tr h="205977">
                <a:tc>
                  <a:txBody>
                    <a:bodyPr/>
                    <a:lstStyle/>
                    <a:p>
                      <a:pPr algn="l" fontAlgn="b"/>
                      <a:r>
                        <a:rPr lang="es-AR" sz="1000" b="1" i="0" u="none" strike="noStrike" dirty="0">
                          <a:solidFill>
                            <a:schemeClr val="bg1"/>
                          </a:solidFill>
                          <a:effectLst/>
                          <a:latin typeface="Walbaum Display (Cuerpo)"/>
                        </a:rPr>
                        <a:t>Rural </a:t>
                      </a:r>
                      <a:r>
                        <a:rPr lang="es-AR" sz="1000" b="1" i="0" u="none" strike="noStrike" dirty="0" err="1">
                          <a:solidFill>
                            <a:schemeClr val="bg1"/>
                          </a:solidFill>
                          <a:effectLst/>
                          <a:latin typeface="Walbaum Display (Cuerpo)"/>
                        </a:rPr>
                        <a:t>population</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-0,0502</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0,9975</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0,0025</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244716783"/>
                  </a:ext>
                </a:extLst>
              </a:tr>
            </a:tbl>
          </a:graphicData>
        </a:graphic>
      </p:graphicFrame>
      <p:sp>
        <p:nvSpPr>
          <p:cNvPr id="12" name="Marcador de contenido 2">
            <a:extLst>
              <a:ext uri="{FF2B5EF4-FFF2-40B4-BE49-F238E27FC236}">
                <a16:creationId xmlns:a16="http://schemas.microsoft.com/office/drawing/2014/main" id="{28E24D0F-0723-AB1B-6FD1-475AB3CE293F}"/>
              </a:ext>
            </a:extLst>
          </p:cNvPr>
          <p:cNvSpPr txBox="1">
            <a:spLocks/>
          </p:cNvSpPr>
          <p:nvPr/>
        </p:nvSpPr>
        <p:spPr>
          <a:xfrm>
            <a:off x="5532582" y="1517723"/>
            <a:ext cx="6195213" cy="337054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1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1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dirty="0">
                <a:solidFill>
                  <a:sysClr val="windowText" lastClr="000000"/>
                </a:solidFill>
                <a:latin typeface="Walbaum Display (Cuerpo)"/>
              </a:rPr>
              <a:t>Nota: </a:t>
            </a:r>
            <a:r>
              <a:rPr lang="es-ES" sz="1100" b="1" dirty="0">
                <a:solidFill>
                  <a:sysClr val="windowText" lastClr="000000"/>
                </a:solidFill>
                <a:latin typeface="Walbaum Display (Cuerpo)"/>
              </a:rPr>
              <a:t>Antes de efectuar el Análisis de Factores</a:t>
            </a:r>
            <a:r>
              <a:rPr lang="es-ES" sz="1100" dirty="0">
                <a:solidFill>
                  <a:sysClr val="windowText" lastClr="000000"/>
                </a:solidFill>
                <a:latin typeface="Walbaum Display (Cuerpo)"/>
              </a:rPr>
              <a:t>, fue realizado un </a:t>
            </a:r>
            <a:r>
              <a:rPr lang="es-ES" sz="1100" b="1" dirty="0">
                <a:solidFill>
                  <a:sysClr val="windowText" lastClr="000000"/>
                </a:solidFill>
                <a:latin typeface="Walbaum Display (Cuerpo)"/>
              </a:rPr>
              <a:t>Test de Hipótesis de Normalidad Multivariada de </a:t>
            </a:r>
            <a:r>
              <a:rPr lang="es-ES" sz="1100" b="1" dirty="0" err="1">
                <a:solidFill>
                  <a:sysClr val="windowText" lastClr="000000"/>
                </a:solidFill>
                <a:latin typeface="Walbaum Display (Cuerpo)"/>
              </a:rPr>
              <a:t>Mardia</a:t>
            </a:r>
            <a:r>
              <a:rPr lang="es-ES" sz="1100" dirty="0">
                <a:solidFill>
                  <a:sysClr val="windowText" lastClr="000000"/>
                </a:solidFill>
                <a:latin typeface="Walbaum Display (Cuerpo)"/>
              </a:rPr>
              <a:t>. De acuerdo con los resultados de este (que pueden ser encontrados en archivo .</a:t>
            </a:r>
            <a:r>
              <a:rPr lang="es-ES" sz="1100" dirty="0" err="1">
                <a:solidFill>
                  <a:sysClr val="windowText" lastClr="000000"/>
                </a:solidFill>
                <a:latin typeface="Walbaum Display (Cuerpo)"/>
              </a:rPr>
              <a:t>ipynb</a:t>
            </a:r>
            <a:r>
              <a:rPr lang="es-ES" sz="1100" dirty="0">
                <a:solidFill>
                  <a:sysClr val="windowText" lastClr="000000"/>
                </a:solidFill>
                <a:latin typeface="Walbaum Display (Cuerpo)"/>
              </a:rPr>
              <a:t>), si bien se rechazaría la hipótesis nula según Simetría de </a:t>
            </a:r>
            <a:r>
              <a:rPr lang="es-ES" sz="1100" dirty="0" err="1">
                <a:solidFill>
                  <a:sysClr val="windowText" lastClr="000000"/>
                </a:solidFill>
                <a:latin typeface="Walbaum Display (Cuerpo)"/>
              </a:rPr>
              <a:t>Mardia</a:t>
            </a:r>
            <a:r>
              <a:rPr lang="es-ES" sz="1100" dirty="0">
                <a:solidFill>
                  <a:sysClr val="windowText" lastClr="000000"/>
                </a:solidFill>
                <a:latin typeface="Walbaum Display (Cuerpo)"/>
              </a:rPr>
              <a:t> (p-value igual a cero), dicha conclusión no se mantendría según </a:t>
            </a:r>
            <a:r>
              <a:rPr lang="es-ES" sz="1100" dirty="0" err="1">
                <a:solidFill>
                  <a:sysClr val="windowText" lastClr="000000"/>
                </a:solidFill>
                <a:latin typeface="Walbaum Display (Cuerpo)"/>
              </a:rPr>
              <a:t>Kurtosis</a:t>
            </a:r>
            <a:r>
              <a:rPr lang="es-ES" sz="1100" dirty="0">
                <a:solidFill>
                  <a:sysClr val="windowText" lastClr="000000"/>
                </a:solidFill>
                <a:latin typeface="Walbaum Display (Cuerpo)"/>
              </a:rPr>
              <a:t> de </a:t>
            </a:r>
            <a:r>
              <a:rPr lang="es-ES" sz="1100" dirty="0" err="1">
                <a:solidFill>
                  <a:sysClr val="windowText" lastClr="000000"/>
                </a:solidFill>
                <a:latin typeface="Walbaum Display (Cuerpo)"/>
              </a:rPr>
              <a:t>Mardia</a:t>
            </a:r>
            <a:r>
              <a:rPr lang="es-ES" sz="1100" dirty="0">
                <a:solidFill>
                  <a:sysClr val="windowText" lastClr="000000"/>
                </a:solidFill>
                <a:latin typeface="Walbaum Display (Cuerpo)"/>
              </a:rPr>
              <a:t>. Sin embargo, y a pesar de no existir una definición exhaustiva por parte de la hipótesis de no normalidad de datos multivariados, </a:t>
            </a:r>
            <a:r>
              <a:rPr lang="es-ES" sz="1100" b="1" dirty="0">
                <a:solidFill>
                  <a:sysClr val="windowText" lastClr="000000"/>
                </a:solidFill>
                <a:latin typeface="Walbaum Display (Cuerpo)"/>
              </a:rPr>
              <a:t>se efectuará análisis según Método de Factores Principales</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1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dirty="0">
                <a:solidFill>
                  <a:sysClr val="windowText" lastClr="000000"/>
                </a:solidFill>
                <a:latin typeface="Walbaum Display (Cuerpo)"/>
              </a:rPr>
              <a:t>Del </a:t>
            </a:r>
            <a:r>
              <a:rPr lang="es-ES" sz="1100" b="1" dirty="0">
                <a:solidFill>
                  <a:sysClr val="windowText" lastClr="000000"/>
                </a:solidFill>
                <a:latin typeface="Walbaum Display (Cuerpo)"/>
              </a:rPr>
              <a:t>Análisis de Factores</a:t>
            </a:r>
            <a:r>
              <a:rPr lang="es-ES" sz="1100" dirty="0">
                <a:solidFill>
                  <a:sysClr val="windowText" lastClr="000000"/>
                </a:solidFill>
                <a:latin typeface="Walbaum Display (Cuerpo)"/>
              </a:rPr>
              <a:t>, de acuerdo con el método de factores principales, </a:t>
            </a:r>
            <a:r>
              <a:rPr lang="es-ES" sz="1100" b="1" dirty="0">
                <a:solidFill>
                  <a:sysClr val="windowText" lastClr="000000"/>
                </a:solidFill>
                <a:latin typeface="Walbaum Display (Cuerpo)"/>
              </a:rPr>
              <a:t>para el primer factor,</a:t>
            </a:r>
            <a:r>
              <a:rPr lang="es-ES" sz="1100" dirty="0">
                <a:solidFill>
                  <a:sysClr val="windowText" lastClr="000000"/>
                </a:solidFill>
                <a:latin typeface="Walbaum Display (Cuerpo)"/>
              </a:rPr>
              <a:t> puede destacarse:</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El mismo </a:t>
            </a:r>
            <a:r>
              <a:rPr lang="es-ES" sz="1100" b="1" dirty="0">
                <a:solidFill>
                  <a:sysClr val="windowText" lastClr="000000"/>
                </a:solidFill>
                <a:latin typeface="Walbaum Display (Cuerpo)"/>
              </a:rPr>
              <a:t>conservaría</a:t>
            </a:r>
            <a:r>
              <a:rPr lang="es-ES" sz="1100" dirty="0">
                <a:solidFill>
                  <a:sysClr val="windowText" lastClr="000000"/>
                </a:solidFill>
                <a:latin typeface="Walbaum Display (Cuerpo)"/>
              </a:rPr>
              <a:t> aproximadamente el </a:t>
            </a:r>
            <a:r>
              <a:rPr lang="es-ES" sz="1100" b="1" dirty="0">
                <a:solidFill>
                  <a:sysClr val="windowText" lastClr="000000"/>
                </a:solidFill>
                <a:latin typeface="Walbaum Display (Cuerpo)"/>
              </a:rPr>
              <a:t>50% de la varianza total </a:t>
            </a:r>
            <a:r>
              <a:rPr lang="es-ES" sz="1100" dirty="0">
                <a:solidFill>
                  <a:sysClr val="windowText" lastClr="000000"/>
                </a:solidFill>
                <a:latin typeface="Walbaum Display (Cuerpo)"/>
              </a:rPr>
              <a:t>de la matriz de datos;</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Analizando el </a:t>
            </a:r>
            <a:r>
              <a:rPr lang="es-ES" sz="1100" b="1" dirty="0">
                <a:solidFill>
                  <a:sysClr val="windowText" lastClr="000000"/>
                </a:solidFill>
                <a:latin typeface="Walbaum Display (Cuerpo)"/>
              </a:rPr>
              <a:t>primer vector de coeficientes</a:t>
            </a:r>
            <a:r>
              <a:rPr lang="es-ES" sz="1100" dirty="0">
                <a:solidFill>
                  <a:sysClr val="windowText" lastClr="000000"/>
                </a:solidFill>
                <a:latin typeface="Walbaum Display (Cuerpo)"/>
              </a:rPr>
              <a:t> (</a:t>
            </a:r>
            <a:r>
              <a:rPr lang="es-ES" sz="1100" i="1" dirty="0" err="1">
                <a:solidFill>
                  <a:sysClr val="windowText" lastClr="000000"/>
                </a:solidFill>
                <a:latin typeface="Walbaum Display (Cuerpo)"/>
              </a:rPr>
              <a:t>loadings</a:t>
            </a:r>
            <a:r>
              <a:rPr lang="es-ES" sz="1100" dirty="0">
                <a:solidFill>
                  <a:sysClr val="windowText" lastClr="000000"/>
                </a:solidFill>
                <a:latin typeface="Walbaum Display (Cuerpo)"/>
              </a:rPr>
              <a:t>), puede resaltarse </a:t>
            </a:r>
            <a:r>
              <a:rPr lang="es-ES" sz="1100" b="1" dirty="0">
                <a:solidFill>
                  <a:sysClr val="windowText" lastClr="000000"/>
                </a:solidFill>
                <a:latin typeface="Walbaum Display (Cuerpo)"/>
              </a:rPr>
              <a:t>guarismos positivos para valor agregado y empleo en Agricultura</a:t>
            </a:r>
            <a:r>
              <a:rPr lang="es-ES" sz="1100" dirty="0">
                <a:solidFill>
                  <a:sysClr val="windowText" lastClr="000000"/>
                </a:solidFill>
                <a:latin typeface="Walbaum Display (Cuerpo)"/>
              </a:rPr>
              <a:t>, siendo el resto guarismo negativos;</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En relación con la </a:t>
            </a:r>
            <a:r>
              <a:rPr lang="es-ES" sz="1100" b="1" dirty="0">
                <a:solidFill>
                  <a:sysClr val="windowText" lastClr="000000"/>
                </a:solidFill>
                <a:latin typeface="Walbaum Display (Cuerpo)"/>
              </a:rPr>
              <a:t>bondad de ajuste del modelo </a:t>
            </a:r>
            <a:r>
              <a:rPr lang="es-ES" sz="1100" dirty="0">
                <a:solidFill>
                  <a:sysClr val="windowText" lastClr="000000"/>
                </a:solidFill>
                <a:latin typeface="Walbaum Display (Cuerpo)"/>
              </a:rPr>
              <a:t>de análisis de factores (cuán bien reconstruyen los factores a las variables), puede argumentarse que el mismo sería </a:t>
            </a:r>
            <a:r>
              <a:rPr lang="es-ES" sz="1100" b="1" dirty="0">
                <a:solidFill>
                  <a:sysClr val="windowText" lastClr="000000"/>
                </a:solidFill>
                <a:latin typeface="Walbaum Display (Cuerpo)"/>
              </a:rPr>
              <a:t>deficiente</a:t>
            </a:r>
            <a:r>
              <a:rPr lang="es-ES" sz="1100" dirty="0">
                <a:solidFill>
                  <a:sysClr val="windowText" lastClr="000000"/>
                </a:solidFill>
                <a:latin typeface="Walbaum Display (Cuerpo)"/>
              </a:rPr>
              <a:t> dados los </a:t>
            </a:r>
            <a:r>
              <a:rPr lang="es-ES" sz="1100" b="1" dirty="0">
                <a:solidFill>
                  <a:sysClr val="windowText" lastClr="000000"/>
                </a:solidFill>
                <a:latin typeface="Walbaum Display (Cuerpo)"/>
              </a:rPr>
              <a:t>altos niveles de variabilidad específica o </a:t>
            </a:r>
            <a:r>
              <a:rPr lang="es-ES" sz="1100" b="1" i="1" dirty="0" err="1">
                <a:solidFill>
                  <a:sysClr val="windowText" lastClr="000000"/>
                </a:solidFill>
                <a:latin typeface="Walbaum Display (Cuerpo)"/>
              </a:rPr>
              <a:t>uniqueness</a:t>
            </a:r>
            <a:r>
              <a:rPr lang="es-ES" sz="1100" b="1" dirty="0">
                <a:solidFill>
                  <a:sysClr val="windowText" lastClr="000000"/>
                </a:solidFill>
                <a:latin typeface="Walbaum Display (Cuerpo)"/>
              </a:rPr>
              <a:t> </a:t>
            </a:r>
            <a:r>
              <a:rPr lang="es-ES" sz="1100" dirty="0">
                <a:solidFill>
                  <a:sysClr val="windowText" lastClr="000000"/>
                </a:solidFill>
                <a:latin typeface="Walbaum Display (Cuerpo)"/>
              </a:rPr>
              <a:t>(no asociados a los factores) presentes en la mayoría de las variables.</a:t>
            </a:r>
          </a:p>
        </p:txBody>
      </p:sp>
      <p:sp>
        <p:nvSpPr>
          <p:cNvPr id="3" name="Elipse 2">
            <a:extLst>
              <a:ext uri="{FF2B5EF4-FFF2-40B4-BE49-F238E27FC236}">
                <a16:creationId xmlns:a16="http://schemas.microsoft.com/office/drawing/2014/main" id="{14B7CC87-7A51-0B93-5DC3-FF7210AAC1AA}"/>
              </a:ext>
            </a:extLst>
          </p:cNvPr>
          <p:cNvSpPr/>
          <p:nvPr/>
        </p:nvSpPr>
        <p:spPr>
          <a:xfrm>
            <a:off x="3728396" y="1663301"/>
            <a:ext cx="545153" cy="2364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A474CE25-C88E-E550-DD1F-BCC6FA202F9D}"/>
              </a:ext>
            </a:extLst>
          </p:cNvPr>
          <p:cNvSpPr/>
          <p:nvPr/>
        </p:nvSpPr>
        <p:spPr>
          <a:xfrm>
            <a:off x="2674297" y="4470001"/>
            <a:ext cx="513404" cy="4131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Elipse 5">
            <a:extLst>
              <a:ext uri="{FF2B5EF4-FFF2-40B4-BE49-F238E27FC236}">
                <a16:creationId xmlns:a16="http://schemas.microsoft.com/office/drawing/2014/main" id="{ABEAF4F9-7D71-6EB6-DA32-57732C35C50F}"/>
              </a:ext>
            </a:extLst>
          </p:cNvPr>
          <p:cNvSpPr/>
          <p:nvPr/>
        </p:nvSpPr>
        <p:spPr>
          <a:xfrm>
            <a:off x="3453831" y="3661428"/>
            <a:ext cx="608600" cy="81265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a:extLst>
              <a:ext uri="{FF2B5EF4-FFF2-40B4-BE49-F238E27FC236}">
                <a16:creationId xmlns:a16="http://schemas.microsoft.com/office/drawing/2014/main" id="{22C684A6-0520-765F-3DC9-7C4909BB6C0B}"/>
              </a:ext>
            </a:extLst>
          </p:cNvPr>
          <p:cNvSpPr/>
          <p:nvPr/>
        </p:nvSpPr>
        <p:spPr>
          <a:xfrm>
            <a:off x="3453831" y="4676576"/>
            <a:ext cx="608600" cy="444278"/>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7057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graphicFrame>
        <p:nvGraphicFramePr>
          <p:cNvPr id="3" name="Tabla 2">
            <a:extLst>
              <a:ext uri="{FF2B5EF4-FFF2-40B4-BE49-F238E27FC236}">
                <a16:creationId xmlns:a16="http://schemas.microsoft.com/office/drawing/2014/main" id="{A5DB8DE7-2E13-B99B-BB0E-843C80E6BC31}"/>
              </a:ext>
            </a:extLst>
          </p:cNvPr>
          <p:cNvGraphicFramePr>
            <a:graphicFrameLocks noGrp="1"/>
          </p:cNvGraphicFramePr>
          <p:nvPr>
            <p:extLst>
              <p:ext uri="{D42A27DB-BD31-4B8C-83A1-F6EECF244321}">
                <p14:modId xmlns:p14="http://schemas.microsoft.com/office/powerpoint/2010/main" val="1363102813"/>
              </p:ext>
            </p:extLst>
          </p:nvPr>
        </p:nvGraphicFramePr>
        <p:xfrm>
          <a:off x="330129" y="3503478"/>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-0,4052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0,1530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-0,0035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0,0223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-0,3728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-0,3107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-0,2405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-0,2095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-0,0431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-0,3270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-0,2054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0,2141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-0,0645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-0,2085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-0,1294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-0,1130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0,0107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-0,2898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-0,1810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3939C395-22FC-4AE0-9C81-BBCB8530D516}"/>
              </a:ext>
            </a:extLst>
          </p:cNvPr>
          <p:cNvSpPr txBox="1">
            <a:spLocks/>
          </p:cNvSpPr>
          <p:nvPr/>
        </p:nvSpPr>
        <p:spPr>
          <a:xfrm>
            <a:off x="188727" y="3246531"/>
            <a:ext cx="829942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diferencias entre Matriz correlación estimada vs. Matriz correlación real: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DE7CF80D-9AE1-6EA9-8FCD-F96D47097B34}"/>
              </a:ext>
            </a:extLst>
          </p:cNvPr>
          <p:cNvGraphicFramePr>
            <a:graphicFrameLocks noGrp="1"/>
          </p:cNvGraphicFramePr>
          <p:nvPr>
            <p:extLst>
              <p:ext uri="{D42A27DB-BD31-4B8C-83A1-F6EECF244321}">
                <p14:modId xmlns:p14="http://schemas.microsoft.com/office/powerpoint/2010/main" val="3447165125"/>
              </p:ext>
            </p:extLst>
          </p:nvPr>
        </p:nvGraphicFramePr>
        <p:xfrm>
          <a:off x="330129" y="1503883"/>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0,2017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-0,1548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-0,2384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0,0006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0,0009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-0,4618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0,3545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-0,0013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-0,3996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0,3067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0,5943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-0,0215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-0,0416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7" name="Marcador de contenido 2">
            <a:extLst>
              <a:ext uri="{FF2B5EF4-FFF2-40B4-BE49-F238E27FC236}">
                <a16:creationId xmlns:a16="http://schemas.microsoft.com/office/drawing/2014/main" id="{A46910CD-AF62-6C7F-4459-577459F12F37}"/>
              </a:ext>
            </a:extLst>
          </p:cNvPr>
          <p:cNvSpPr txBox="1">
            <a:spLocks/>
          </p:cNvSpPr>
          <p:nvPr/>
        </p:nvSpPr>
        <p:spPr>
          <a:xfrm>
            <a:off x="188727" y="124693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Correlación estimada:</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8E1A892C-0667-1E7A-C74A-6F15F02CBA2B}"/>
              </a:ext>
            </a:extLst>
          </p:cNvPr>
          <p:cNvSpPr txBox="1">
            <a:spLocks/>
          </p:cNvSpPr>
          <p:nvPr/>
        </p:nvSpPr>
        <p:spPr>
          <a:xfrm>
            <a:off x="8727753" y="1543066"/>
            <a:ext cx="3008668" cy="336087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Nota: Para el presenta análisis, dado que el Método de Factores Principales trabaja por defecto con datos estandarizados, no se considerará la Matriz de Varianzas y Covarianzas, por lo que </a:t>
            </a:r>
            <a:r>
              <a:rPr lang="es-ES" sz="1000" b="1" dirty="0">
                <a:solidFill>
                  <a:sysClr val="windowText" lastClr="000000"/>
                </a:solidFill>
                <a:latin typeface="Walbaum Display (Cuerpo)"/>
              </a:rPr>
              <a:t>se efectúa la estimación de la Matriz de Correlaciones</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b="1" dirty="0">
                <a:solidFill>
                  <a:sysClr val="windowText" lastClr="000000"/>
                </a:solidFill>
                <a:latin typeface="Walbaum Display (Cuerpo)"/>
              </a:rPr>
              <a:t>Otra manera de analizar la bondad de ajuste </a:t>
            </a:r>
            <a:r>
              <a:rPr lang="es-ES" sz="1000" dirty="0">
                <a:solidFill>
                  <a:sysClr val="windowText" lastClr="000000"/>
                </a:solidFill>
                <a:latin typeface="Walbaum Display (Cuerpo)"/>
              </a:rPr>
              <a:t>del modelo de análisis factorial es examinar cuan bien replica las varianzas y covarianzas (correlaciones, por ser datos estandarizados) de la matriz de datos original. De este modo, se presenta la estimación de la matriz, por un lado, y la matriz de diferencias presentes en la estimación, por otro.</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De acuerdo con la segunda matriz, se observa diferencias significativas (por exceso o defecto) en correlación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Arable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Arable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Employment</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etc. Esto daría cuenta de un </a:t>
            </a:r>
            <a:r>
              <a:rPr lang="es-ES" sz="1000" b="1" dirty="0">
                <a:solidFill>
                  <a:sysClr val="windowText" lastClr="000000"/>
                </a:solidFill>
                <a:latin typeface="Walbaum Display (Cuerpo)"/>
              </a:rPr>
              <a:t>deficiente ajuste del modelo</a:t>
            </a:r>
            <a:r>
              <a:rPr lang="es-ES" sz="1000" dirty="0">
                <a:solidFill>
                  <a:sysClr val="windowText" lastClr="000000"/>
                </a:solidFill>
                <a:latin typeface="Walbaum Display (Cuerpo)"/>
              </a:rPr>
              <a:t>. </a:t>
            </a:r>
          </a:p>
        </p:txBody>
      </p:sp>
      <p:sp>
        <p:nvSpPr>
          <p:cNvPr id="9" name="Marcador de contenido 2">
            <a:extLst>
              <a:ext uri="{FF2B5EF4-FFF2-40B4-BE49-F238E27FC236}">
                <a16:creationId xmlns:a16="http://schemas.microsoft.com/office/drawing/2014/main" id="{732672B4-312D-4ADB-DB31-2F20C8763762}"/>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un único factor:</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88913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19</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
        <p:nvSpPr>
          <p:cNvPr id="3" name="Marcador de contenido 2">
            <a:extLst>
              <a:ext uri="{FF2B5EF4-FFF2-40B4-BE49-F238E27FC236}">
                <a16:creationId xmlns:a16="http://schemas.microsoft.com/office/drawing/2014/main" id="{CF5C7D30-9F3C-C3BA-7A08-139027688225}"/>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dos factores: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4" name="Tabla 3">
            <a:extLst>
              <a:ext uri="{FF2B5EF4-FFF2-40B4-BE49-F238E27FC236}">
                <a16:creationId xmlns:a16="http://schemas.microsoft.com/office/drawing/2014/main" id="{F7C734F8-D813-9311-D1E3-8D6FAD74FF65}"/>
              </a:ext>
            </a:extLst>
          </p:cNvPr>
          <p:cNvGraphicFramePr>
            <a:graphicFrameLocks noGrp="1"/>
          </p:cNvGraphicFramePr>
          <p:nvPr>
            <p:extLst>
              <p:ext uri="{D42A27DB-BD31-4B8C-83A1-F6EECF244321}">
                <p14:modId xmlns:p14="http://schemas.microsoft.com/office/powerpoint/2010/main" val="1837773340"/>
              </p:ext>
            </p:extLst>
          </p:nvPr>
        </p:nvGraphicFramePr>
        <p:xfrm>
          <a:off x="464205" y="1368375"/>
          <a:ext cx="5361188" cy="1647825"/>
        </p:xfrm>
        <a:graphic>
          <a:graphicData uri="http://schemas.openxmlformats.org/drawingml/2006/table">
            <a:tbl>
              <a:tblPr>
                <a:tableStyleId>{5C22544A-7EE6-4342-B048-85BDC9FD1C3A}</a:tableStyleId>
              </a:tblPr>
              <a:tblGrid>
                <a:gridCol w="2019915">
                  <a:extLst>
                    <a:ext uri="{9D8B030D-6E8A-4147-A177-3AD203B41FA5}">
                      <a16:colId xmlns:a16="http://schemas.microsoft.com/office/drawing/2014/main" val="2544230995"/>
                    </a:ext>
                  </a:extLst>
                </a:gridCol>
                <a:gridCol w="1464087">
                  <a:extLst>
                    <a:ext uri="{9D8B030D-6E8A-4147-A177-3AD203B41FA5}">
                      <a16:colId xmlns:a16="http://schemas.microsoft.com/office/drawing/2014/main" val="3974807904"/>
                    </a:ext>
                  </a:extLst>
                </a:gridCol>
                <a:gridCol w="889996">
                  <a:extLst>
                    <a:ext uri="{9D8B030D-6E8A-4147-A177-3AD203B41FA5}">
                      <a16:colId xmlns:a16="http://schemas.microsoft.com/office/drawing/2014/main" val="2611336399"/>
                    </a:ext>
                  </a:extLst>
                </a:gridCol>
                <a:gridCol w="987190">
                  <a:extLst>
                    <a:ext uri="{9D8B030D-6E8A-4147-A177-3AD203B41FA5}">
                      <a16:colId xmlns:a16="http://schemas.microsoft.com/office/drawing/2014/main" val="1521036242"/>
                    </a:ext>
                  </a:extLst>
                </a:gridCol>
              </a:tblGrid>
              <a:tr h="190500">
                <a:tc>
                  <a:txBody>
                    <a:bodyPr/>
                    <a:lstStyle/>
                    <a:p>
                      <a:pPr algn="ctr" fontAlgn="t"/>
                      <a:r>
                        <a:rPr lang="es-AR" sz="1000" b="1" u="none" strike="noStrike" dirty="0">
                          <a:solidFill>
                            <a:schemeClr val="bg1"/>
                          </a:solidFill>
                          <a:effectLst/>
                          <a:latin typeface="Walbaum Display (Cuerpo)"/>
                        </a:rPr>
                        <a:t>Factor</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a:solidFill>
                            <a:schemeClr val="bg1"/>
                          </a:solidFill>
                          <a:effectLst/>
                          <a:latin typeface="Walbaum Display (Cuerpo)"/>
                        </a:rPr>
                        <a:t>Varianza</a:t>
                      </a:r>
                    </a:p>
                    <a:p>
                      <a:pPr algn="ctr" fontAlgn="t"/>
                      <a:r>
                        <a:rPr lang="es-AR" sz="1000" b="1" i="0" u="none" strike="noStrike" dirty="0">
                          <a:solidFill>
                            <a:schemeClr val="bg1"/>
                          </a:solidFill>
                          <a:effectLst/>
                          <a:latin typeface="Walbaum Display (Cuerpo)"/>
                        </a:rPr>
                        <a:t>(autovalor)</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a:t>
                      </a:r>
                    </a:p>
                    <a:p>
                      <a:pPr algn="ctr" fontAlgn="t"/>
                      <a:r>
                        <a:rPr lang="es-AR" sz="1000" b="1" i="0" u="none" strike="noStrike" dirty="0">
                          <a:solidFill>
                            <a:schemeClr val="bg1"/>
                          </a:solidFill>
                          <a:effectLst/>
                          <a:latin typeface="Walbaum Display (Cuerpo)"/>
                        </a:rPr>
                        <a:t>explicada</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Prop</a:t>
                      </a:r>
                      <a:r>
                        <a:rPr lang="es-AR" sz="1000" b="1" u="none" strike="noStrike" dirty="0">
                          <a:solidFill>
                            <a:schemeClr val="bg1"/>
                          </a:solidFill>
                          <a:effectLst/>
                          <a:latin typeface="Walbaum Display (Cuerpo)"/>
                        </a:rPr>
                        <a:t>. </a:t>
                      </a:r>
                    </a:p>
                    <a:p>
                      <a:pPr algn="ctr" fontAlgn="t"/>
                      <a:r>
                        <a:rPr lang="es-AR" sz="1000" b="1" u="none" strike="noStrike" dirty="0" err="1">
                          <a:solidFill>
                            <a:schemeClr val="bg1"/>
                          </a:solidFill>
                          <a:effectLst/>
                          <a:latin typeface="Walbaum Display (Cuerpo)"/>
                        </a:rPr>
                        <a:t>exp</a:t>
                      </a:r>
                      <a:r>
                        <a:rPr lang="es-AR" sz="1000" b="1" u="none" strike="noStrike" dirty="0">
                          <a:solidFill>
                            <a:schemeClr val="bg1"/>
                          </a:solidFill>
                          <a:effectLst/>
                          <a:latin typeface="Walbaum Display (Cuerpo)"/>
                        </a:rPr>
                        <a:t>. </a:t>
                      </a:r>
                      <a:r>
                        <a:rPr lang="es-AR" sz="1000" b="1" u="none" strike="noStrike" dirty="0" err="1">
                          <a:solidFill>
                            <a:schemeClr val="bg1"/>
                          </a:solidFill>
                          <a:effectLst/>
                          <a:latin typeface="Walbaum Display (Cuerpo)"/>
                        </a:rPr>
                        <a:t>acum</a:t>
                      </a:r>
                      <a:r>
                        <a:rPr lang="es-AR" sz="1000" b="1" u="none" strike="noStrike" dirty="0">
                          <a:solidFill>
                            <a:schemeClr val="bg1"/>
                          </a:solidFill>
                          <a:effectLst/>
                          <a:latin typeface="Walbaum Display (Cuerpo)"/>
                        </a:rPr>
                        <a:t>.</a:t>
                      </a:r>
                      <a:endParaRPr lang="es-AR" sz="1000" b="1"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397642911"/>
                  </a:ext>
                </a:extLst>
              </a:tr>
              <a:tr h="190500">
                <a:tc>
                  <a:txBody>
                    <a:bodyPr/>
                    <a:lstStyle/>
                    <a:p>
                      <a:pPr algn="l" fontAlgn="b"/>
                      <a:r>
                        <a:rPr lang="es-AR" sz="1000" b="1" u="none" strike="noStrike" dirty="0">
                          <a:solidFill>
                            <a:schemeClr val="bg1"/>
                          </a:solidFill>
                          <a:effectLst/>
                          <a:latin typeface="Walbaum Display (Cuerpo)"/>
                        </a:rPr>
                        <a:t>Factor 1</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1,8282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0,4982</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0,4982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66103952"/>
                  </a:ext>
                </a:extLst>
              </a:tr>
              <a:tr h="190500">
                <a:tc>
                  <a:txBody>
                    <a:bodyPr/>
                    <a:lstStyle/>
                    <a:p>
                      <a:pPr algn="l" fontAlgn="b"/>
                      <a:r>
                        <a:rPr lang="es-AR" sz="1000" b="1" u="none" strike="noStrike" dirty="0">
                          <a:solidFill>
                            <a:schemeClr val="bg1"/>
                          </a:solidFill>
                          <a:effectLst/>
                          <a:latin typeface="Walbaum Display (Cuerpo)"/>
                        </a:rPr>
                        <a:t>Factor 2</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1,2632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0,3442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0,8424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221752978"/>
                  </a:ext>
                </a:extLst>
              </a:tr>
              <a:tr h="190500">
                <a:tc>
                  <a:txBody>
                    <a:bodyPr/>
                    <a:lstStyle/>
                    <a:p>
                      <a:pPr algn="l" fontAlgn="b"/>
                      <a:r>
                        <a:rPr lang="es-AR" sz="1000" b="1" u="none" strike="noStrike" dirty="0">
                          <a:solidFill>
                            <a:schemeClr val="bg1"/>
                          </a:solidFill>
                          <a:effectLst/>
                          <a:latin typeface="Walbaum Display (Cuerpo)"/>
                        </a:rPr>
                        <a:t>Factor 3</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0,8155</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0,2222</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1,0646</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33600485"/>
                  </a:ext>
                </a:extLst>
              </a:tr>
              <a:tr h="190500">
                <a:tc>
                  <a:txBody>
                    <a:bodyPr/>
                    <a:lstStyle/>
                    <a:p>
                      <a:pPr algn="l" fontAlgn="b"/>
                      <a:r>
                        <a:rPr lang="es-AR" sz="1000" b="1" u="none" strike="noStrike" dirty="0">
                          <a:solidFill>
                            <a:schemeClr val="bg1"/>
                          </a:solidFill>
                          <a:effectLst/>
                          <a:latin typeface="Walbaum Display (Cuerpo)"/>
                        </a:rPr>
                        <a:t>Factor 4</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0,2328</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0,0634</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1,1281</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075607733"/>
                  </a:ext>
                </a:extLst>
              </a:tr>
              <a:tr h="190500">
                <a:tc>
                  <a:txBody>
                    <a:bodyPr/>
                    <a:lstStyle/>
                    <a:p>
                      <a:pPr algn="l" fontAlgn="b"/>
                      <a:r>
                        <a:rPr lang="es-AR" sz="1000" b="1" u="none" strike="noStrike" dirty="0">
                          <a:solidFill>
                            <a:schemeClr val="bg1"/>
                          </a:solidFill>
                          <a:effectLst/>
                          <a:latin typeface="Walbaum Display (Cuerpo)"/>
                        </a:rPr>
                        <a:t>Factor 5</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-0,0323</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-0,0088</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1,1193</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93393640"/>
                  </a:ext>
                </a:extLst>
              </a:tr>
              <a:tr h="190500">
                <a:tc>
                  <a:txBody>
                    <a:bodyPr/>
                    <a:lstStyle/>
                    <a:p>
                      <a:pPr algn="l" fontAlgn="b"/>
                      <a:r>
                        <a:rPr lang="es-AR" sz="1000" b="1" u="none" strike="noStrike" dirty="0">
                          <a:solidFill>
                            <a:schemeClr val="bg1"/>
                          </a:solidFill>
                          <a:effectLst/>
                          <a:latin typeface="Walbaum Display (Cuerpo)"/>
                        </a:rPr>
                        <a:t>Factor 6</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-0,1703</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-0,0464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1,0729</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537990684"/>
                  </a:ext>
                </a:extLst>
              </a:tr>
              <a:tr h="190500">
                <a:tc>
                  <a:txBody>
                    <a:bodyPr/>
                    <a:lstStyle/>
                    <a:p>
                      <a:pPr algn="l" fontAlgn="b"/>
                      <a:r>
                        <a:rPr lang="es-AR" sz="1000" b="1" u="none" strike="noStrike" dirty="0">
                          <a:solidFill>
                            <a:schemeClr val="bg1"/>
                          </a:solidFill>
                          <a:effectLst/>
                          <a:latin typeface="Walbaum Display (Cuerpo)"/>
                        </a:rPr>
                        <a:t>Factor 7</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-0,2674</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a:solidFill>
                            <a:schemeClr val="bg1"/>
                          </a:solidFill>
                          <a:effectLst/>
                          <a:latin typeface="Walbaum Display (Cuerpo)"/>
                        </a:rPr>
                        <a:t>-0,0729</a:t>
                      </a:r>
                      <a:endParaRPr lang="es-AR" sz="1000" b="0" i="0" u="none" strike="noStrike">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1</a:t>
                      </a:r>
                      <a:endParaRPr lang="es-AR" sz="1000" b="0"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4050312114"/>
                  </a:ext>
                </a:extLst>
              </a:tr>
            </a:tbl>
          </a:graphicData>
        </a:graphic>
      </p:graphicFrame>
      <p:graphicFrame>
        <p:nvGraphicFramePr>
          <p:cNvPr id="8" name="Tabla 7">
            <a:extLst>
              <a:ext uri="{FF2B5EF4-FFF2-40B4-BE49-F238E27FC236}">
                <a16:creationId xmlns:a16="http://schemas.microsoft.com/office/drawing/2014/main" id="{19BE3447-44D6-A96C-C51B-645E625BFBBD}"/>
              </a:ext>
            </a:extLst>
          </p:cNvPr>
          <p:cNvGraphicFramePr>
            <a:graphicFrameLocks noGrp="1"/>
          </p:cNvGraphicFramePr>
          <p:nvPr>
            <p:extLst>
              <p:ext uri="{D42A27DB-BD31-4B8C-83A1-F6EECF244321}">
                <p14:modId xmlns:p14="http://schemas.microsoft.com/office/powerpoint/2010/main" val="585113528"/>
              </p:ext>
            </p:extLst>
          </p:nvPr>
        </p:nvGraphicFramePr>
        <p:xfrm>
          <a:off x="464204" y="3458930"/>
          <a:ext cx="5361188" cy="1647816"/>
        </p:xfrm>
        <a:graphic>
          <a:graphicData uri="http://schemas.openxmlformats.org/drawingml/2006/table">
            <a:tbl>
              <a:tblPr>
                <a:tableStyleId>{5C22544A-7EE6-4342-B048-85BDC9FD1C3A}</a:tableStyleId>
              </a:tblPr>
              <a:tblGrid>
                <a:gridCol w="2008188">
                  <a:extLst>
                    <a:ext uri="{9D8B030D-6E8A-4147-A177-3AD203B41FA5}">
                      <a16:colId xmlns:a16="http://schemas.microsoft.com/office/drawing/2014/main" val="267271584"/>
                    </a:ext>
                  </a:extLst>
                </a:gridCol>
                <a:gridCol w="653109">
                  <a:extLst>
                    <a:ext uri="{9D8B030D-6E8A-4147-A177-3AD203B41FA5}">
                      <a16:colId xmlns:a16="http://schemas.microsoft.com/office/drawing/2014/main" val="239042725"/>
                    </a:ext>
                  </a:extLst>
                </a:gridCol>
                <a:gridCol w="764594">
                  <a:extLst>
                    <a:ext uri="{9D8B030D-6E8A-4147-A177-3AD203B41FA5}">
                      <a16:colId xmlns:a16="http://schemas.microsoft.com/office/drawing/2014/main" val="1311145800"/>
                    </a:ext>
                  </a:extLst>
                </a:gridCol>
                <a:gridCol w="905010">
                  <a:extLst>
                    <a:ext uri="{9D8B030D-6E8A-4147-A177-3AD203B41FA5}">
                      <a16:colId xmlns:a16="http://schemas.microsoft.com/office/drawing/2014/main" val="2864706896"/>
                    </a:ext>
                  </a:extLst>
                </a:gridCol>
                <a:gridCol w="1030287">
                  <a:extLst>
                    <a:ext uri="{9D8B030D-6E8A-4147-A177-3AD203B41FA5}">
                      <a16:colId xmlns:a16="http://schemas.microsoft.com/office/drawing/2014/main" val="3181092091"/>
                    </a:ext>
                  </a:extLst>
                </a:gridCol>
              </a:tblGrid>
              <a:tr h="205977">
                <a:tc>
                  <a:txBody>
                    <a:bodyPr/>
                    <a:lstStyle/>
                    <a:p>
                      <a:pPr algn="ctr" fontAlgn="t"/>
                      <a:r>
                        <a:rPr lang="es-AR" sz="1000" b="1" u="none" strike="noStrike" dirty="0">
                          <a:solidFill>
                            <a:schemeClr val="bg1"/>
                          </a:solidFill>
                          <a:effectLst/>
                          <a:latin typeface="Walbaum Display (Cuerpo)"/>
                        </a:rPr>
                        <a:t>Variable</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Coef</a:t>
                      </a:r>
                      <a:r>
                        <a:rPr lang="es-AR" sz="1000" b="1" u="none" strike="noStrike" dirty="0">
                          <a:solidFill>
                            <a:schemeClr val="bg1"/>
                          </a:solidFill>
                          <a:effectLst/>
                          <a:latin typeface="Walbaum Display (Cuerpo)"/>
                        </a:rPr>
                        <a:t>. 1</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s-AR" sz="1000" b="1" u="none" strike="noStrike" dirty="0" err="1">
                          <a:solidFill>
                            <a:schemeClr val="bg1"/>
                          </a:solidFill>
                          <a:effectLst/>
                          <a:latin typeface="Walbaum Display (Cuerpo)"/>
                        </a:rPr>
                        <a:t>Coef</a:t>
                      </a:r>
                      <a:r>
                        <a:rPr lang="es-AR" sz="1000" b="1" u="none" strike="noStrike" dirty="0">
                          <a:solidFill>
                            <a:schemeClr val="bg1"/>
                          </a:solidFill>
                          <a:effectLst/>
                          <a:latin typeface="Walbaum Display (Cuerpo)"/>
                        </a:rPr>
                        <a:t>. 2</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Uniqueness</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u="none" strike="noStrike" dirty="0" err="1">
                          <a:solidFill>
                            <a:schemeClr val="bg1"/>
                          </a:solidFill>
                          <a:effectLst/>
                          <a:latin typeface="Walbaum Display (Cuerpo)"/>
                        </a:rPr>
                        <a:t>Communality</a:t>
                      </a:r>
                      <a:endParaRPr lang="es-AR" sz="1000" b="1" i="0" u="none" strike="noStrike" dirty="0">
                        <a:solidFill>
                          <a:schemeClr val="bg1"/>
                        </a:solidFill>
                        <a:effectLst/>
                        <a:latin typeface="Walbaum Display (Cuerpo)"/>
                      </a:endParaRP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179224039"/>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-0,3620</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-0,5729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0,5407</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0,4593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565466617"/>
                  </a:ext>
                </a:extLst>
              </a:tr>
              <a:tr h="205977">
                <a:tc>
                  <a:txBody>
                    <a:bodyPr/>
                    <a:lstStyle/>
                    <a:p>
                      <a:pPr algn="l" fontAlgn="b"/>
                      <a:r>
                        <a:rPr lang="es-AR" sz="1000" b="1" i="0" u="none" strike="noStrike" dirty="0">
                          <a:solidFill>
                            <a:schemeClr val="bg1"/>
                          </a:solidFill>
                          <a:effectLst/>
                          <a:latin typeface="Walbaum Display (Cuerpo)"/>
                        </a:rPr>
                        <a:t>Arable </a:t>
                      </a:r>
                      <a:r>
                        <a:rPr lang="es-AR" sz="1000" b="1" i="0" u="none" strike="noStrike" dirty="0" err="1">
                          <a:solidFill>
                            <a:schemeClr val="bg1"/>
                          </a:solidFill>
                          <a:effectLst/>
                          <a:latin typeface="Walbaum Display (Cuerpo)"/>
                        </a:rPr>
                        <a:t>land</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-0,5573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-0,6024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0,3265</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0,6735</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04407871"/>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exports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-0,4277</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0,0578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0,8137</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0,1863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97733238"/>
                  </a:ext>
                </a:extLst>
              </a:tr>
              <a:tr h="205977">
                <a:tc>
                  <a:txBody>
                    <a:bodyPr/>
                    <a:lstStyle/>
                    <a:p>
                      <a:pPr algn="l" fontAlgn="b"/>
                      <a:r>
                        <a:rPr lang="es-AR" sz="1000" b="1" i="0" u="none" strike="noStrike" dirty="0" err="1">
                          <a:solidFill>
                            <a:schemeClr val="bg1"/>
                          </a:solidFill>
                          <a:effectLst/>
                          <a:latin typeface="Walbaum Display (Cuerpo)"/>
                        </a:rPr>
                        <a:t>Agricultural</a:t>
                      </a:r>
                      <a:r>
                        <a:rPr lang="es-AR" sz="1000" b="1" i="0" u="none" strike="noStrike" dirty="0">
                          <a:solidFill>
                            <a:schemeClr val="bg1"/>
                          </a:solidFill>
                          <a:effectLst/>
                          <a:latin typeface="Walbaum Display (Cuerpo)"/>
                        </a:rPr>
                        <a:t> </a:t>
                      </a:r>
                      <a:r>
                        <a:rPr lang="es-AR" sz="1000" b="1" i="0" u="none" strike="noStrike" dirty="0" err="1">
                          <a:solidFill>
                            <a:schemeClr val="bg1"/>
                          </a:solidFill>
                          <a:effectLst/>
                          <a:latin typeface="Walbaum Display (Cuerpo)"/>
                        </a:rPr>
                        <a:t>imports</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-0,0015</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-0,4064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0,8349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0,1651</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523880544"/>
                  </a:ext>
                </a:extLst>
              </a:tr>
              <a:tr h="205977">
                <a:tc>
                  <a:txBody>
                    <a:bodyPr/>
                    <a:lstStyle/>
                    <a:p>
                      <a:pPr algn="l" fontAlgn="b"/>
                      <a:r>
                        <a:rPr lang="en-US" sz="1000" b="1" i="0" u="none" strike="noStrike" dirty="0">
                          <a:solidFill>
                            <a:schemeClr val="bg1"/>
                          </a:solidFill>
                          <a:effectLst/>
                          <a:latin typeface="Walbaum Display (Cuerpo)"/>
                        </a:rPr>
                        <a:t>Agriculture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0,8288</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-0,3121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0,2158</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0,7842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678779963"/>
                  </a:ext>
                </a:extLst>
              </a:tr>
              <a:tr h="205977">
                <a:tc>
                  <a:txBody>
                    <a:bodyPr/>
                    <a:lstStyle/>
                    <a:p>
                      <a:pPr algn="l" fontAlgn="b"/>
                      <a:r>
                        <a:rPr lang="es-AR" sz="1000" b="1" i="0" u="none" strike="noStrike" dirty="0" err="1">
                          <a:solidFill>
                            <a:schemeClr val="bg1"/>
                          </a:solidFill>
                          <a:effectLst/>
                          <a:latin typeface="Walbaum Display (Cuerpo)"/>
                        </a:rPr>
                        <a:t>Employment</a:t>
                      </a:r>
                      <a:r>
                        <a:rPr lang="es-AR" sz="1000" b="1" i="0" u="none" strike="noStrike" dirty="0">
                          <a:solidFill>
                            <a:schemeClr val="bg1"/>
                          </a:solidFill>
                          <a:effectLst/>
                          <a:latin typeface="Walbaum Display (Cuerpo)"/>
                        </a:rPr>
                        <a:t> in </a:t>
                      </a:r>
                      <a:r>
                        <a:rPr lang="es-AR" sz="1000" b="1" i="0" u="none" strike="noStrike" dirty="0" err="1">
                          <a:solidFill>
                            <a:schemeClr val="bg1"/>
                          </a:solidFill>
                          <a:effectLst/>
                          <a:latin typeface="Walbaum Display (Cuerpo)"/>
                        </a:rPr>
                        <a:t>agriculture</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a:solidFill>
                            <a:schemeClr val="bg1"/>
                          </a:solidFill>
                          <a:effectLst/>
                          <a:latin typeface="Walbaum Display (Cuerpo)"/>
                        </a:rPr>
                        <a:t>0,7171</a:t>
                      </a:r>
                      <a:endParaRPr lang="es-AR" sz="1000" b="0" i="0" u="none" strike="noStrike">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-0,4543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0,2794</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0,7206</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1621126486"/>
                  </a:ext>
                </a:extLst>
              </a:tr>
              <a:tr h="205977">
                <a:tc>
                  <a:txBody>
                    <a:bodyPr/>
                    <a:lstStyle/>
                    <a:p>
                      <a:pPr algn="l" fontAlgn="b"/>
                      <a:r>
                        <a:rPr lang="es-AR" sz="1000" b="1" i="0" u="none" strike="noStrike" dirty="0">
                          <a:solidFill>
                            <a:schemeClr val="bg1"/>
                          </a:solidFill>
                          <a:effectLst/>
                          <a:latin typeface="Walbaum Display (Cuerpo)"/>
                        </a:rPr>
                        <a:t>Rural </a:t>
                      </a:r>
                      <a:r>
                        <a:rPr lang="es-AR" sz="1000" b="1" i="0" u="none" strike="noStrike" dirty="0" err="1">
                          <a:solidFill>
                            <a:schemeClr val="bg1"/>
                          </a:solidFill>
                          <a:effectLst/>
                          <a:latin typeface="Walbaum Display (Cuerpo)"/>
                        </a:rPr>
                        <a:t>population</a:t>
                      </a:r>
                      <a:endParaRPr lang="es-AR" sz="1000" b="1" i="0" u="none" strike="noStrike" dirty="0">
                        <a:solidFill>
                          <a:schemeClr val="bg1"/>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1000" u="none" strike="noStrike" dirty="0">
                          <a:solidFill>
                            <a:schemeClr val="bg1"/>
                          </a:solidFill>
                          <a:effectLst/>
                          <a:latin typeface="Walbaum Display (Cuerpo)"/>
                        </a:rPr>
                        <a:t>-0,0502</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b="0" i="0" u="none" strike="noStrike" dirty="0">
                          <a:solidFill>
                            <a:schemeClr val="bg1"/>
                          </a:solidFill>
                          <a:effectLst/>
                          <a:latin typeface="Walbaum Display (Cuerpo)"/>
                        </a:rPr>
                        <a:t>-0,3159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0,8977</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b"/>
                      <a:r>
                        <a:rPr lang="es-AR" sz="1000" u="none" strike="noStrike" dirty="0">
                          <a:solidFill>
                            <a:schemeClr val="bg1"/>
                          </a:solidFill>
                          <a:effectLst/>
                          <a:latin typeface="Walbaum Display (Cuerpo)"/>
                        </a:rPr>
                        <a:t>0,1023</a:t>
                      </a:r>
                      <a:endParaRPr lang="es-AR" sz="1000" b="0" i="0" u="none" strike="noStrike" dirty="0">
                        <a:solidFill>
                          <a:schemeClr val="bg1"/>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244716783"/>
                  </a:ext>
                </a:extLst>
              </a:tr>
            </a:tbl>
          </a:graphicData>
        </a:graphic>
      </p:graphicFrame>
      <p:sp>
        <p:nvSpPr>
          <p:cNvPr id="6" name="Marcador de contenido 2">
            <a:extLst>
              <a:ext uri="{FF2B5EF4-FFF2-40B4-BE49-F238E27FC236}">
                <a16:creationId xmlns:a16="http://schemas.microsoft.com/office/drawing/2014/main" id="{FAA622AA-70C7-63F7-510E-9B3C2ECDAE08}"/>
              </a:ext>
            </a:extLst>
          </p:cNvPr>
          <p:cNvSpPr txBox="1">
            <a:spLocks/>
          </p:cNvSpPr>
          <p:nvPr/>
        </p:nvSpPr>
        <p:spPr>
          <a:xfrm>
            <a:off x="6202392" y="1953468"/>
            <a:ext cx="5525403" cy="281664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1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1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dirty="0">
                <a:solidFill>
                  <a:sysClr val="windowText" lastClr="000000"/>
                </a:solidFill>
                <a:latin typeface="Walbaum Display (Cuerpo)"/>
              </a:rPr>
              <a:t>Nota: Por idénticas razones, </a:t>
            </a:r>
            <a:r>
              <a:rPr lang="es-ES" sz="1100" b="1" dirty="0">
                <a:solidFill>
                  <a:sysClr val="windowText" lastClr="000000"/>
                </a:solidFill>
                <a:latin typeface="Walbaum Display (Cuerpo)"/>
              </a:rPr>
              <a:t>se efectúa análisis según Método de Factores Principales</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1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100" b="1" dirty="0">
                <a:solidFill>
                  <a:sysClr val="windowText" lastClr="000000"/>
                </a:solidFill>
                <a:latin typeface="Walbaum Display (Cuerpo)"/>
              </a:rPr>
              <a:t>De la incorporación de un segundo factor al Análisis de Factores,</a:t>
            </a:r>
            <a:r>
              <a:rPr lang="es-ES" sz="1100" dirty="0">
                <a:solidFill>
                  <a:sysClr val="windowText" lastClr="000000"/>
                </a:solidFill>
                <a:latin typeface="Walbaum Display (Cuerpo)"/>
              </a:rPr>
              <a:t> puede destacarse:</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Se produce un incremento de varianza explicada del 34%. Se conservaría, de este modo, aproximadamente el </a:t>
            </a:r>
            <a:r>
              <a:rPr lang="es-ES" sz="1100" b="1" dirty="0">
                <a:solidFill>
                  <a:sysClr val="windowText" lastClr="000000"/>
                </a:solidFill>
                <a:latin typeface="Walbaum Display (Cuerpo)"/>
              </a:rPr>
              <a:t>84% de la varianza total </a:t>
            </a:r>
            <a:r>
              <a:rPr lang="es-ES" sz="1100" dirty="0">
                <a:solidFill>
                  <a:sysClr val="windowText" lastClr="000000"/>
                </a:solidFill>
                <a:latin typeface="Walbaum Display (Cuerpo)"/>
              </a:rPr>
              <a:t>de la matriz de datos;</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Analizando el </a:t>
            </a:r>
            <a:r>
              <a:rPr lang="es-ES" sz="1100" b="1" dirty="0">
                <a:solidFill>
                  <a:sysClr val="windowText" lastClr="000000"/>
                </a:solidFill>
                <a:latin typeface="Walbaum Display (Cuerpo)"/>
              </a:rPr>
              <a:t>segundo vector de coeficientes</a:t>
            </a:r>
            <a:r>
              <a:rPr lang="es-ES" sz="1100" dirty="0">
                <a:solidFill>
                  <a:sysClr val="windowText" lastClr="000000"/>
                </a:solidFill>
                <a:latin typeface="Walbaum Display (Cuerpo)"/>
              </a:rPr>
              <a:t> (</a:t>
            </a:r>
            <a:r>
              <a:rPr lang="es-ES" sz="1100" i="1" dirty="0" err="1">
                <a:solidFill>
                  <a:sysClr val="windowText" lastClr="000000"/>
                </a:solidFill>
                <a:latin typeface="Walbaum Display (Cuerpo)"/>
              </a:rPr>
              <a:t>loadings</a:t>
            </a:r>
            <a:r>
              <a:rPr lang="es-ES" sz="1100" dirty="0">
                <a:solidFill>
                  <a:sysClr val="windowText" lastClr="000000"/>
                </a:solidFill>
                <a:latin typeface="Walbaum Display (Cuerpo)"/>
              </a:rPr>
              <a:t>), pueden resaltarse </a:t>
            </a:r>
            <a:r>
              <a:rPr lang="es-ES" sz="1100" b="1" dirty="0">
                <a:solidFill>
                  <a:sysClr val="windowText" lastClr="000000"/>
                </a:solidFill>
                <a:latin typeface="Walbaum Display (Cuerpo)"/>
              </a:rPr>
              <a:t>guarismos negativos </a:t>
            </a:r>
            <a:r>
              <a:rPr lang="es-ES" sz="1100" dirty="0">
                <a:solidFill>
                  <a:sysClr val="windowText" lastClr="000000"/>
                </a:solidFill>
                <a:latin typeface="Walbaum Display (Cuerpo)"/>
              </a:rPr>
              <a:t> en prácticamente todas las variables. Debe notarse aquí que Stata arriba a iguales guarismos, pero de signo contrario. Esto puede explicarse (consideramos) por una diferencia en el método SVD (singular value </a:t>
            </a:r>
            <a:r>
              <a:rPr lang="es-ES" sz="1100" dirty="0" err="1">
                <a:solidFill>
                  <a:sysClr val="windowText" lastClr="000000"/>
                </a:solidFill>
                <a:latin typeface="Walbaum Display (Cuerpo)"/>
              </a:rPr>
              <a:t>descomposition</a:t>
            </a:r>
            <a:r>
              <a:rPr lang="es-ES" sz="1100" dirty="0">
                <a:solidFill>
                  <a:sysClr val="windowText" lastClr="000000"/>
                </a:solidFill>
                <a:latin typeface="Walbaum Display (Cuerpo)"/>
              </a:rPr>
              <a:t>) empleado. Para </a:t>
            </a:r>
            <a:r>
              <a:rPr lang="es-ES" sz="1100" b="1" dirty="0">
                <a:solidFill>
                  <a:sysClr val="windowText" lastClr="000000"/>
                </a:solidFill>
                <a:latin typeface="Walbaum Display (Cuerpo)"/>
              </a:rPr>
              <a:t>garantizar resultados</a:t>
            </a:r>
            <a:r>
              <a:rPr lang="es-ES" sz="1100" dirty="0">
                <a:solidFill>
                  <a:sysClr val="windowText" lastClr="000000"/>
                </a:solidFill>
                <a:latin typeface="Walbaum Display (Cuerpo)"/>
              </a:rPr>
              <a:t>, los interpretaremos con su </a:t>
            </a:r>
            <a:r>
              <a:rPr lang="es-ES" sz="1100" b="1" dirty="0">
                <a:solidFill>
                  <a:sysClr val="windowText" lastClr="000000"/>
                </a:solidFill>
                <a:latin typeface="Walbaum Display (Cuerpo)"/>
              </a:rPr>
              <a:t>signo inverso </a:t>
            </a:r>
            <a:r>
              <a:rPr lang="es-ES" sz="1100" dirty="0">
                <a:solidFill>
                  <a:sysClr val="windowText" lastClr="000000"/>
                </a:solidFill>
                <a:latin typeface="Walbaum Display (Cuerpo)"/>
              </a:rPr>
              <a:t>(es el caso de </a:t>
            </a:r>
            <a:r>
              <a:rPr lang="es-ES" sz="1100" dirty="0" err="1">
                <a:solidFill>
                  <a:sysClr val="windowText" lastClr="000000"/>
                </a:solidFill>
                <a:latin typeface="Walbaum Display (Cuerpo)"/>
              </a:rPr>
              <a:t>slide</a:t>
            </a:r>
            <a:r>
              <a:rPr lang="es-ES" sz="1100" dirty="0">
                <a:solidFill>
                  <a:sysClr val="windowText" lastClr="000000"/>
                </a:solidFill>
                <a:latin typeface="Walbaum Display (Cuerpo)"/>
              </a:rPr>
              <a:t> 19);</a:t>
            </a:r>
          </a:p>
          <a:p>
            <a:pPr lvl="1" algn="just">
              <a:spcBef>
                <a:spcPts val="0"/>
              </a:spcBef>
              <a:spcAft>
                <a:spcPts val="0"/>
              </a:spcAft>
              <a:buClr>
                <a:srgbClr val="1CADE4"/>
              </a:buClr>
              <a:buSzPct val="100000"/>
              <a:buFont typeface="Wingdings" panose="05000000000000000000" pitchFamily="2" charset="2"/>
              <a:buChar char="§"/>
              <a:defRPr/>
            </a:pPr>
            <a:r>
              <a:rPr lang="es-ES" sz="1100" dirty="0">
                <a:solidFill>
                  <a:sysClr val="windowText" lastClr="000000"/>
                </a:solidFill>
                <a:latin typeface="Walbaum Display (Cuerpo)"/>
              </a:rPr>
              <a:t>En relación con la </a:t>
            </a:r>
            <a:r>
              <a:rPr lang="es-ES" sz="1100" b="1" dirty="0">
                <a:solidFill>
                  <a:sysClr val="windowText" lastClr="000000"/>
                </a:solidFill>
                <a:latin typeface="Walbaum Display (Cuerpo)"/>
              </a:rPr>
              <a:t>bondad de ajuste del modelo, </a:t>
            </a:r>
            <a:r>
              <a:rPr lang="es-ES" sz="1100" dirty="0">
                <a:solidFill>
                  <a:sysClr val="windowText" lastClr="000000"/>
                </a:solidFill>
                <a:latin typeface="Walbaum Display (Cuerpo)"/>
              </a:rPr>
              <a:t>los niveles de</a:t>
            </a:r>
            <a:r>
              <a:rPr lang="es-ES" sz="1100" b="1" dirty="0">
                <a:solidFill>
                  <a:sysClr val="windowText" lastClr="000000"/>
                </a:solidFill>
                <a:latin typeface="Walbaum Display (Cuerpo)"/>
              </a:rPr>
              <a:t> variabilidad específica o </a:t>
            </a:r>
            <a:r>
              <a:rPr lang="es-ES" sz="1100" b="1" i="1" dirty="0" err="1">
                <a:solidFill>
                  <a:sysClr val="windowText" lastClr="000000"/>
                </a:solidFill>
                <a:latin typeface="Walbaum Display (Cuerpo)"/>
              </a:rPr>
              <a:t>uniqueness</a:t>
            </a:r>
            <a:r>
              <a:rPr lang="es-ES" sz="1100" b="1" dirty="0">
                <a:solidFill>
                  <a:sysClr val="windowText" lastClr="000000"/>
                </a:solidFill>
                <a:latin typeface="Walbaum Display (Cuerpo)"/>
              </a:rPr>
              <a:t> </a:t>
            </a:r>
            <a:r>
              <a:rPr lang="es-ES" sz="1100" dirty="0">
                <a:solidFill>
                  <a:sysClr val="windowText" lastClr="000000"/>
                </a:solidFill>
                <a:latin typeface="Walbaum Display (Cuerpo)"/>
              </a:rPr>
              <a:t>(no asociados a los factores) disminuyeron en relación con el modelo de un solo factor contemplado anteriormente, lo que daría cuenta de un incremento de performance del modelo.</a:t>
            </a:r>
          </a:p>
        </p:txBody>
      </p:sp>
    </p:spTree>
    <p:extLst>
      <p:ext uri="{BB962C8B-B14F-4D97-AF65-F5344CB8AC3E}">
        <p14:creationId xmlns:p14="http://schemas.microsoft.com/office/powerpoint/2010/main" val="297699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11932" y="844368"/>
            <a:ext cx="11368726" cy="556652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El presente estudio ha utilizado, como </a:t>
            </a:r>
            <a:r>
              <a:rPr kumimoji="0" lang="es-ES" sz="1200" b="1" i="0" u="none" strike="noStrike" kern="1200" cap="none" spc="0" normalizeH="0" baseline="0" noProof="0" dirty="0">
                <a:ln>
                  <a:noFill/>
                </a:ln>
                <a:solidFill>
                  <a:sysClr val="windowText" lastClr="000000"/>
                </a:solidFill>
                <a:effectLst/>
                <a:uLnTx/>
                <a:uFillTx/>
                <a:latin typeface="Walbaum Display (Cuerpo)"/>
              </a:rPr>
              <a:t>herramienta de cálculo</a:t>
            </a:r>
            <a:r>
              <a:rPr kumimoji="0" lang="es-ES" sz="1200" b="0" i="0" u="none" strike="noStrike" kern="1200" cap="none" spc="0" normalizeH="0" baseline="0" noProof="0" dirty="0">
                <a:ln>
                  <a:noFill/>
                </a:ln>
                <a:solidFill>
                  <a:sysClr val="windowText" lastClr="000000"/>
                </a:solidFill>
                <a:effectLst/>
                <a:uLnTx/>
                <a:uFillTx/>
                <a:latin typeface="Walbaum Display (Cuerpo)"/>
              </a:rPr>
              <a:t>, el </a:t>
            </a:r>
            <a:r>
              <a:rPr kumimoji="0" lang="es-ES" sz="1200" b="1" i="0" u="none" strike="noStrike" kern="1200" cap="none" spc="0" normalizeH="0" baseline="0" noProof="0" dirty="0">
                <a:ln>
                  <a:noFill/>
                </a:ln>
                <a:solidFill>
                  <a:sysClr val="windowText" lastClr="000000"/>
                </a:solidFill>
                <a:effectLst/>
                <a:uLnTx/>
                <a:uFillTx/>
                <a:latin typeface="Walbaum Display (Cuerpo)"/>
              </a:rPr>
              <a:t>lenguaje de programación Python</a:t>
            </a:r>
            <a:r>
              <a:rPr kumimoji="0" lang="es-ES" sz="1200" b="0" i="0" u="none" strike="noStrike" kern="1200" cap="none" spc="0" normalizeH="0" baseline="0" noProof="0" dirty="0">
                <a:ln>
                  <a:noFill/>
                </a:ln>
                <a:solidFill>
                  <a:sysClr val="windowText" lastClr="000000"/>
                </a:solidFill>
                <a:effectLst/>
                <a:uLnTx/>
                <a:uFillTx/>
                <a:latin typeface="Walbaum Display (Cuerpo)"/>
              </a:rPr>
              <a:t>. En este sentido, todas las operaciones y resultados que se expongan fueron llevadas a cabo mediante la utilización de librerías de código abierto del citado lenguaje. Cabe aclarar que, para garantizar la confiabilidad de los resultados, </a:t>
            </a:r>
            <a:r>
              <a:rPr kumimoji="0" lang="es-ES" sz="1200" b="1" i="0" u="none" strike="noStrike" kern="1200" cap="none" spc="0" normalizeH="0" baseline="0" noProof="0" dirty="0">
                <a:ln>
                  <a:noFill/>
                </a:ln>
                <a:solidFill>
                  <a:sysClr val="windowText" lastClr="000000"/>
                </a:solidFill>
                <a:effectLst/>
                <a:uLnTx/>
                <a:uFillTx/>
                <a:latin typeface="Walbaum Display (Cuerpo)"/>
              </a:rPr>
              <a:t>todas las operaciones han sido replicadas ya sea en lenguaje R o programa Stata y la simetría de resultados fue comprobada</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No obstante, </a:t>
            </a:r>
            <a:r>
              <a:rPr kumimoji="0" lang="es-ES" sz="1200" b="1" i="0" u="none" strike="noStrike" kern="1200" cap="none" spc="0" normalizeH="0" baseline="0" noProof="0" dirty="0">
                <a:ln>
                  <a:noFill/>
                </a:ln>
                <a:solidFill>
                  <a:sysClr val="windowText" lastClr="000000"/>
                </a:solidFill>
                <a:effectLst/>
                <a:uLnTx/>
                <a:uFillTx/>
                <a:latin typeface="Walbaum Display (Cuerpo)"/>
              </a:rPr>
              <a:t>ciertos algoritmos no han sido hallados en librerías de código abierto por lo que se ha requerido de una programación propia</a:t>
            </a:r>
            <a:r>
              <a:rPr kumimoji="0" lang="es-ES" sz="1200" b="0" i="0" u="none" strike="noStrike" kern="1200" cap="none" spc="0" normalizeH="0" baseline="0" noProof="0" dirty="0">
                <a:ln>
                  <a:noFill/>
                </a:ln>
                <a:solidFill>
                  <a:sysClr val="windowText" lastClr="000000"/>
                </a:solidFill>
                <a:effectLst/>
                <a:uLnTx/>
                <a:uFillTx/>
                <a:latin typeface="Walbaum Display (Cuerpo)"/>
              </a:rPr>
              <a:t>, cuyos resultados lograron ser idénticos a los alcanzados por R o Stata. </a:t>
            </a:r>
            <a:r>
              <a:rPr kumimoji="0" lang="es-ES" sz="1200" b="1" i="0" u="none" strike="noStrike" kern="1200" cap="none" spc="0" normalizeH="0" baseline="0" noProof="0" dirty="0">
                <a:ln>
                  <a:noFill/>
                </a:ln>
                <a:solidFill>
                  <a:sysClr val="windowText" lastClr="000000"/>
                </a:solidFill>
                <a:effectLst/>
                <a:uLnTx/>
                <a:uFillTx/>
                <a:latin typeface="Walbaum Display (Cuerpo)"/>
              </a:rPr>
              <a:t>Ejemplos</a:t>
            </a:r>
            <a:r>
              <a:rPr kumimoji="0" lang="es-ES" sz="1200" b="0" i="0" u="none" strike="noStrike" kern="1200" cap="none" spc="0" normalizeH="0" baseline="0" noProof="0" dirty="0">
                <a:ln>
                  <a:noFill/>
                </a:ln>
                <a:solidFill>
                  <a:sysClr val="windowText" lastClr="000000"/>
                </a:solidFill>
                <a:effectLst/>
                <a:uLnTx/>
                <a:uFillTx/>
                <a:latin typeface="Walbaum Display (Cuerpo)"/>
              </a:rPr>
              <a:t> de ello aparecen, especialmente, en: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gráficos </a:t>
            </a:r>
            <a:r>
              <a:rPr kumimoji="0" lang="es-ES" sz="1200" b="0" i="0"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0" i="0" u="none" strike="noStrike" kern="1200" cap="none" spc="0" normalizeH="0" baseline="0" noProof="0" dirty="0">
                <a:ln>
                  <a:noFill/>
                </a:ln>
                <a:solidFill>
                  <a:sysClr val="windowText" lastClr="000000"/>
                </a:solidFill>
                <a:effectLst/>
                <a:uLnTx/>
                <a:uFillTx/>
                <a:latin typeface="Walbaum Display (Cuerpo)"/>
              </a:rPr>
              <a:t> con distintos valores posibles del parámetro c;</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a:t>
            </a:r>
          </a:p>
          <a:p>
            <a:pPr marL="345186" lvl="1" indent="-171450" algn="just">
              <a:spcBef>
                <a:spcPts val="1200"/>
              </a:spcBef>
              <a:spcAft>
                <a:spcPts val="200"/>
              </a:spcAft>
              <a:buClr>
                <a:srgbClr val="1CADE4"/>
              </a:buClr>
              <a:buSzPct val="100000"/>
              <a:buFont typeface="Wingdings" panose="05000000000000000000" pitchFamily="2" charset="2"/>
              <a:buChar char="§"/>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una función para el </a:t>
            </a:r>
            <a:r>
              <a:rPr kumimoji="0" lang="es-ES" sz="1200" b="1" i="0" u="none" strike="noStrike" kern="1200" cap="none" spc="0" normalizeH="0" baseline="0" noProof="0" dirty="0">
                <a:ln>
                  <a:noFill/>
                </a:ln>
                <a:solidFill>
                  <a:sysClr val="windowText" lastClr="000000"/>
                </a:solidFill>
                <a:effectLst/>
                <a:uLnTx/>
                <a:uFillTx/>
                <a:latin typeface="Walbaum Display (Cuerpo)"/>
              </a:rPr>
              <a:t>Test Multivariado de </a:t>
            </a:r>
            <a:r>
              <a:rPr kumimoji="0" lang="es-ES" sz="1200" b="1"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1"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a:ln>
                  <a:noFill/>
                </a:ln>
                <a:solidFill>
                  <a:sysClr val="windowText" lastClr="000000"/>
                </a:solidFill>
                <a:effectLst/>
                <a:uLnTx/>
                <a:uFillTx/>
                <a:latin typeface="Walbaum Display (Cuerpo)"/>
              </a:rPr>
              <a:t>(en librerías de código abierto como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SciPy</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Scikit</a:t>
            </a:r>
            <a:r>
              <a:rPr kumimoji="0" lang="es-ES" sz="1200" b="0" i="0" u="none" strike="noStrike" kern="1200" cap="none" spc="0" normalizeH="0" baseline="0" noProof="0" dirty="0">
                <a:ln>
                  <a:noFill/>
                </a:ln>
                <a:solidFill>
                  <a:sysClr val="windowText" lastClr="000000"/>
                </a:solidFill>
                <a:effectLst/>
                <a:uLnTx/>
                <a:uFillTx/>
                <a:latin typeface="Walbaum Display (Cuerpo)"/>
              </a:rPr>
              <a:t>-learn, </a:t>
            </a:r>
            <a:r>
              <a:rPr kumimoji="0" lang="es-ES" sz="1200" b="0" i="0" u="none" strike="noStrike" kern="1200" cap="none" spc="0" normalizeH="0" baseline="0" noProof="0" dirty="0" err="1">
                <a:ln>
                  <a:noFill/>
                </a:ln>
                <a:solidFill>
                  <a:sysClr val="windowText" lastClr="000000"/>
                </a:solidFill>
                <a:effectLst/>
                <a:uLnTx/>
                <a:uFillTx/>
                <a:latin typeface="Walbaum Display (Cuerpo)"/>
              </a:rPr>
              <a:t>Pingouin</a:t>
            </a:r>
            <a:r>
              <a:rPr kumimoji="0" lang="es-ES" sz="1200" b="0" i="0" u="none" strike="noStrike" kern="1200" cap="none" spc="0" normalizeH="0" baseline="0" noProof="0" dirty="0">
                <a:ln>
                  <a:noFill/>
                </a:ln>
                <a:solidFill>
                  <a:sysClr val="windowText" lastClr="000000"/>
                </a:solidFill>
                <a:effectLst/>
                <a:uLnTx/>
                <a:uFillTx/>
                <a:latin typeface="Walbaum Display (Cuerpo)"/>
              </a:rPr>
              <a:t>, no presentan test de normalidad multivariado, o cuando lo presentan no es el de </a:t>
            </a:r>
            <a:r>
              <a:rPr kumimoji="0" lang="es-ES" sz="1200" b="0"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0" i="0" u="none" strike="noStrike" kern="1200" cap="none" spc="0" normalizeH="0" baseline="0" noProof="0" dirty="0">
                <a:ln>
                  <a:noFill/>
                </a:ln>
                <a:solidFill>
                  <a:sysClr val="windowText" lastClr="000000"/>
                </a:solidFill>
                <a:effectLst/>
                <a:uLnTx/>
                <a:uFillTx/>
                <a:latin typeface="Walbaum Display (Cuerpo)"/>
              </a:rPr>
              <a:t>);</a:t>
            </a:r>
            <a:endParaRPr lang="es-ES" sz="1200" dirty="0">
              <a:solidFill>
                <a:sysClr val="windowText" lastClr="000000"/>
              </a:solidFill>
              <a:latin typeface="Walbaum Display (Cuerpo)"/>
            </a:endParaRPr>
          </a:p>
          <a:p>
            <a:pPr marL="345186" lvl="1" indent="-171450" algn="just">
              <a:spcBef>
                <a:spcPts val="1200"/>
              </a:spcBef>
              <a:spcAft>
                <a:spcPts val="200"/>
              </a:spcAft>
              <a:buClr>
                <a:srgbClr val="1CADE4"/>
              </a:buClr>
              <a:buSzPct val="100000"/>
              <a:buFont typeface="Wingdings" panose="05000000000000000000" pitchFamily="2" charset="2"/>
              <a:buChar char="§"/>
              <a:defRPr/>
            </a:pPr>
            <a:r>
              <a:rPr lang="es-ES" sz="1200" dirty="0">
                <a:solidFill>
                  <a:sysClr val="windowText" lastClr="000000"/>
                </a:solidFill>
                <a:latin typeface="Walbaum Display (Cuerpo)"/>
              </a:rPr>
              <a:t>para la programación de una </a:t>
            </a:r>
            <a:r>
              <a:rPr lang="es-ES" sz="1200" b="1" dirty="0">
                <a:solidFill>
                  <a:sysClr val="windowText" lastClr="000000"/>
                </a:solidFill>
                <a:latin typeface="Walbaum Display (Cuerpo)"/>
              </a:rPr>
              <a:t>clase de varias funciones para la realización de Análisis de Factores de acuerdo con el Método de Factores Principales </a:t>
            </a:r>
            <a:r>
              <a:rPr lang="es-ES" sz="1200" dirty="0">
                <a:solidFill>
                  <a:sysClr val="windowText" lastClr="000000"/>
                </a:solidFill>
                <a:latin typeface="Walbaum Display (Cuerpo)"/>
              </a:rPr>
              <a:t>cuyos resultados repliquen los alcanzados por Stata (para el desarrollo de este fue necesaria la lectura de la documentación de Stata en conjunto con los libros de referencia allí ofrecidos, como </a:t>
            </a:r>
            <a:r>
              <a:rPr lang="en-US" sz="1200" dirty="0">
                <a:solidFill>
                  <a:sysClr val="windowText" lastClr="000000"/>
                </a:solidFill>
                <a:latin typeface="Walbaum Display (Cuerpo)"/>
              </a:rPr>
              <a:t>Rencher y Christensen, 2012 </a:t>
            </a:r>
            <a:r>
              <a:rPr lang="es-AR" sz="1200" dirty="0">
                <a:solidFill>
                  <a:sysClr val="windowText" lastClr="000000"/>
                </a:solidFill>
                <a:latin typeface="Walbaum Display (Cuerpo)"/>
              </a:rPr>
              <a:t>capítulo</a:t>
            </a:r>
            <a:r>
              <a:rPr lang="en-US" sz="1200" dirty="0">
                <a:solidFill>
                  <a:sysClr val="windowText" lastClr="000000"/>
                </a:solidFill>
                <a:latin typeface="Walbaum Display (Cuerpo)"/>
              </a:rPr>
              <a:t> 13. </a:t>
            </a:r>
            <a:r>
              <a:rPr lang="es-AR" sz="1200" dirty="0">
                <a:solidFill>
                  <a:sysClr val="windowText" lastClr="000000"/>
                </a:solidFill>
                <a:latin typeface="Walbaum Display (Cuerpo)"/>
              </a:rPr>
              <a:t>Librerías</a:t>
            </a:r>
            <a:r>
              <a:rPr lang="en-US" sz="1200" dirty="0">
                <a:solidFill>
                  <a:sysClr val="windowText" lastClr="000000"/>
                </a:solidFill>
                <a:latin typeface="Walbaum Display (Cuerpo)"/>
              </a:rPr>
              <a:t> de </a:t>
            </a:r>
            <a:r>
              <a:rPr lang="es-AR" sz="1200" dirty="0">
                <a:solidFill>
                  <a:sysClr val="windowText" lastClr="000000"/>
                </a:solidFill>
                <a:latin typeface="Walbaum Display (Cuerpo)"/>
              </a:rPr>
              <a:t>código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abierto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como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FactorAnalyzer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Statsmodel</a:t>
            </a:r>
            <a:r>
              <a:rPr lang="en-US" sz="1200" dirty="0">
                <a:solidFill>
                  <a:sysClr val="windowText" lastClr="000000"/>
                </a:solidFill>
                <a:latin typeface="Walbaum Display (Cuerpo)"/>
              </a:rPr>
              <a:t>, Scikit-learn, no </a:t>
            </a:r>
            <a:r>
              <a:rPr lang="en-US" sz="1200" dirty="0" err="1">
                <a:solidFill>
                  <a:sysClr val="windowText" lastClr="000000"/>
                </a:solidFill>
                <a:latin typeface="Walbaum Display (Cuerpo)"/>
              </a:rPr>
              <a:t>brindan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posibilidad</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aplicar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análisis</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s-AR" sz="1200" dirty="0">
                <a:solidFill>
                  <a:sysClr val="windowText" lastClr="000000"/>
                </a:solidFill>
                <a:latin typeface="Walbaum Display (Cuerpo)"/>
              </a:rPr>
              <a:t>principales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sí</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por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ejemplo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máxima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verosimilitud</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cuando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dicen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hacerlo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verdad</a:t>
            </a:r>
            <a:r>
              <a:rPr lang="en-US" sz="1200" dirty="0">
                <a:solidFill>
                  <a:sysClr val="windowText" lastClr="000000"/>
                </a:solidFill>
                <a:latin typeface="Walbaum Display (Cuerpo)"/>
              </a:rPr>
              <a:t> lo que </a:t>
            </a:r>
            <a:r>
              <a:rPr lang="en-US" sz="1200" dirty="0" err="1">
                <a:solidFill>
                  <a:sysClr val="windowText" lastClr="000000"/>
                </a:solidFill>
                <a:latin typeface="Walbaum Display (Cuerpo)"/>
              </a:rPr>
              <a:t>aplican</a:t>
            </a:r>
            <a:r>
              <a:rPr lang="en-US" sz="1200" dirty="0">
                <a:solidFill>
                  <a:sysClr val="windowText" lastClr="000000"/>
                </a:solidFill>
                <a:latin typeface="Walbaum Display (Cuerpo)"/>
              </a:rPr>
              <a:t> es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Componentes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Princiaples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donde</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estimada</a:t>
            </a:r>
            <a:r>
              <a:rPr lang="en-US" sz="1200" dirty="0">
                <a:solidFill>
                  <a:sysClr val="windowText" lastClr="000000"/>
                </a:solidFill>
                <a:latin typeface="Walbaum Display (Cuerpo)"/>
              </a:rPr>
              <a:t> Psi (</a:t>
            </a:r>
            <a:r>
              <a:rPr lang="el-GR" sz="1200" dirty="0">
                <a:solidFill>
                  <a:sysClr val="windowText" lastClr="000000"/>
                </a:solidFill>
                <a:latin typeface="Walbaum Display (Cuerpo)"/>
              </a:rPr>
              <a:t>Ψ</a:t>
            </a:r>
            <a:r>
              <a:rPr lang="en-US" sz="1200" dirty="0">
                <a:solidFill>
                  <a:sysClr val="windowText" lastClr="000000"/>
                </a:solidFill>
                <a:latin typeface="Walbaum Display (Cuerpo)"/>
              </a:rPr>
              <a:t>) no es </a:t>
            </a:r>
            <a:r>
              <a:rPr lang="en-US" sz="1200" dirty="0" err="1">
                <a:solidFill>
                  <a:sysClr val="windowText" lastClr="000000"/>
                </a:solidFill>
                <a:latin typeface="Walbaum Display (Cuerpo)"/>
              </a:rPr>
              <a:t>considerada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estimación</a:t>
            </a:r>
            <a:r>
              <a:rPr lang="en-US" sz="1200" dirty="0">
                <a:solidFill>
                  <a:sysClr val="windowText" lastClr="000000"/>
                </a:solidFill>
                <a:latin typeface="Walbaum Display (Cuerpo)"/>
              </a:rPr>
              <a:t> de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varianzas</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covarianzas</a:t>
            </a:r>
            <a:r>
              <a:rPr lang="en-US" sz="1200" dirty="0">
                <a:solidFill>
                  <a:sysClr val="windowText" lastClr="000000"/>
                </a:solidFill>
                <a:latin typeface="Walbaum Display (Cuerpo)"/>
              </a:rPr>
              <a:t> o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correlaciones</a:t>
            </a:r>
            <a:r>
              <a:rPr lang="en-US" sz="1200" dirty="0">
                <a:solidFill>
                  <a:sysClr val="windowText" lastClr="000000"/>
                </a:solidFill>
                <a:latin typeface="Walbaum Display (Cuerpo)"/>
              </a:rPr>
              <a:t>). </a:t>
            </a:r>
            <a:endParaRPr lang="es-AR" sz="1200" dirty="0">
              <a:solidFill>
                <a:sysClr val="windowText" lastClr="000000"/>
              </a:solidFill>
              <a:latin typeface="Walbaum Display (Cuerpo)"/>
            </a:endParaRPr>
          </a:p>
          <a:p>
            <a:pPr marL="173736" lvl="1" indent="0" algn="just">
              <a:spcBef>
                <a:spcPts val="1200"/>
              </a:spcBef>
              <a:spcAft>
                <a:spcPts val="200"/>
              </a:spcAft>
              <a:buClr>
                <a:srgbClr val="1CADE4"/>
              </a:buClr>
              <a:buSzPct val="100000"/>
              <a:buNone/>
              <a:defRPr/>
            </a:pPr>
            <a:r>
              <a:rPr kumimoji="0" lang="es-AR" sz="1200" b="0" i="0" u="none" strike="noStrike" kern="1200" cap="none" spc="0" normalizeH="0" baseline="0" noProof="0" dirty="0">
                <a:ln>
                  <a:noFill/>
                </a:ln>
                <a:solidFill>
                  <a:sysClr val="windowText" lastClr="000000"/>
                </a:solidFill>
                <a:effectLst/>
                <a:uLnTx/>
                <a:uFillTx/>
                <a:latin typeface="Walbaum Display (Cuerpo)"/>
              </a:rPr>
              <a:t>Por último, como </a:t>
            </a:r>
            <a:r>
              <a:rPr kumimoji="0" lang="es-AR" sz="1200" b="0" i="0" u="none" strike="noStrike" kern="1200" cap="none" spc="0" normalizeH="0" baseline="0" noProof="0" dirty="0" err="1">
                <a:ln>
                  <a:noFill/>
                </a:ln>
                <a:solidFill>
                  <a:sysClr val="windowText" lastClr="000000"/>
                </a:solidFill>
                <a:effectLst/>
                <a:uLnTx/>
                <a:uFillTx/>
                <a:latin typeface="Walbaum Display (Cuerpo)"/>
              </a:rPr>
              <a:t>complement</a:t>
            </a:r>
            <a:r>
              <a:rPr lang="es-AR" sz="1200" dirty="0">
                <a:solidFill>
                  <a:sysClr val="windowText" lastClr="000000"/>
                </a:solidFill>
                <a:latin typeface="Walbaum Display (Cuerpo)"/>
              </a:rPr>
              <a:t>o</a:t>
            </a:r>
            <a:r>
              <a:rPr kumimoji="0" lang="es-AR" sz="1200" b="0" i="0" u="none" strike="noStrike" kern="1200" cap="none" spc="0" normalizeH="0" baseline="0" noProof="0" dirty="0">
                <a:ln>
                  <a:noFill/>
                </a:ln>
                <a:solidFill>
                  <a:sysClr val="windowText" lastClr="000000"/>
                </a:solidFill>
                <a:effectLst/>
                <a:uLnTx/>
                <a:uFillTx/>
                <a:latin typeface="Walbaum Display (Cuerpo)"/>
              </a:rPr>
              <a:t> del presente estudio, </a:t>
            </a:r>
            <a:r>
              <a:rPr kumimoji="0" lang="es-AR" sz="1200" b="1" i="0" u="none" strike="noStrike" kern="1200" cap="none" spc="0" normalizeH="0" baseline="0" noProof="0" dirty="0">
                <a:ln>
                  <a:noFill/>
                </a:ln>
                <a:solidFill>
                  <a:sysClr val="windowText" lastClr="000000"/>
                </a:solidFill>
                <a:effectLst/>
                <a:uLnTx/>
                <a:uFillTx/>
                <a:latin typeface="Walbaum Display (Cuerpo)"/>
              </a:rPr>
              <a:t>se brinda</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a:p>
            <a:pPr marL="345186" lvl="1" indent="-171450" algn="just">
              <a:spcBef>
                <a:spcPts val="1200"/>
              </a:spcBef>
              <a:spcAft>
                <a:spcPts val="200"/>
              </a:spcAft>
              <a:buClr>
                <a:srgbClr val="1CADE4"/>
              </a:buClr>
              <a:buSzPct val="100000"/>
              <a:buFontTx/>
              <a:buChar char="-"/>
              <a:defRPr/>
            </a:pPr>
            <a:r>
              <a:rPr kumimoji="0" lang="es-AR" sz="1200" b="1" i="0" u="none" strike="noStrike" kern="1200" cap="none" spc="0" normalizeH="0" baseline="0" noProof="0" dirty="0">
                <a:ln>
                  <a:noFill/>
                </a:ln>
                <a:solidFill>
                  <a:sysClr val="windowText" lastClr="000000"/>
                </a:solidFill>
                <a:effectLst/>
                <a:uLnTx/>
                <a:uFillTx/>
                <a:latin typeface="Walbaum Display (Cuerpo)"/>
              </a:rPr>
              <a:t>Archivo de código .</a:t>
            </a:r>
            <a:r>
              <a:rPr kumimoji="0" lang="es-AR" sz="1200" b="1"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1" i="0" u="none" strike="noStrike" kern="1200" cap="none" spc="0" normalizeH="0" baseline="0" noProof="0" dirty="0">
                <a:ln>
                  <a:noFill/>
                </a:ln>
                <a:solidFill>
                  <a:sysClr val="windowText" lastClr="000000"/>
                </a:solidFill>
                <a:effectLst/>
                <a:uLnTx/>
                <a:uFillTx/>
                <a:latin typeface="Walbaum Display (Cuerpo)"/>
              </a:rPr>
              <a:t> </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r>
              <a:rPr kumimoji="0" lang="es-AR" sz="1200" b="0" i="0" u="none" strike="noStrike" kern="1200" cap="none" spc="0" normalizeH="0" baseline="0" noProof="0" dirty="0" err="1">
                <a:ln>
                  <a:noFill/>
                </a:ln>
                <a:solidFill>
                  <a:sysClr val="windowText" lastClr="000000"/>
                </a:solidFill>
                <a:effectLst/>
                <a:uLnTx/>
                <a:uFillTx/>
                <a:latin typeface="Walbaum Display (Cuerpo)"/>
              </a:rPr>
              <a:t>Jupyter</a:t>
            </a:r>
            <a:r>
              <a:rPr kumimoji="0" lang="es-AR" sz="1200" b="0" i="0" u="none" strike="noStrike" kern="1200" cap="none" spc="0" normalizeH="0" baseline="0" noProof="0" dirty="0">
                <a:ln>
                  <a:noFill/>
                </a:ln>
                <a:solidFill>
                  <a:sysClr val="windowText" lastClr="000000"/>
                </a:solidFill>
                <a:effectLst/>
                <a:uLnTx/>
                <a:uFillTx/>
                <a:latin typeface="Walbaum Display (Cuerpo)"/>
              </a:rPr>
              <a:t> Notebook) con el respaldo de las operaciones llevadas a cabo;</a:t>
            </a:r>
          </a:p>
          <a:p>
            <a:pPr marL="345186" lvl="1" indent="-171450" algn="just">
              <a:spcBef>
                <a:spcPts val="1200"/>
              </a:spcBef>
              <a:spcAft>
                <a:spcPts val="200"/>
              </a:spcAft>
              <a:buClr>
                <a:srgbClr val="1CADE4"/>
              </a:buClr>
              <a:buSzPct val="100000"/>
              <a:buFontTx/>
              <a:buChar char="-"/>
              <a:defRPr/>
            </a:pPr>
            <a:r>
              <a:rPr lang="es-AR" sz="1200" b="1" dirty="0">
                <a:solidFill>
                  <a:sysClr val="windowText" lastClr="000000"/>
                </a:solidFill>
                <a:latin typeface="Walbaum Display (Cuerpo)"/>
              </a:rPr>
              <a:t>Igual </a:t>
            </a:r>
            <a:r>
              <a:rPr lang="es-AR" sz="1200" b="1" dirty="0">
                <a:solidFill>
                  <a:schemeClr val="bg1"/>
                </a:solidFill>
                <a:latin typeface="Walbaum Display (Cuerpo)"/>
              </a:rPr>
              <a:t>archivo de código .</a:t>
            </a:r>
            <a:r>
              <a:rPr lang="es-AR" sz="1200" b="1" dirty="0" err="1">
                <a:solidFill>
                  <a:schemeClr val="bg1"/>
                </a:solidFill>
                <a:latin typeface="Walbaum Display (Cuerpo)"/>
              </a:rPr>
              <a:t>ipynb</a:t>
            </a:r>
            <a:r>
              <a:rPr lang="es-AR" sz="1200" b="1" dirty="0">
                <a:solidFill>
                  <a:schemeClr val="bg1"/>
                </a:solidFill>
                <a:latin typeface="Walbaum Display (Cuerpo)"/>
              </a:rPr>
              <a:t> pero en Google </a:t>
            </a:r>
            <a:r>
              <a:rPr lang="es-AR" sz="1200" b="1" dirty="0" err="1">
                <a:solidFill>
                  <a:schemeClr val="bg1"/>
                </a:solidFill>
                <a:latin typeface="Walbaum Display (Cuerpo)"/>
              </a:rPr>
              <a:t>Colab</a:t>
            </a:r>
            <a:r>
              <a:rPr lang="es-AR" sz="1200" b="1" dirty="0">
                <a:solidFill>
                  <a:schemeClr val="bg1"/>
                </a:solidFill>
                <a:latin typeface="Walbaum Display (Cuerpo)"/>
              </a:rPr>
              <a:t> (</a:t>
            </a:r>
            <a:r>
              <a:rPr lang="es-AR" sz="1200" b="1" dirty="0">
                <a:solidFill>
                  <a:schemeClr val="bg1"/>
                </a:solidFill>
                <a:latin typeface="Walbaum Display (Cuerpo)"/>
                <a:hlinkClick r:id="rId2"/>
              </a:rPr>
              <a:t>link</a:t>
            </a:r>
            <a:r>
              <a:rPr lang="es-AR" sz="1200" b="1" dirty="0">
                <a:solidFill>
                  <a:schemeClr val="bg1"/>
                </a:solidFill>
                <a:latin typeface="Walbaum Display (Cuerpo)"/>
              </a:rPr>
              <a:t>)</a:t>
            </a:r>
            <a:r>
              <a:rPr lang="es-AR" sz="1200" dirty="0">
                <a:solidFill>
                  <a:sysClr val="windowText" lastClr="000000"/>
                </a:solidFill>
                <a:latin typeface="Walbaum Display (Cuerpo)"/>
              </a:rPr>
              <a:t>, para ejecutar en línea el anterior script en caso de ser necesario (para mayor comodidad y evitar posibles problemas de versionado de librerías o dependencias);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a:p>
            <a:pPr marL="345186" lvl="1" indent="-171450" algn="just">
              <a:spcBef>
                <a:spcPts val="1200"/>
              </a:spcBef>
              <a:spcAft>
                <a:spcPts val="200"/>
              </a:spcAft>
              <a:buClr>
                <a:srgbClr val="1CADE4"/>
              </a:buClr>
              <a:buSzPct val="100000"/>
              <a:buFontTx/>
              <a:buChar char="-"/>
              <a:defRPr/>
            </a:pPr>
            <a:r>
              <a:rPr lang="es-AR" sz="1200" b="1" dirty="0">
                <a:solidFill>
                  <a:schemeClr val="bg1"/>
                </a:solidFill>
                <a:latin typeface="Walbaum Display (Cuerpo)"/>
              </a:rPr>
              <a:t>Repositorio en línea sincronizado en GitHub (</a:t>
            </a:r>
            <a:r>
              <a:rPr lang="es-AR" sz="1200" b="1" dirty="0">
                <a:solidFill>
                  <a:schemeClr val="bg1"/>
                </a:solidFill>
                <a:latin typeface="Walbaum Display (Cuerpo)"/>
                <a:hlinkClick r:id="rId3"/>
              </a:rPr>
              <a:t>link</a:t>
            </a:r>
            <a:r>
              <a:rPr lang="es-AR" sz="1200" b="1" dirty="0">
                <a:solidFill>
                  <a:schemeClr val="bg1"/>
                </a:solidFill>
                <a:latin typeface="Walbaum Display (Cuerpo)"/>
              </a:rPr>
              <a:t>)</a:t>
            </a:r>
            <a:r>
              <a:rPr lang="es-AR" sz="1200" dirty="0">
                <a:solidFill>
                  <a:schemeClr val="bg1"/>
                </a:solidFill>
                <a:latin typeface="Walbaum Display (Cuerpo)"/>
              </a:rPr>
              <a:t>, </a:t>
            </a:r>
            <a:r>
              <a:rPr lang="es-AR" sz="1200" dirty="0">
                <a:solidFill>
                  <a:sysClr val="windowText" lastClr="000000"/>
                </a:solidFill>
                <a:latin typeface="Walbaum Display (Cuerpo)"/>
              </a:rPr>
              <a:t>donde podrán encontrarse todos los documentos intervinientes en el presente estudio</a:t>
            </a:r>
            <a:r>
              <a:rPr kumimoji="0" lang="es-AR" sz="1200" b="0" i="0" u="none" strike="noStrike" kern="1200" cap="none" spc="0" normalizeH="0" baseline="0" noProof="0" dirty="0">
                <a:ln>
                  <a:noFill/>
                </a:ln>
                <a:solidFill>
                  <a:sysClr val="windowText" lastClr="000000"/>
                </a:solidFill>
                <a:effectLst/>
                <a:uLnTx/>
                <a:uFillTx/>
                <a:latin typeface="Walbaum Display (Cuerpo)"/>
              </a:rPr>
              <a:t> (presentación, base de datos, archivo .</a:t>
            </a:r>
            <a:r>
              <a:rPr kumimoji="0" lang="es-AR" sz="1200" b="0"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p:txBody>
      </p:sp>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CONSIDEREACIONES INICIALES</a:t>
            </a:r>
          </a:p>
        </p:txBody>
      </p:sp>
    </p:spTree>
    <p:extLst>
      <p:ext uri="{BB962C8B-B14F-4D97-AF65-F5344CB8AC3E}">
        <p14:creationId xmlns:p14="http://schemas.microsoft.com/office/powerpoint/2010/main" val="378367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graphicFrame>
        <p:nvGraphicFramePr>
          <p:cNvPr id="3" name="Tabla 2">
            <a:extLst>
              <a:ext uri="{FF2B5EF4-FFF2-40B4-BE49-F238E27FC236}">
                <a16:creationId xmlns:a16="http://schemas.microsoft.com/office/drawing/2014/main" id="{A91BAB93-E8B5-9E1A-97B1-7C0914E34644}"/>
              </a:ext>
            </a:extLst>
          </p:cNvPr>
          <p:cNvGraphicFramePr>
            <a:graphicFrameLocks noGrp="1"/>
          </p:cNvGraphicFramePr>
          <p:nvPr>
            <p:extLst>
              <p:ext uri="{D42A27DB-BD31-4B8C-83A1-F6EECF244321}">
                <p14:modId xmlns:p14="http://schemas.microsoft.com/office/powerpoint/2010/main" val="1329337616"/>
              </p:ext>
            </p:extLst>
          </p:nvPr>
        </p:nvGraphicFramePr>
        <p:xfrm>
          <a:off x="330129" y="3503478"/>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-0,0600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0,1199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-0,0384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0,2551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-0,1280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-0,3343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0,0617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-0,0215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-0,0190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0,0837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-0,0668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0,0683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0,1879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0,1201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chemeClr val="bg1"/>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chemeClr val="bg1"/>
                          </a:solidFill>
                          <a:effectLst/>
                          <a:latin typeface="Walbaum Display (Cuerpo)"/>
                        </a:rPr>
                        <a:t>0,0516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0,0774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-0,0076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-0,1615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0,1054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-0,0375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chemeClr val="bg1"/>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graphicFrame>
        <p:nvGraphicFramePr>
          <p:cNvPr id="4" name="Tabla 3">
            <a:extLst>
              <a:ext uri="{FF2B5EF4-FFF2-40B4-BE49-F238E27FC236}">
                <a16:creationId xmlns:a16="http://schemas.microsoft.com/office/drawing/2014/main" id="{119E6D22-EDA9-5A6D-F5F3-E0609A52D0A2}"/>
              </a:ext>
            </a:extLst>
          </p:cNvPr>
          <p:cNvGraphicFramePr>
            <a:graphicFrameLocks noGrp="1"/>
          </p:cNvGraphicFramePr>
          <p:nvPr>
            <p:extLst>
              <p:ext uri="{D42A27DB-BD31-4B8C-83A1-F6EECF244321}">
                <p14:modId xmlns:p14="http://schemas.microsoft.com/office/powerpoint/2010/main" val="2659208049"/>
              </p:ext>
            </p:extLst>
          </p:nvPr>
        </p:nvGraphicFramePr>
        <p:xfrm>
          <a:off x="330129" y="1503883"/>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0,5469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-0,1880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-0,2732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0,2334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0,2457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-0,2738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0,3364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0,1255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0,0007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-0,1259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0,2805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0,1835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0,7361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0,1992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0,2183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0,0398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0,1285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0,0570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0,1075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9" name="Marcador de contenido 2">
            <a:extLst>
              <a:ext uri="{FF2B5EF4-FFF2-40B4-BE49-F238E27FC236}">
                <a16:creationId xmlns:a16="http://schemas.microsoft.com/office/drawing/2014/main" id="{16D3A1AB-B12C-CA42-FBF1-87258142319E}"/>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considerando un modelo de dos factores: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0" name="Marcador de contenido 2">
            <a:extLst>
              <a:ext uri="{FF2B5EF4-FFF2-40B4-BE49-F238E27FC236}">
                <a16:creationId xmlns:a16="http://schemas.microsoft.com/office/drawing/2014/main" id="{FD4CCB9C-134C-3042-9DA0-1392ECAED5EC}"/>
              </a:ext>
            </a:extLst>
          </p:cNvPr>
          <p:cNvSpPr txBox="1">
            <a:spLocks/>
          </p:cNvSpPr>
          <p:nvPr/>
        </p:nvSpPr>
        <p:spPr>
          <a:xfrm>
            <a:off x="188727" y="3246531"/>
            <a:ext cx="829942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diferencias entre Matriz correlación estimada vs. Matriz correlación real: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2" name="Marcador de contenido 2">
            <a:extLst>
              <a:ext uri="{FF2B5EF4-FFF2-40B4-BE49-F238E27FC236}">
                <a16:creationId xmlns:a16="http://schemas.microsoft.com/office/drawing/2014/main" id="{FC1A5C47-808C-5F00-EBA4-7937A285F601}"/>
              </a:ext>
            </a:extLst>
          </p:cNvPr>
          <p:cNvSpPr txBox="1">
            <a:spLocks/>
          </p:cNvSpPr>
          <p:nvPr/>
        </p:nvSpPr>
        <p:spPr>
          <a:xfrm>
            <a:off x="188727" y="124693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Correlación estimada:</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4" name="Marcador de contenido 2">
            <a:extLst>
              <a:ext uri="{FF2B5EF4-FFF2-40B4-BE49-F238E27FC236}">
                <a16:creationId xmlns:a16="http://schemas.microsoft.com/office/drawing/2014/main" id="{C920ECA5-FF9B-0B3A-A1D8-52A26E98EC3D}"/>
              </a:ext>
            </a:extLst>
          </p:cNvPr>
          <p:cNvSpPr txBox="1">
            <a:spLocks/>
          </p:cNvSpPr>
          <p:nvPr/>
        </p:nvSpPr>
        <p:spPr>
          <a:xfrm>
            <a:off x="8742993" y="2157745"/>
            <a:ext cx="3008668" cy="214501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Nota: Por idénticas razones, </a:t>
            </a:r>
            <a:r>
              <a:rPr lang="es-ES" sz="1000" b="1" dirty="0">
                <a:solidFill>
                  <a:sysClr val="windowText" lastClr="000000"/>
                </a:solidFill>
                <a:latin typeface="Walbaum Display (Cuerpo)"/>
              </a:rPr>
              <a:t>se efectúa la estimación de la Matriz de Correlaciones</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algn="just">
              <a:spcBef>
                <a:spcPts val="0"/>
              </a:spcBef>
              <a:spcAft>
                <a:spcPts val="0"/>
              </a:spcAft>
              <a:buClr>
                <a:srgbClr val="1CADE4"/>
              </a:buClr>
              <a:buFontTx/>
              <a:buChar char="-"/>
              <a:defRPr/>
            </a:pPr>
            <a:r>
              <a:rPr lang="es-ES" sz="1000" dirty="0">
                <a:solidFill>
                  <a:sysClr val="windowText" lastClr="000000"/>
                </a:solidFill>
                <a:latin typeface="Walbaum Display (Cuerpo)"/>
              </a:rPr>
              <a:t>De acuerdo con la segunda matriz, se observa diferencias significativas solo en dos correlaciones (por exceso o defecto): en correlación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 La disminución de diferencias significativas daría cuenta de una </a:t>
            </a:r>
            <a:r>
              <a:rPr lang="es-ES" sz="1000" b="1" dirty="0">
                <a:solidFill>
                  <a:sysClr val="windowText" lastClr="000000"/>
                </a:solidFill>
                <a:latin typeface="Walbaum Display (Cuerpo)"/>
              </a:rPr>
              <a:t>mejora en ajuste del modelo</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p:txBody>
      </p:sp>
    </p:spTree>
    <p:extLst>
      <p:ext uri="{BB962C8B-B14F-4D97-AF65-F5344CB8AC3E}">
        <p14:creationId xmlns:p14="http://schemas.microsoft.com/office/powerpoint/2010/main" val="280795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21</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
        <p:nvSpPr>
          <p:cNvPr id="9" name="Marcador de contenido 2">
            <a:extLst>
              <a:ext uri="{FF2B5EF4-FFF2-40B4-BE49-F238E27FC236}">
                <a16:creationId xmlns:a16="http://schemas.microsoft.com/office/drawing/2014/main" id="{16D3A1AB-B12C-CA42-FBF1-87258142319E}"/>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una </a:t>
            </a:r>
            <a:r>
              <a:rPr lang="es-ES" sz="1200" dirty="0">
                <a:solidFill>
                  <a:sysClr val="windowText" lastClr="000000"/>
                </a:solidFill>
                <a:latin typeface="Walbaum Display (Cuerpo)"/>
              </a:rPr>
              <a:t>comparativa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entre un modelo de un único factor y un modelo de dos factores: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0" name="Marcador de contenido 2">
            <a:extLst>
              <a:ext uri="{FF2B5EF4-FFF2-40B4-BE49-F238E27FC236}">
                <a16:creationId xmlns:a16="http://schemas.microsoft.com/office/drawing/2014/main" id="{FD4CCB9C-134C-3042-9DA0-1392ECAED5EC}"/>
              </a:ext>
            </a:extLst>
          </p:cNvPr>
          <p:cNvSpPr txBox="1">
            <a:spLocks/>
          </p:cNvSpPr>
          <p:nvPr/>
        </p:nvSpPr>
        <p:spPr>
          <a:xfrm>
            <a:off x="188727" y="3200811"/>
            <a:ext cx="829942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Dos factores: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2" name="Marcador de contenido 2">
            <a:extLst>
              <a:ext uri="{FF2B5EF4-FFF2-40B4-BE49-F238E27FC236}">
                <a16:creationId xmlns:a16="http://schemas.microsoft.com/office/drawing/2014/main" id="{FC1A5C47-808C-5F00-EBA4-7937A285F601}"/>
              </a:ext>
            </a:extLst>
          </p:cNvPr>
          <p:cNvSpPr txBox="1">
            <a:spLocks/>
          </p:cNvSpPr>
          <p:nvPr/>
        </p:nvSpPr>
        <p:spPr>
          <a:xfrm>
            <a:off x="188727" y="1246936"/>
            <a:ext cx="8238993"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Único factor:</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14" name="Marcador de contenido 2">
            <a:extLst>
              <a:ext uri="{FF2B5EF4-FFF2-40B4-BE49-F238E27FC236}">
                <a16:creationId xmlns:a16="http://schemas.microsoft.com/office/drawing/2014/main" id="{C920ECA5-FF9B-0B3A-A1D8-52A26E98EC3D}"/>
              </a:ext>
            </a:extLst>
          </p:cNvPr>
          <p:cNvSpPr txBox="1">
            <a:spLocks/>
          </p:cNvSpPr>
          <p:nvPr/>
        </p:nvSpPr>
        <p:spPr>
          <a:xfrm>
            <a:off x="8742993" y="1786649"/>
            <a:ext cx="3008668" cy="301826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endParaRPr lang="es-ES" sz="1000" b="1"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presenta, de </a:t>
            </a:r>
            <a:r>
              <a:rPr lang="es-ES" sz="1000" b="1" dirty="0">
                <a:solidFill>
                  <a:sysClr val="windowText" lastClr="000000"/>
                </a:solidFill>
                <a:latin typeface="Walbaum Display (Cuerpo)"/>
              </a:rPr>
              <a:t>forma comparativa</a:t>
            </a:r>
            <a:r>
              <a:rPr lang="es-ES" sz="1000" dirty="0">
                <a:solidFill>
                  <a:sysClr val="windowText" lastClr="000000"/>
                </a:solidFill>
                <a:latin typeface="Walbaum Display (Cuerpo)"/>
              </a:rPr>
              <a:t>, los </a:t>
            </a:r>
            <a:r>
              <a:rPr lang="es-ES" sz="1000" b="1" dirty="0">
                <a:solidFill>
                  <a:sysClr val="windowText" lastClr="000000"/>
                </a:solidFill>
                <a:latin typeface="Walbaum Display (Cuerpo)"/>
              </a:rPr>
              <a:t>valores en términos absolutos </a:t>
            </a:r>
            <a:r>
              <a:rPr lang="es-ES" sz="1000" dirty="0">
                <a:solidFill>
                  <a:sysClr val="windowText" lastClr="000000"/>
                </a:solidFill>
                <a:latin typeface="Walbaum Display (Cuerpo)"/>
              </a:rPr>
              <a:t>(dado que no interesa si la estimación es por exceso o defecto) </a:t>
            </a:r>
            <a:r>
              <a:rPr lang="es-ES" sz="1000" b="1" dirty="0">
                <a:solidFill>
                  <a:sysClr val="windowText" lastClr="000000"/>
                </a:solidFill>
                <a:latin typeface="Walbaum Display (Cuerpo)"/>
              </a:rPr>
              <a:t>de las matrices de diferencias </a:t>
            </a:r>
            <a:r>
              <a:rPr lang="es-ES" sz="1000" dirty="0">
                <a:solidFill>
                  <a:sysClr val="windowText" lastClr="000000"/>
                </a:solidFill>
                <a:latin typeface="Walbaum Display (Cuerpo)"/>
              </a:rPr>
              <a:t>de </a:t>
            </a:r>
            <a:r>
              <a:rPr lang="es-ES" sz="1000" dirty="0" err="1">
                <a:solidFill>
                  <a:sysClr val="windowText" lastClr="000000"/>
                </a:solidFill>
                <a:latin typeface="Walbaum Display (Cuerpo)"/>
              </a:rPr>
              <a:t>slides</a:t>
            </a:r>
            <a:r>
              <a:rPr lang="es-ES" sz="1000" dirty="0">
                <a:solidFill>
                  <a:sysClr val="windowText" lastClr="000000"/>
                </a:solidFill>
                <a:latin typeface="Walbaum Display (Cuerpo)"/>
              </a:rPr>
              <a:t> anteriores para ambos modelos (único factor vs. dos factores), donde los </a:t>
            </a:r>
            <a:r>
              <a:rPr lang="es-ES" sz="1000" b="1" dirty="0">
                <a:solidFill>
                  <a:sysClr val="windowText" lastClr="000000"/>
                </a:solidFill>
                <a:latin typeface="Walbaum Display (Cuerpo)"/>
              </a:rPr>
              <a:t>valores son mapeados con diferentes escales de colores:</a:t>
            </a:r>
            <a:r>
              <a:rPr lang="es-ES" sz="1000" dirty="0">
                <a:solidFill>
                  <a:sysClr val="windowText" lastClr="000000"/>
                </a:solidFill>
                <a:latin typeface="Walbaum Display (Cuerpo)"/>
              </a:rPr>
              <a:t> </a:t>
            </a:r>
            <a:r>
              <a:rPr lang="es-ES" sz="1000" b="1" dirty="0">
                <a:solidFill>
                  <a:srgbClr val="00B050"/>
                </a:solidFill>
                <a:latin typeface="Walbaum Display (Cuerpo)"/>
              </a:rPr>
              <a:t>verdes</a:t>
            </a:r>
            <a:r>
              <a:rPr lang="es-ES" sz="1000" dirty="0">
                <a:solidFill>
                  <a:sysClr val="windowText" lastClr="000000"/>
                </a:solidFill>
                <a:latin typeface="Walbaum Display (Cuerpo)"/>
              </a:rPr>
              <a:t> (</a:t>
            </a:r>
            <a:r>
              <a:rPr lang="es-ES" sz="1000" b="1" dirty="0">
                <a:solidFill>
                  <a:srgbClr val="00B050"/>
                </a:solidFill>
                <a:latin typeface="Walbaum Display (Cuerpo)"/>
              </a:rPr>
              <a:t>buena estimación</a:t>
            </a:r>
            <a:r>
              <a:rPr lang="es-ES" sz="1000" dirty="0">
                <a:solidFill>
                  <a:sysClr val="windowText" lastClr="000000"/>
                </a:solidFill>
                <a:latin typeface="Walbaum Display (Cuerpo)"/>
              </a:rPr>
              <a:t>) y </a:t>
            </a:r>
            <a:r>
              <a:rPr lang="es-ES" sz="1000" b="1" dirty="0">
                <a:solidFill>
                  <a:srgbClr val="FF0000"/>
                </a:solidFill>
                <a:latin typeface="Walbaum Display (Cuerpo)"/>
              </a:rPr>
              <a:t>rojo</a:t>
            </a:r>
            <a:r>
              <a:rPr lang="es-ES" sz="1000" dirty="0">
                <a:solidFill>
                  <a:sysClr val="windowText" lastClr="000000"/>
                </a:solidFill>
                <a:latin typeface="Walbaum Display (Cuerpo)"/>
              </a:rPr>
              <a:t> (</a:t>
            </a:r>
            <a:r>
              <a:rPr lang="es-ES" sz="1000" b="1" dirty="0">
                <a:solidFill>
                  <a:srgbClr val="FF0000"/>
                </a:solidFill>
                <a:latin typeface="Walbaum Display (Cuerpo)"/>
              </a:rPr>
              <a:t>mala estimación</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Visualizando las mismas, puede argumentarse que la incorporación de un factor adicional al modelo mejora sensiblemente la estimación de la matriz de correlaciones y, ergo, de la matriz de datos original. En este sentido, existe respaldo para concluir que el </a:t>
            </a:r>
            <a:r>
              <a:rPr lang="es-ES" sz="1000" b="1" dirty="0">
                <a:solidFill>
                  <a:sysClr val="windowText" lastClr="000000"/>
                </a:solidFill>
                <a:latin typeface="Walbaum Display (Cuerpo)"/>
              </a:rPr>
              <a:t>modelo de dos factores resultaría ser el más adecuado para representar la estructura de asociación entre las variables.</a:t>
            </a:r>
            <a:endParaRPr lang="es-ES" sz="1000" dirty="0">
              <a:solidFill>
                <a:sysClr val="windowText" lastClr="000000"/>
              </a:solidFill>
              <a:latin typeface="Walbaum Display (Cuerpo)"/>
            </a:endParaRPr>
          </a:p>
        </p:txBody>
      </p:sp>
      <p:graphicFrame>
        <p:nvGraphicFramePr>
          <p:cNvPr id="16" name="Tabla 15">
            <a:extLst>
              <a:ext uri="{FF2B5EF4-FFF2-40B4-BE49-F238E27FC236}">
                <a16:creationId xmlns:a16="http://schemas.microsoft.com/office/drawing/2014/main" id="{8F36DBAA-02F0-0916-2650-969434BE3D30}"/>
              </a:ext>
            </a:extLst>
          </p:cNvPr>
          <p:cNvGraphicFramePr>
            <a:graphicFrameLocks noGrp="1"/>
          </p:cNvGraphicFramePr>
          <p:nvPr>
            <p:extLst>
              <p:ext uri="{D42A27DB-BD31-4B8C-83A1-F6EECF244321}">
                <p14:modId xmlns:p14="http://schemas.microsoft.com/office/powerpoint/2010/main" val="3844634982"/>
              </p:ext>
            </p:extLst>
          </p:nvPr>
        </p:nvGraphicFramePr>
        <p:xfrm>
          <a:off x="330128" y="1543066"/>
          <a:ext cx="8158024" cy="1539240"/>
        </p:xfrm>
        <a:graphic>
          <a:graphicData uri="http://schemas.openxmlformats.org/drawingml/2006/table">
            <a:tbl>
              <a:tblPr/>
              <a:tblGrid>
                <a:gridCol w="1019753">
                  <a:extLst>
                    <a:ext uri="{9D8B030D-6E8A-4147-A177-3AD203B41FA5}">
                      <a16:colId xmlns:a16="http://schemas.microsoft.com/office/drawing/2014/main" val="2074203844"/>
                    </a:ext>
                  </a:extLst>
                </a:gridCol>
                <a:gridCol w="1019753">
                  <a:extLst>
                    <a:ext uri="{9D8B030D-6E8A-4147-A177-3AD203B41FA5}">
                      <a16:colId xmlns:a16="http://schemas.microsoft.com/office/drawing/2014/main" val="2292751618"/>
                    </a:ext>
                  </a:extLst>
                </a:gridCol>
                <a:gridCol w="1019753">
                  <a:extLst>
                    <a:ext uri="{9D8B030D-6E8A-4147-A177-3AD203B41FA5}">
                      <a16:colId xmlns:a16="http://schemas.microsoft.com/office/drawing/2014/main" val="186477688"/>
                    </a:ext>
                  </a:extLst>
                </a:gridCol>
                <a:gridCol w="1019753">
                  <a:extLst>
                    <a:ext uri="{9D8B030D-6E8A-4147-A177-3AD203B41FA5}">
                      <a16:colId xmlns:a16="http://schemas.microsoft.com/office/drawing/2014/main" val="2776281249"/>
                    </a:ext>
                  </a:extLst>
                </a:gridCol>
                <a:gridCol w="1019753">
                  <a:extLst>
                    <a:ext uri="{9D8B030D-6E8A-4147-A177-3AD203B41FA5}">
                      <a16:colId xmlns:a16="http://schemas.microsoft.com/office/drawing/2014/main" val="592795554"/>
                    </a:ext>
                  </a:extLst>
                </a:gridCol>
                <a:gridCol w="1019753">
                  <a:extLst>
                    <a:ext uri="{9D8B030D-6E8A-4147-A177-3AD203B41FA5}">
                      <a16:colId xmlns:a16="http://schemas.microsoft.com/office/drawing/2014/main" val="4178857290"/>
                    </a:ext>
                  </a:extLst>
                </a:gridCol>
                <a:gridCol w="1019753">
                  <a:extLst>
                    <a:ext uri="{9D8B030D-6E8A-4147-A177-3AD203B41FA5}">
                      <a16:colId xmlns:a16="http://schemas.microsoft.com/office/drawing/2014/main" val="3032101324"/>
                    </a:ext>
                  </a:extLst>
                </a:gridCol>
                <a:gridCol w="1019753">
                  <a:extLst>
                    <a:ext uri="{9D8B030D-6E8A-4147-A177-3AD203B41FA5}">
                      <a16:colId xmlns:a16="http://schemas.microsoft.com/office/drawing/2014/main" val="292284904"/>
                    </a:ext>
                  </a:extLst>
                </a:gridCol>
              </a:tblGrid>
              <a:tr h="350814">
                <a:tc>
                  <a:txBody>
                    <a:bodyPr/>
                    <a:lstStyle/>
                    <a:p>
                      <a:pPr algn="ctr" rtl="0" fontAlgn="ctr"/>
                      <a:r>
                        <a:rPr lang="es-AR" sz="800" b="1" i="0" u="none" strike="noStrike" dirty="0">
                          <a:solidFill>
                            <a:srgbClr val="000000"/>
                          </a:solidFill>
                          <a:effectLst/>
                          <a:latin typeface="Walbaum Display (Cuerpo)"/>
                        </a:rPr>
                        <a:t>Variables</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Arable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exports</a:t>
                      </a:r>
                      <a:r>
                        <a:rPr lang="es-AR" sz="800" b="1" i="0" u="none" strike="noStrike" dirty="0">
                          <a:solidFill>
                            <a:srgbClr val="000000"/>
                          </a:solidFill>
                          <a:effectLst/>
                          <a:latin typeface="Walbaum Display (Cuerpo)"/>
                        </a:rPr>
                        <a:t> (3)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imports</a:t>
                      </a:r>
                      <a:r>
                        <a:rPr lang="es-AR" sz="800" b="1" i="0" u="none" strike="noStrike" dirty="0">
                          <a:solidFill>
                            <a:srgbClr val="000000"/>
                          </a:solidFill>
                          <a:effectLst/>
                          <a:latin typeface="Walbaum Display (Cuerpo)"/>
                        </a:rPr>
                        <a:t> (4)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n-US" sz="800" b="1" i="0" u="none" strike="noStrike" dirty="0">
                          <a:solidFill>
                            <a:srgbClr val="000000"/>
                          </a:solidFill>
                          <a:effectLst/>
                          <a:latin typeface="Walbaum Display (Cuerpo)"/>
                        </a:rPr>
                        <a:t>Agriculture, forestry, and fishing, value added (5)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Employment</a:t>
                      </a:r>
                      <a:r>
                        <a:rPr lang="es-AR" sz="800" b="1" i="0" u="none" strike="noStrike" dirty="0">
                          <a:solidFill>
                            <a:srgbClr val="000000"/>
                          </a:solidFill>
                          <a:effectLst/>
                          <a:latin typeface="Walbaum Display (Cuerpo)"/>
                        </a:rPr>
                        <a:t> in </a:t>
                      </a:r>
                      <a:r>
                        <a:rPr lang="es-AR" sz="800" b="1" i="0" u="none" strike="noStrike" dirty="0" err="1">
                          <a:solidFill>
                            <a:srgbClr val="000000"/>
                          </a:solidFill>
                          <a:effectLst/>
                          <a:latin typeface="Walbaum Display (Cuerpo)"/>
                        </a:rPr>
                        <a:t>agriculture</a:t>
                      </a:r>
                      <a:r>
                        <a:rPr lang="es-AR" sz="800" b="1" i="0" u="none" strike="noStrike" dirty="0">
                          <a:solidFill>
                            <a:srgbClr val="000000"/>
                          </a:solidFill>
                          <a:effectLst/>
                          <a:latin typeface="Walbaum Display (Cuerpo)"/>
                        </a:rPr>
                        <a:t> (6)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Rural </a:t>
                      </a:r>
                      <a:r>
                        <a:rPr lang="es-AR" sz="800" b="1" i="0" u="none" strike="noStrike" dirty="0" err="1">
                          <a:solidFill>
                            <a:srgbClr val="000000"/>
                          </a:solidFill>
                          <a:effectLst/>
                          <a:latin typeface="Walbaum Display (Cuerpo)"/>
                        </a:rPr>
                        <a:t>population</a:t>
                      </a:r>
                      <a:r>
                        <a:rPr lang="es-AR" sz="800" b="1" i="0" u="none" strike="noStrike" dirty="0">
                          <a:solidFill>
                            <a:srgbClr val="000000"/>
                          </a:solidFill>
                          <a:effectLst/>
                          <a:latin typeface="Walbaum Display (Cuerpo)"/>
                        </a:rPr>
                        <a:t> (7)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1517435582"/>
                  </a:ext>
                </a:extLst>
              </a:tr>
              <a:tr h="114250">
                <a:tc>
                  <a:txBody>
                    <a:bodyPr/>
                    <a:lstStyle/>
                    <a:p>
                      <a:pPr algn="ctr" rtl="0" fontAlgn="ctr"/>
                      <a:r>
                        <a:rPr lang="es-AR" sz="800" b="1" i="0" u="none" strike="noStrike" dirty="0">
                          <a:solidFill>
                            <a:srgbClr val="000000">
                              <a:alpha val="60000"/>
                            </a:srgbClr>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10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66417630"/>
                  </a:ext>
                </a:extLst>
              </a:tr>
              <a:tr h="103497">
                <a:tc>
                  <a:txBody>
                    <a:bodyPr/>
                    <a:lstStyle/>
                    <a:p>
                      <a:pPr algn="ctr" rtl="0" fontAlgn="ctr"/>
                      <a:r>
                        <a:rPr lang="es-AR" sz="800" b="1" i="0" u="none" strike="noStrike" dirty="0">
                          <a:solidFill>
                            <a:srgbClr val="000000">
                              <a:alpha val="60000"/>
                            </a:srgbClr>
                          </a:solidFill>
                          <a:effectLst/>
                          <a:latin typeface="Walbaum Display (Cuerpo)"/>
                        </a:rPr>
                        <a:t>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0,4052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8696B"/>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45156034"/>
                  </a:ext>
                </a:extLst>
              </a:tr>
              <a:tr h="103497">
                <a:tc>
                  <a:txBody>
                    <a:bodyPr/>
                    <a:lstStyle/>
                    <a:p>
                      <a:pPr algn="ctr" rtl="0" fontAlgn="ctr"/>
                      <a:r>
                        <a:rPr lang="es-AR" sz="800" b="1" i="0" u="none" strike="noStrike" dirty="0">
                          <a:solidFill>
                            <a:srgbClr val="000000">
                              <a:alpha val="60000"/>
                            </a:srgbClr>
                          </a:solidFill>
                          <a:effectLst/>
                          <a:latin typeface="Walbaum Display (Cuerpo)"/>
                        </a:rPr>
                        <a:t>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0,153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E7EA"/>
                    </a:solidFill>
                  </a:tcPr>
                </a:tc>
                <a:tc>
                  <a:txBody>
                    <a:bodyPr/>
                    <a:lstStyle/>
                    <a:p>
                      <a:pPr algn="ctr" fontAlgn="ctr"/>
                      <a:r>
                        <a:rPr lang="es-AR" sz="900" b="0" i="0" u="none" strike="noStrike">
                          <a:solidFill>
                            <a:srgbClr val="000000"/>
                          </a:solidFill>
                          <a:effectLst/>
                          <a:latin typeface="Walbaum Display (Cuerpo)"/>
                        </a:rPr>
                        <a:t>0,0035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66BF7E"/>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113936335"/>
                  </a:ext>
                </a:extLst>
              </a:tr>
              <a:tr h="103497">
                <a:tc>
                  <a:txBody>
                    <a:bodyPr/>
                    <a:lstStyle/>
                    <a:p>
                      <a:pPr algn="ctr" rtl="0" fontAlgn="ctr"/>
                      <a:r>
                        <a:rPr lang="es-AR" sz="800" b="1" i="0" u="none" strike="noStrike" dirty="0">
                          <a:solidFill>
                            <a:srgbClr val="000000">
                              <a:alpha val="60000"/>
                            </a:srgbClr>
                          </a:solidFill>
                          <a:effectLst/>
                          <a:latin typeface="Walbaum Display (Cuerpo)"/>
                        </a:rPr>
                        <a:t>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81CA94"/>
                    </a:solidFill>
                  </a:tcPr>
                </a:tc>
                <a:tc>
                  <a:txBody>
                    <a:bodyPr/>
                    <a:lstStyle/>
                    <a:p>
                      <a:pPr algn="ctr" fontAlgn="ctr"/>
                      <a:r>
                        <a:rPr lang="es-AR" sz="900" b="0" i="0" u="none" strike="noStrike" dirty="0">
                          <a:solidFill>
                            <a:srgbClr val="000000"/>
                          </a:solidFill>
                          <a:effectLst/>
                          <a:latin typeface="Walbaum Display (Cuerpo)"/>
                        </a:rPr>
                        <a:t>0,3728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97A7C"/>
                    </a:solidFill>
                  </a:tcPr>
                </a:tc>
                <a:tc>
                  <a:txBody>
                    <a:bodyPr/>
                    <a:lstStyle/>
                    <a:p>
                      <a:pPr algn="ctr" fontAlgn="ctr"/>
                      <a:r>
                        <a:rPr lang="es-AR" sz="900" b="0" i="0" u="none" strike="noStrike">
                          <a:solidFill>
                            <a:srgbClr val="000000"/>
                          </a:solidFill>
                          <a:effectLst/>
                          <a:latin typeface="Walbaum Display (Cuerpo)"/>
                        </a:rPr>
                        <a:t>0,3107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A989B"/>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381435696"/>
                  </a:ext>
                </a:extLst>
              </a:tr>
              <a:tr h="103497">
                <a:tc>
                  <a:txBody>
                    <a:bodyPr/>
                    <a:lstStyle/>
                    <a:p>
                      <a:pPr algn="ctr" rtl="0" fontAlgn="ctr"/>
                      <a:r>
                        <a:rPr lang="es-AR" sz="800" b="1" i="0" u="none" strike="noStrike" dirty="0">
                          <a:solidFill>
                            <a:srgbClr val="000000">
                              <a:alpha val="60000"/>
                            </a:srgbClr>
                          </a:solidFill>
                          <a:effectLst/>
                          <a:latin typeface="Walbaum Display (Cuerpo)"/>
                        </a:rPr>
                        <a:t>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0,2405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BBBE"/>
                    </a:solidFill>
                  </a:tcPr>
                </a:tc>
                <a:tc>
                  <a:txBody>
                    <a:bodyPr/>
                    <a:lstStyle/>
                    <a:p>
                      <a:pPr algn="ctr" fontAlgn="ctr"/>
                      <a:r>
                        <a:rPr lang="es-AR" sz="900" b="0" i="0" u="none" strike="noStrike" dirty="0">
                          <a:solidFill>
                            <a:srgbClr val="000000"/>
                          </a:solidFill>
                          <a:effectLst/>
                          <a:latin typeface="Walbaum Display (Cuerpo)"/>
                        </a:rPr>
                        <a:t>0,2095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BCD"/>
                    </a:solidFill>
                  </a:tcPr>
                </a:tc>
                <a:tc>
                  <a:txBody>
                    <a:bodyPr/>
                    <a:lstStyle/>
                    <a:p>
                      <a:pPr algn="ctr" fontAlgn="ctr"/>
                      <a:r>
                        <a:rPr lang="es-AR" sz="900" b="0" i="0" u="none" strike="noStrike">
                          <a:solidFill>
                            <a:srgbClr val="000000"/>
                          </a:solidFill>
                          <a:effectLst/>
                          <a:latin typeface="Walbaum Display (Cuerpo)"/>
                        </a:rPr>
                        <a:t>0,001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63BE7B"/>
                    </a:solidFill>
                  </a:tcPr>
                </a:tc>
                <a:tc>
                  <a:txBody>
                    <a:bodyPr/>
                    <a:lstStyle/>
                    <a:p>
                      <a:pPr algn="ctr" fontAlgn="ctr"/>
                      <a:r>
                        <a:rPr lang="es-AR" sz="900" b="0" i="0" u="none" strike="noStrike">
                          <a:solidFill>
                            <a:srgbClr val="000000"/>
                          </a:solidFill>
                          <a:effectLst/>
                          <a:latin typeface="Walbaum Display (Cuerpo)"/>
                        </a:rPr>
                        <a:t>0,0431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9ED6AE"/>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637893024"/>
                  </a:ext>
                </a:extLst>
              </a:tr>
              <a:tr h="103497">
                <a:tc>
                  <a:txBody>
                    <a:bodyPr/>
                    <a:lstStyle/>
                    <a:p>
                      <a:pPr algn="ctr" rtl="0" fontAlgn="ctr"/>
                      <a:r>
                        <a:rPr lang="es-AR" sz="800" b="1" i="0" u="none" strike="noStrike" dirty="0">
                          <a:solidFill>
                            <a:srgbClr val="000000">
                              <a:alpha val="60000"/>
                            </a:srgbClr>
                          </a:solidFill>
                          <a:effectLst/>
                          <a:latin typeface="Walbaum Display (Cuerpo)"/>
                        </a:rPr>
                        <a:t>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0,327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A9093"/>
                    </a:solidFill>
                  </a:tcPr>
                </a:tc>
                <a:tc>
                  <a:txBody>
                    <a:bodyPr/>
                    <a:lstStyle/>
                    <a:p>
                      <a:pPr algn="ctr" fontAlgn="ctr"/>
                      <a:r>
                        <a:rPr lang="es-AR" sz="900" b="0" i="0" u="none" strike="noStrike">
                          <a:solidFill>
                            <a:srgbClr val="000000"/>
                          </a:solidFill>
                          <a:effectLst/>
                          <a:latin typeface="Walbaum Display (Cuerpo)"/>
                        </a:rPr>
                        <a:t>0,2054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DCF"/>
                    </a:solidFill>
                  </a:tcPr>
                </a:tc>
                <a:tc>
                  <a:txBody>
                    <a:bodyPr/>
                    <a:lstStyle/>
                    <a:p>
                      <a:pPr algn="ctr" fontAlgn="ctr"/>
                      <a:r>
                        <a:rPr lang="es-AR" sz="900" b="0" i="0" u="none" strike="noStrike" dirty="0">
                          <a:solidFill>
                            <a:srgbClr val="000000"/>
                          </a:solidFill>
                          <a:effectLst/>
                          <a:latin typeface="Walbaum Display (Cuerpo)"/>
                        </a:rPr>
                        <a:t>0,2141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8CB"/>
                    </a:solidFill>
                  </a:tcPr>
                </a:tc>
                <a:tc>
                  <a:txBody>
                    <a:bodyPr/>
                    <a:lstStyle/>
                    <a:p>
                      <a:pPr algn="ctr" fontAlgn="ctr"/>
                      <a:r>
                        <a:rPr lang="es-AR" sz="900" b="0" i="0" u="none" strike="noStrike" dirty="0">
                          <a:solidFill>
                            <a:srgbClr val="000000"/>
                          </a:solidFill>
                          <a:effectLst/>
                          <a:latin typeface="Walbaum Display (Cuerpo)"/>
                        </a:rPr>
                        <a:t>0,0645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BCE2C8"/>
                    </a:solidFill>
                  </a:tcPr>
                </a:tc>
                <a:tc>
                  <a:txBody>
                    <a:bodyPr/>
                    <a:lstStyle/>
                    <a:p>
                      <a:pPr algn="ctr" fontAlgn="ctr"/>
                      <a:r>
                        <a:rPr lang="es-AR" sz="900" b="0" i="0" u="none" strike="noStrike" dirty="0">
                          <a:solidFill>
                            <a:srgbClr val="000000"/>
                          </a:solidFill>
                          <a:effectLst/>
                          <a:latin typeface="Walbaum Display (Cuerpo)"/>
                        </a:rPr>
                        <a:t>0,2085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BCBCE"/>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127293367"/>
                  </a:ext>
                </a:extLst>
              </a:tr>
              <a:tr h="103497">
                <a:tc>
                  <a:txBody>
                    <a:bodyPr/>
                    <a:lstStyle/>
                    <a:p>
                      <a:pPr algn="ctr" rtl="0" fontAlgn="ctr"/>
                      <a:r>
                        <a:rPr lang="es-AR" sz="800" b="1" i="0" u="none" strike="noStrike" dirty="0">
                          <a:solidFill>
                            <a:srgbClr val="000000">
                              <a:alpha val="60000"/>
                            </a:srgbClr>
                          </a:solidFill>
                          <a:effectLst/>
                          <a:latin typeface="Walbaum Display (Cuerpo)"/>
                        </a:rPr>
                        <a:t>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0,1294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F2F5"/>
                    </a:solidFill>
                  </a:tcPr>
                </a:tc>
                <a:tc>
                  <a:txBody>
                    <a:bodyPr/>
                    <a:lstStyle/>
                    <a:p>
                      <a:pPr marL="0" algn="ctr" defTabSz="914400" rtl="0" eaLnBrk="1" fontAlgn="ctr" latinLnBrk="0" hangingPunct="1"/>
                      <a:r>
                        <a:rPr lang="es-AR" sz="900" b="0" i="0" u="none" strike="noStrike" kern="1200" dirty="0">
                          <a:solidFill>
                            <a:srgbClr val="000000"/>
                          </a:solidFill>
                          <a:effectLst/>
                          <a:latin typeface="Walbaum Display (Cuerpo)"/>
                          <a:ea typeface="+mn-ea"/>
                          <a:cs typeface="+mn-cs"/>
                        </a:rPr>
                        <a:t>0,113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FBFE"/>
                    </a:solidFill>
                  </a:tcPr>
                </a:tc>
                <a:tc>
                  <a:txBody>
                    <a:bodyPr/>
                    <a:lstStyle/>
                    <a:p>
                      <a:pPr algn="ctr" fontAlgn="ctr"/>
                      <a:r>
                        <a:rPr lang="es-AR" sz="900" b="0" i="0" u="none" strike="noStrike">
                          <a:solidFill>
                            <a:srgbClr val="000000"/>
                          </a:solidFill>
                          <a:effectLst/>
                          <a:latin typeface="Walbaum Display (Cuerpo)"/>
                        </a:rPr>
                        <a:t>0,0107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70C386"/>
                    </a:solidFill>
                  </a:tcPr>
                </a:tc>
                <a:tc>
                  <a:txBody>
                    <a:bodyPr/>
                    <a:lstStyle/>
                    <a:p>
                      <a:pPr algn="ctr" fontAlgn="ctr"/>
                      <a:r>
                        <a:rPr lang="es-AR" sz="900" b="0" i="0" u="none" strike="noStrike">
                          <a:solidFill>
                            <a:srgbClr val="000000"/>
                          </a:solidFill>
                          <a:effectLst/>
                          <a:latin typeface="Walbaum Display (Cuerpo)"/>
                        </a:rPr>
                        <a:t>0,2898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AA3A5"/>
                    </a:solidFill>
                  </a:tcPr>
                </a:tc>
                <a:tc>
                  <a:txBody>
                    <a:bodyPr/>
                    <a:lstStyle/>
                    <a:p>
                      <a:pPr algn="ctr" fontAlgn="ctr"/>
                      <a:r>
                        <a:rPr lang="es-AR" sz="900" b="0" i="0" u="none" strike="noStrike">
                          <a:solidFill>
                            <a:srgbClr val="000000"/>
                          </a:solidFill>
                          <a:effectLst/>
                          <a:latin typeface="Walbaum Display (Cuerpo)"/>
                        </a:rPr>
                        <a:t>0,0068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6BC182"/>
                    </a:solidFill>
                  </a:tcPr>
                </a:tc>
                <a:tc>
                  <a:txBody>
                    <a:bodyPr/>
                    <a:lstStyle/>
                    <a:p>
                      <a:pPr algn="ctr" fontAlgn="ctr"/>
                      <a:r>
                        <a:rPr lang="es-AR" sz="900" b="0" i="0" u="none" strike="noStrike">
                          <a:solidFill>
                            <a:srgbClr val="000000"/>
                          </a:solidFill>
                          <a:effectLst/>
                          <a:latin typeface="Walbaum Display (Cuerpo)"/>
                        </a:rPr>
                        <a:t>0,181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FCD9DC"/>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534434309"/>
                  </a:ext>
                </a:extLst>
              </a:tr>
            </a:tbl>
          </a:graphicData>
        </a:graphic>
      </p:graphicFrame>
      <p:graphicFrame>
        <p:nvGraphicFramePr>
          <p:cNvPr id="18" name="Tabla 17">
            <a:extLst>
              <a:ext uri="{FF2B5EF4-FFF2-40B4-BE49-F238E27FC236}">
                <a16:creationId xmlns:a16="http://schemas.microsoft.com/office/drawing/2014/main" id="{8EDFAE67-6610-22C4-7249-1DEB107A3D95}"/>
              </a:ext>
            </a:extLst>
          </p:cNvPr>
          <p:cNvGraphicFramePr>
            <a:graphicFrameLocks noGrp="1"/>
          </p:cNvGraphicFramePr>
          <p:nvPr>
            <p:extLst>
              <p:ext uri="{D42A27DB-BD31-4B8C-83A1-F6EECF244321}">
                <p14:modId xmlns:p14="http://schemas.microsoft.com/office/powerpoint/2010/main" val="3051291237"/>
              </p:ext>
            </p:extLst>
          </p:nvPr>
        </p:nvGraphicFramePr>
        <p:xfrm>
          <a:off x="330128" y="3463192"/>
          <a:ext cx="8158024" cy="1535824"/>
        </p:xfrm>
        <a:graphic>
          <a:graphicData uri="http://schemas.openxmlformats.org/drawingml/2006/table">
            <a:tbl>
              <a:tblPr/>
              <a:tblGrid>
                <a:gridCol w="1019753">
                  <a:extLst>
                    <a:ext uri="{9D8B030D-6E8A-4147-A177-3AD203B41FA5}">
                      <a16:colId xmlns:a16="http://schemas.microsoft.com/office/drawing/2014/main" val="1606402539"/>
                    </a:ext>
                  </a:extLst>
                </a:gridCol>
                <a:gridCol w="1019753">
                  <a:extLst>
                    <a:ext uri="{9D8B030D-6E8A-4147-A177-3AD203B41FA5}">
                      <a16:colId xmlns:a16="http://schemas.microsoft.com/office/drawing/2014/main" val="3559833126"/>
                    </a:ext>
                  </a:extLst>
                </a:gridCol>
                <a:gridCol w="1019753">
                  <a:extLst>
                    <a:ext uri="{9D8B030D-6E8A-4147-A177-3AD203B41FA5}">
                      <a16:colId xmlns:a16="http://schemas.microsoft.com/office/drawing/2014/main" val="1773149268"/>
                    </a:ext>
                  </a:extLst>
                </a:gridCol>
                <a:gridCol w="1019753">
                  <a:extLst>
                    <a:ext uri="{9D8B030D-6E8A-4147-A177-3AD203B41FA5}">
                      <a16:colId xmlns:a16="http://schemas.microsoft.com/office/drawing/2014/main" val="4104259524"/>
                    </a:ext>
                  </a:extLst>
                </a:gridCol>
                <a:gridCol w="1019753">
                  <a:extLst>
                    <a:ext uri="{9D8B030D-6E8A-4147-A177-3AD203B41FA5}">
                      <a16:colId xmlns:a16="http://schemas.microsoft.com/office/drawing/2014/main" val="1103415775"/>
                    </a:ext>
                  </a:extLst>
                </a:gridCol>
                <a:gridCol w="1019753">
                  <a:extLst>
                    <a:ext uri="{9D8B030D-6E8A-4147-A177-3AD203B41FA5}">
                      <a16:colId xmlns:a16="http://schemas.microsoft.com/office/drawing/2014/main" val="2551991882"/>
                    </a:ext>
                  </a:extLst>
                </a:gridCol>
                <a:gridCol w="1019753">
                  <a:extLst>
                    <a:ext uri="{9D8B030D-6E8A-4147-A177-3AD203B41FA5}">
                      <a16:colId xmlns:a16="http://schemas.microsoft.com/office/drawing/2014/main" val="1890167312"/>
                    </a:ext>
                  </a:extLst>
                </a:gridCol>
                <a:gridCol w="1019753">
                  <a:extLst>
                    <a:ext uri="{9D8B030D-6E8A-4147-A177-3AD203B41FA5}">
                      <a16:colId xmlns:a16="http://schemas.microsoft.com/office/drawing/2014/main" val="3115836487"/>
                    </a:ext>
                  </a:extLst>
                </a:gridCol>
              </a:tblGrid>
              <a:tr h="277657">
                <a:tc>
                  <a:txBody>
                    <a:bodyPr/>
                    <a:lstStyle/>
                    <a:p>
                      <a:pPr algn="ctr" rtl="0" fontAlgn="ctr"/>
                      <a:r>
                        <a:rPr lang="es-AR" sz="800" b="1" i="0" u="none" strike="noStrike" dirty="0">
                          <a:solidFill>
                            <a:srgbClr val="000000"/>
                          </a:solidFill>
                          <a:effectLst/>
                          <a:latin typeface="Walbaum Display (Cuerpo)"/>
                        </a:rPr>
                        <a:t>Variables</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Arable </a:t>
                      </a:r>
                      <a:r>
                        <a:rPr lang="es-AR" sz="800" b="1" i="0" u="none" strike="noStrike" dirty="0" err="1">
                          <a:solidFill>
                            <a:srgbClr val="000000"/>
                          </a:solidFill>
                          <a:effectLst/>
                          <a:latin typeface="Walbaum Display (Cuerpo)"/>
                        </a:rPr>
                        <a:t>land</a:t>
                      </a:r>
                      <a:r>
                        <a:rPr lang="es-AR" sz="800" b="1" i="0" u="none" strike="noStrike" dirty="0">
                          <a:solidFill>
                            <a:srgbClr val="000000"/>
                          </a:solidFill>
                          <a:effectLst/>
                          <a:latin typeface="Walbaum Display (Cuerpo)"/>
                        </a:rPr>
                        <a:t> (2)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exports</a:t>
                      </a:r>
                      <a:r>
                        <a:rPr lang="es-AR" sz="800" b="1" i="0" u="none" strike="noStrike" dirty="0">
                          <a:solidFill>
                            <a:srgbClr val="000000"/>
                          </a:solidFill>
                          <a:effectLst/>
                          <a:latin typeface="Walbaum Display (Cuerpo)"/>
                        </a:rPr>
                        <a:t> (3)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Agricultural</a:t>
                      </a:r>
                      <a:r>
                        <a:rPr lang="es-AR" sz="800" b="1" i="0" u="none" strike="noStrike" dirty="0">
                          <a:solidFill>
                            <a:srgbClr val="000000"/>
                          </a:solidFill>
                          <a:effectLst/>
                          <a:latin typeface="Walbaum Display (Cuerpo)"/>
                        </a:rPr>
                        <a:t> </a:t>
                      </a:r>
                      <a:r>
                        <a:rPr lang="es-AR" sz="800" b="1" i="0" u="none" strike="noStrike" dirty="0" err="1">
                          <a:solidFill>
                            <a:srgbClr val="000000"/>
                          </a:solidFill>
                          <a:effectLst/>
                          <a:latin typeface="Walbaum Display (Cuerpo)"/>
                        </a:rPr>
                        <a:t>imports</a:t>
                      </a:r>
                      <a:r>
                        <a:rPr lang="es-AR" sz="800" b="1" i="0" u="none" strike="noStrike" dirty="0">
                          <a:solidFill>
                            <a:srgbClr val="000000"/>
                          </a:solidFill>
                          <a:effectLst/>
                          <a:latin typeface="Walbaum Display (Cuerpo)"/>
                        </a:rPr>
                        <a:t> (4)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n-US" sz="800" b="1" i="0" u="none" strike="noStrike" dirty="0">
                          <a:solidFill>
                            <a:srgbClr val="000000"/>
                          </a:solidFill>
                          <a:effectLst/>
                          <a:latin typeface="Walbaum Display (Cuerpo)"/>
                        </a:rPr>
                        <a:t>Agriculture, forestry, and fishing, value added (5)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err="1">
                          <a:solidFill>
                            <a:srgbClr val="000000"/>
                          </a:solidFill>
                          <a:effectLst/>
                          <a:latin typeface="Walbaum Display (Cuerpo)"/>
                        </a:rPr>
                        <a:t>Employment</a:t>
                      </a:r>
                      <a:r>
                        <a:rPr lang="es-AR" sz="800" b="1" i="0" u="none" strike="noStrike" dirty="0">
                          <a:solidFill>
                            <a:srgbClr val="000000"/>
                          </a:solidFill>
                          <a:effectLst/>
                          <a:latin typeface="Walbaum Display (Cuerpo)"/>
                        </a:rPr>
                        <a:t> in </a:t>
                      </a:r>
                      <a:r>
                        <a:rPr lang="es-AR" sz="800" b="1" i="0" u="none" strike="noStrike" dirty="0" err="1">
                          <a:solidFill>
                            <a:srgbClr val="000000"/>
                          </a:solidFill>
                          <a:effectLst/>
                          <a:latin typeface="Walbaum Display (Cuerpo)"/>
                        </a:rPr>
                        <a:t>agriculture</a:t>
                      </a:r>
                      <a:r>
                        <a:rPr lang="es-AR" sz="800" b="1" i="0" u="none" strike="noStrike" dirty="0">
                          <a:solidFill>
                            <a:srgbClr val="000000"/>
                          </a:solidFill>
                          <a:effectLst/>
                          <a:latin typeface="Walbaum Display (Cuerpo)"/>
                        </a:rPr>
                        <a:t> (6)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rtl="0" fontAlgn="ctr"/>
                      <a:r>
                        <a:rPr lang="es-AR" sz="800" b="1" i="0" u="none" strike="noStrike" dirty="0">
                          <a:solidFill>
                            <a:srgbClr val="000000"/>
                          </a:solidFill>
                          <a:effectLst/>
                          <a:latin typeface="Walbaum Display (Cuerpo)"/>
                        </a:rPr>
                        <a:t>Rural </a:t>
                      </a:r>
                      <a:r>
                        <a:rPr lang="es-AR" sz="800" b="1" i="0" u="none" strike="noStrike" dirty="0" err="1">
                          <a:solidFill>
                            <a:srgbClr val="000000"/>
                          </a:solidFill>
                          <a:effectLst/>
                          <a:latin typeface="Walbaum Display (Cuerpo)"/>
                        </a:rPr>
                        <a:t>population</a:t>
                      </a:r>
                      <a:r>
                        <a:rPr lang="es-AR" sz="800" b="1" i="0" u="none" strike="noStrike" dirty="0">
                          <a:solidFill>
                            <a:srgbClr val="000000"/>
                          </a:solidFill>
                          <a:effectLst/>
                          <a:latin typeface="Walbaum Display (Cuerpo)"/>
                        </a:rPr>
                        <a:t> (7)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55412913"/>
                  </a:ext>
                </a:extLst>
              </a:tr>
              <a:tr h="158509">
                <a:tc>
                  <a:txBody>
                    <a:bodyPr/>
                    <a:lstStyle/>
                    <a:p>
                      <a:pPr algn="ctr" rtl="0" fontAlgn="ctr"/>
                      <a:r>
                        <a:rPr lang="es-AR" sz="800" b="1"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1081493277"/>
                  </a:ext>
                </a:extLst>
              </a:tr>
              <a:tr h="81914">
                <a:tc>
                  <a:txBody>
                    <a:bodyPr/>
                    <a:lstStyle/>
                    <a:p>
                      <a:pPr algn="ctr" rtl="0" fontAlgn="ctr"/>
                      <a:r>
                        <a:rPr lang="es-AR" sz="800" b="1" i="0" u="none" strike="noStrike" dirty="0">
                          <a:solidFill>
                            <a:srgbClr val="000000"/>
                          </a:solidFill>
                          <a:effectLst/>
                          <a:latin typeface="Walbaum Display (Cuerpo)"/>
                        </a:rPr>
                        <a:t>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B6DFC2"/>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745298862"/>
                  </a:ext>
                </a:extLst>
              </a:tr>
              <a:tr h="81914">
                <a:tc>
                  <a:txBody>
                    <a:bodyPr/>
                    <a:lstStyle/>
                    <a:p>
                      <a:pPr algn="ctr" rtl="0" fontAlgn="ctr"/>
                      <a:r>
                        <a:rPr lang="es-AR" sz="800" b="1" i="0" u="none" strike="noStrike" dirty="0">
                          <a:solidFill>
                            <a:srgbClr val="000000"/>
                          </a:solidFill>
                          <a:effectLst/>
                          <a:latin typeface="Walbaum Display (Cuerpo)"/>
                        </a:rPr>
                        <a:t>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0,1199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F7FA"/>
                    </a:solidFill>
                  </a:tcPr>
                </a:tc>
                <a:tc>
                  <a:txBody>
                    <a:bodyPr/>
                    <a:lstStyle/>
                    <a:p>
                      <a:pPr algn="ctr" fontAlgn="b"/>
                      <a:r>
                        <a:rPr lang="es-AR" sz="900" b="0" i="0" u="none" strike="noStrike" dirty="0">
                          <a:solidFill>
                            <a:srgbClr val="000000"/>
                          </a:solidFill>
                          <a:effectLst/>
                          <a:latin typeface="Walbaum Display (Cuerpo)"/>
                        </a:rPr>
                        <a:t>0,0384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97D3A8"/>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2251282272"/>
                  </a:ext>
                </a:extLst>
              </a:tr>
              <a:tr h="81914">
                <a:tc>
                  <a:txBody>
                    <a:bodyPr/>
                    <a:lstStyle/>
                    <a:p>
                      <a:pPr algn="ctr" rtl="0" fontAlgn="ctr"/>
                      <a:r>
                        <a:rPr lang="es-AR" sz="800" b="1" i="0" u="none" strike="noStrike" dirty="0">
                          <a:solidFill>
                            <a:srgbClr val="000000"/>
                          </a:solidFill>
                          <a:effectLst/>
                          <a:latin typeface="Walbaum Display (Cuerpo)"/>
                        </a:rPr>
                        <a:t>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0,2551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BB4B7"/>
                    </a:solidFill>
                  </a:tcPr>
                </a:tc>
                <a:tc>
                  <a:txBody>
                    <a:bodyPr/>
                    <a:lstStyle/>
                    <a:p>
                      <a:pPr algn="ctr" fontAlgn="b"/>
                      <a:r>
                        <a:rPr lang="es-AR" sz="900" b="0" i="0" u="none" strike="noStrike" dirty="0">
                          <a:solidFill>
                            <a:srgbClr val="000000"/>
                          </a:solidFill>
                          <a:effectLst/>
                          <a:latin typeface="Walbaum Display (Cuerpo)"/>
                        </a:rPr>
                        <a:t>0,128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F3F6"/>
                    </a:solidFill>
                  </a:tcPr>
                </a:tc>
                <a:tc>
                  <a:txBody>
                    <a:bodyPr/>
                    <a:lstStyle/>
                    <a:p>
                      <a:pPr algn="ctr" fontAlgn="b"/>
                      <a:r>
                        <a:rPr lang="es-AR" sz="900" b="0" i="0" u="none" strike="noStrike">
                          <a:solidFill>
                            <a:srgbClr val="000000"/>
                          </a:solidFill>
                          <a:effectLst/>
                          <a:latin typeface="Walbaum Display (Cuerpo)"/>
                        </a:rPr>
                        <a:t>0,3343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98D8F"/>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2475818750"/>
                  </a:ext>
                </a:extLst>
              </a:tr>
              <a:tr h="81914">
                <a:tc>
                  <a:txBody>
                    <a:bodyPr/>
                    <a:lstStyle/>
                    <a:p>
                      <a:pPr algn="ctr" rtl="0" fontAlgn="ctr"/>
                      <a:r>
                        <a:rPr lang="es-AR" sz="800" b="1" i="0" u="none" strike="noStrike" dirty="0">
                          <a:solidFill>
                            <a:srgbClr val="000000"/>
                          </a:solidFill>
                          <a:effectLst/>
                          <a:latin typeface="Walbaum Display (Cuerpo)"/>
                        </a:rPr>
                        <a:t>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0,0617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B8E0C5"/>
                    </a:solidFill>
                  </a:tcPr>
                </a:tc>
                <a:tc>
                  <a:txBody>
                    <a:bodyPr/>
                    <a:lstStyle/>
                    <a:p>
                      <a:pPr algn="ctr" fontAlgn="b"/>
                      <a:r>
                        <a:rPr lang="es-AR" sz="900" b="0" i="0" u="none" strike="noStrike">
                          <a:solidFill>
                            <a:srgbClr val="000000"/>
                          </a:solidFill>
                          <a:effectLst/>
                          <a:latin typeface="Walbaum Display (Cuerpo)"/>
                        </a:rPr>
                        <a:t>0,0215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7FC994"/>
                    </a:solidFill>
                  </a:tcPr>
                </a:tc>
                <a:tc>
                  <a:txBody>
                    <a:bodyPr/>
                    <a:lstStyle/>
                    <a:p>
                      <a:pPr algn="ctr" fontAlgn="b"/>
                      <a:r>
                        <a:rPr lang="es-AR" sz="900" b="0" i="0" u="none" strike="noStrike" dirty="0">
                          <a:solidFill>
                            <a:srgbClr val="000000"/>
                          </a:solidFill>
                          <a:effectLst/>
                          <a:latin typeface="Walbaum Display (Cuerpo)"/>
                        </a:rPr>
                        <a:t>0,019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7CC890"/>
                    </a:solidFill>
                  </a:tcPr>
                </a:tc>
                <a:tc>
                  <a:txBody>
                    <a:bodyPr/>
                    <a:lstStyle/>
                    <a:p>
                      <a:pPr algn="ctr" fontAlgn="b"/>
                      <a:r>
                        <a:rPr lang="es-AR" sz="900" b="0" i="0" u="none" strike="noStrike" dirty="0">
                          <a:solidFill>
                            <a:srgbClr val="000000"/>
                          </a:solidFill>
                          <a:effectLst/>
                          <a:latin typeface="Walbaum Display (Cuerpo)"/>
                        </a:rPr>
                        <a:t>0,0837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7EDDF"/>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721211573"/>
                  </a:ext>
                </a:extLst>
              </a:tr>
              <a:tr h="81914">
                <a:tc>
                  <a:txBody>
                    <a:bodyPr/>
                    <a:lstStyle/>
                    <a:p>
                      <a:pPr algn="ctr" rtl="0" fontAlgn="ctr"/>
                      <a:r>
                        <a:rPr lang="es-AR" sz="800" b="1" i="0" u="none" strike="noStrike" dirty="0">
                          <a:solidFill>
                            <a:srgbClr val="000000"/>
                          </a:solidFill>
                          <a:effectLst/>
                          <a:latin typeface="Walbaum Display (Cuerpo)"/>
                        </a:rPr>
                        <a:t>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0,0668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C0E3CB"/>
                    </a:solidFill>
                  </a:tcPr>
                </a:tc>
                <a:tc>
                  <a:txBody>
                    <a:bodyPr/>
                    <a:lstStyle/>
                    <a:p>
                      <a:pPr algn="ctr" fontAlgn="b"/>
                      <a:r>
                        <a:rPr lang="es-AR" sz="900" b="0" i="0" u="none" strike="noStrike">
                          <a:solidFill>
                            <a:srgbClr val="000000"/>
                          </a:solidFill>
                          <a:effectLst/>
                          <a:latin typeface="Walbaum Display (Cuerpo)"/>
                        </a:rPr>
                        <a:t>0,0683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C2E4CD"/>
                    </a:solidFill>
                  </a:tcPr>
                </a:tc>
                <a:tc>
                  <a:txBody>
                    <a:bodyPr/>
                    <a:lstStyle/>
                    <a:p>
                      <a:pPr algn="ctr" fontAlgn="b"/>
                      <a:r>
                        <a:rPr lang="es-AR" sz="900" b="0" i="0" u="none" strike="noStrike">
                          <a:solidFill>
                            <a:srgbClr val="000000"/>
                          </a:solidFill>
                          <a:effectLst/>
                          <a:latin typeface="Walbaum Display (Cuerpo)"/>
                        </a:rPr>
                        <a:t>0,1879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BD5D8"/>
                    </a:solidFill>
                  </a:tcPr>
                </a:tc>
                <a:tc>
                  <a:txBody>
                    <a:bodyPr/>
                    <a:lstStyle/>
                    <a:p>
                      <a:pPr algn="ctr" fontAlgn="b"/>
                      <a:r>
                        <a:rPr lang="es-AR" sz="900" b="0" i="0" u="none" strike="noStrike">
                          <a:solidFill>
                            <a:srgbClr val="000000"/>
                          </a:solidFill>
                          <a:effectLst/>
                          <a:latin typeface="Walbaum Display (Cuerpo)"/>
                        </a:rPr>
                        <a:t>0,1201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F7FA"/>
                    </a:solidFill>
                  </a:tcPr>
                </a:tc>
                <a:tc>
                  <a:txBody>
                    <a:bodyPr/>
                    <a:lstStyle/>
                    <a:p>
                      <a:pPr algn="ctr" fontAlgn="b"/>
                      <a:r>
                        <a:rPr lang="es-AR" sz="9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BFE3CB"/>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599029090"/>
                  </a:ext>
                </a:extLst>
              </a:tr>
              <a:tr h="81914">
                <a:tc>
                  <a:txBody>
                    <a:bodyPr/>
                    <a:lstStyle/>
                    <a:p>
                      <a:pPr algn="ctr" rtl="0" fontAlgn="ctr"/>
                      <a:r>
                        <a:rPr lang="es-AR" sz="800" b="1" i="0" u="none" strike="noStrike" dirty="0">
                          <a:solidFill>
                            <a:srgbClr val="000000"/>
                          </a:solidFill>
                          <a:effectLst/>
                          <a:latin typeface="Walbaum Display (Cuerpo)"/>
                        </a:rPr>
                        <a:t>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b"/>
                      <a:r>
                        <a:rPr lang="es-AR" sz="900" b="0" i="0" u="none" strike="noStrike">
                          <a:solidFill>
                            <a:srgbClr val="000000"/>
                          </a:solidFill>
                          <a:effectLst/>
                          <a:latin typeface="Walbaum Display (Cuerpo)"/>
                        </a:rPr>
                        <a:t>0,0516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AADAB8"/>
                    </a:solidFill>
                  </a:tcPr>
                </a:tc>
                <a:tc>
                  <a:txBody>
                    <a:bodyPr/>
                    <a:lstStyle/>
                    <a:p>
                      <a:pPr algn="ctr" fontAlgn="b"/>
                      <a:r>
                        <a:rPr lang="es-AR" sz="900" b="0" i="0" u="none" strike="noStrike">
                          <a:solidFill>
                            <a:srgbClr val="000000"/>
                          </a:solidFill>
                          <a:effectLst/>
                          <a:latin typeface="Walbaum Display (Cuerpo)"/>
                        </a:rPr>
                        <a:t>0,0774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CFE9D8"/>
                    </a:solidFill>
                  </a:tcPr>
                </a:tc>
                <a:tc>
                  <a:txBody>
                    <a:bodyPr/>
                    <a:lstStyle/>
                    <a:p>
                      <a:pPr algn="ctr" fontAlgn="b"/>
                      <a:r>
                        <a:rPr lang="es-AR" sz="900" b="0" i="0" u="none" strike="noStrike">
                          <a:solidFill>
                            <a:srgbClr val="000000"/>
                          </a:solidFill>
                          <a:effectLst/>
                          <a:latin typeface="Walbaum Display (Cuerpo)"/>
                        </a:rPr>
                        <a:t>0,0076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6CC183"/>
                    </a:solidFill>
                  </a:tcPr>
                </a:tc>
                <a:tc>
                  <a:txBody>
                    <a:bodyPr/>
                    <a:lstStyle/>
                    <a:p>
                      <a:pPr algn="ctr" fontAlgn="b"/>
                      <a:r>
                        <a:rPr lang="es-AR" sz="900" b="0" i="0" u="none" strike="noStrike">
                          <a:solidFill>
                            <a:srgbClr val="000000"/>
                          </a:solidFill>
                          <a:effectLst/>
                          <a:latin typeface="Walbaum Display (Cuerpo)"/>
                        </a:rPr>
                        <a:t>0,1615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CE3E5"/>
                    </a:solidFill>
                  </a:tcPr>
                </a:tc>
                <a:tc>
                  <a:txBody>
                    <a:bodyPr/>
                    <a:lstStyle/>
                    <a:p>
                      <a:pPr algn="ctr" fontAlgn="b"/>
                      <a:r>
                        <a:rPr lang="es-AR" sz="900" b="0" i="0" u="none" strike="noStrike">
                          <a:solidFill>
                            <a:srgbClr val="000000"/>
                          </a:solidFill>
                          <a:effectLst/>
                          <a:latin typeface="Walbaum Display (Cuerpo)"/>
                        </a:rPr>
                        <a:t>0,1054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F6F9FA"/>
                    </a:solidFill>
                  </a:tcPr>
                </a:tc>
                <a:tc>
                  <a:txBody>
                    <a:bodyPr/>
                    <a:lstStyle/>
                    <a:p>
                      <a:pPr algn="ctr" fontAlgn="b"/>
                      <a:r>
                        <a:rPr lang="es-AR" sz="900" b="0" i="0" u="none" strike="noStrike" dirty="0">
                          <a:solidFill>
                            <a:srgbClr val="000000"/>
                          </a:solidFill>
                          <a:effectLst/>
                          <a:latin typeface="Walbaum Display (Cuerpo)"/>
                        </a:rPr>
                        <a:t>0,0375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96D2A7"/>
                    </a:solidFill>
                  </a:tcPr>
                </a:tc>
                <a:tc>
                  <a:txBody>
                    <a:bodyPr/>
                    <a:lstStyle/>
                    <a:p>
                      <a:pPr algn="ctr" fontAlgn="ctr"/>
                      <a:r>
                        <a:rPr lang="es-AR" sz="900" b="0" i="0" u="none" strike="noStrike" dirty="0">
                          <a:solidFill>
                            <a:srgbClr val="000000"/>
                          </a:solidFill>
                          <a:effectLst/>
                          <a:latin typeface="Walbaum Display (Cuerpo)"/>
                        </a:rPr>
                        <a:t> </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D9D9D9"/>
                    </a:solidFill>
                  </a:tcPr>
                </a:tc>
                <a:extLst>
                  <a:ext uri="{0D108BD9-81ED-4DB2-BD59-A6C34878D82A}">
                    <a16:rowId xmlns:a16="http://schemas.microsoft.com/office/drawing/2014/main" val="3124871858"/>
                  </a:ext>
                </a:extLst>
              </a:tr>
            </a:tbl>
          </a:graphicData>
        </a:graphic>
      </p:graphicFrame>
    </p:spTree>
    <p:extLst>
      <p:ext uri="{BB962C8B-B14F-4D97-AF65-F5344CB8AC3E}">
        <p14:creationId xmlns:p14="http://schemas.microsoft.com/office/powerpoint/2010/main" val="390922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PCA Y ANÁLISIS DE FACTORES</a:t>
            </a:r>
          </a:p>
        </p:txBody>
      </p:sp>
      <p:sp>
        <p:nvSpPr>
          <p:cNvPr id="3" name="Marcador de contenido 2">
            <a:extLst>
              <a:ext uri="{FF2B5EF4-FFF2-40B4-BE49-F238E27FC236}">
                <a16:creationId xmlns:a16="http://schemas.microsoft.com/office/drawing/2014/main" id="{1C6C95CB-50B2-B995-377D-74C3ADB50F0E}"/>
              </a:ext>
            </a:extLst>
          </p:cNvPr>
          <p:cNvSpPr txBox="1">
            <a:spLocks/>
          </p:cNvSpPr>
          <p:nvPr/>
        </p:nvSpPr>
        <p:spPr>
          <a:xfrm>
            <a:off x="724421" y="4464902"/>
            <a:ext cx="10742762" cy="160327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De forma general, se entiende por </a:t>
            </a:r>
            <a:r>
              <a:rPr lang="es-ES" sz="1000" b="1" dirty="0">
                <a:solidFill>
                  <a:sysClr val="windowText" lastClr="000000"/>
                </a:solidFill>
                <a:latin typeface="Walbaum Display (Cuerpo)"/>
              </a:rPr>
              <a:t>PCA y Análisis de Factores </a:t>
            </a:r>
            <a:r>
              <a:rPr lang="es-ES" sz="1000" dirty="0">
                <a:solidFill>
                  <a:sysClr val="windowText" lastClr="000000"/>
                </a:solidFill>
                <a:latin typeface="Walbaum Display (Cuerpo)"/>
              </a:rPr>
              <a:t>a dos posibles </a:t>
            </a:r>
            <a:r>
              <a:rPr lang="es-ES" sz="1000" b="1" dirty="0">
                <a:solidFill>
                  <a:sysClr val="windowText" lastClr="000000"/>
                </a:solidFill>
                <a:latin typeface="Walbaum Display (Cuerpo)"/>
              </a:rPr>
              <a:t>técnicas de reducción de dimensionalidad de una matriz de datos</a:t>
            </a:r>
            <a:r>
              <a:rPr lang="es-ES" sz="1000" dirty="0">
                <a:solidFill>
                  <a:sysClr val="windowText" lastClr="000000"/>
                </a:solidFill>
                <a:latin typeface="Walbaum Display (Cuerpo)"/>
              </a:rPr>
              <a:t>, al tiempo intentar </a:t>
            </a:r>
            <a:r>
              <a:rPr lang="es-ES" sz="1000" b="1" dirty="0">
                <a:solidFill>
                  <a:sysClr val="windowText" lastClr="000000"/>
                </a:solidFill>
                <a:latin typeface="Walbaum Display (Cuerpo)"/>
              </a:rPr>
              <a:t>preservar la mayor cantidad posible de las características intrínsecas propias de dicha matriz</a:t>
            </a:r>
            <a:r>
              <a:rPr lang="es-ES" sz="1000" dirty="0">
                <a:solidFill>
                  <a:sysClr val="windowText" lastClr="000000"/>
                </a:solidFill>
                <a:latin typeface="Walbaum Display (Cuerpo)"/>
              </a:rPr>
              <a:t>. PCA, por su parte, intentará </a:t>
            </a:r>
            <a:r>
              <a:rPr lang="es-ES" sz="1000" dirty="0" err="1">
                <a:solidFill>
                  <a:sysClr val="windowText" lastClr="000000"/>
                </a:solidFill>
                <a:latin typeface="Walbaum Display (Cuerpo)"/>
              </a:rPr>
              <a:t>realocar</a:t>
            </a:r>
            <a:r>
              <a:rPr lang="es-ES" sz="1000" dirty="0">
                <a:solidFill>
                  <a:sysClr val="windowText" lastClr="000000"/>
                </a:solidFill>
                <a:latin typeface="Walbaum Display (Cuerpo)"/>
              </a:rPr>
              <a:t> la varianza (entendida esta como las características intrínsecas de la matriz de datos) en unos pocos componentes principales; Análisis Factorial, por su parte, intentará la reconstrucción de las variables a partir de una combinación lineal de variables artificiales, permitiendo en dicho proceso explicar no solo la varianza de los datos sino también sus covariaciones o correlaciones. En este sentido, es de esperar que </a:t>
            </a:r>
            <a:r>
              <a:rPr lang="es-ES" sz="1000" b="1" dirty="0">
                <a:solidFill>
                  <a:sysClr val="windowText" lastClr="000000"/>
                </a:solidFill>
                <a:latin typeface="Walbaum Display (Cuerpo)"/>
              </a:rPr>
              <a:t>ambos métodos no sean contrapuestos sino complementarios</a:t>
            </a:r>
            <a:r>
              <a:rPr lang="es-ES" sz="1000" dirty="0">
                <a:solidFill>
                  <a:sysClr val="windowText" lastClr="000000"/>
                </a:solidFill>
                <a:latin typeface="Walbaum Display (Cuerpo)"/>
              </a:rPr>
              <a:t>, y es lo que se observa en los gráficos presentes en esta sección:</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La </a:t>
            </a:r>
            <a:r>
              <a:rPr lang="es-ES" sz="1000" b="1" dirty="0">
                <a:solidFill>
                  <a:sysClr val="windowText" lastClr="000000"/>
                </a:solidFill>
                <a:latin typeface="Walbaum Display (Cuerpo)"/>
              </a:rPr>
              <a:t>visualización</a:t>
            </a:r>
            <a:r>
              <a:rPr lang="es-ES" sz="1000" dirty="0">
                <a:solidFill>
                  <a:sysClr val="windowText" lastClr="000000"/>
                </a:solidFill>
                <a:latin typeface="Walbaum Display (Cuerpo)"/>
              </a:rPr>
              <a:t> de las primeas dos Componentes Principales y los primeros dos Factores (sin rotar) dan cuenta de una </a:t>
            </a:r>
            <a:r>
              <a:rPr lang="es-ES" sz="1000" b="1" dirty="0">
                <a:solidFill>
                  <a:sysClr val="windowText" lastClr="000000"/>
                </a:solidFill>
                <a:latin typeface="Walbaum Display (Cuerpo)"/>
              </a:rPr>
              <a:t>simetría de resultados</a:t>
            </a:r>
            <a:r>
              <a:rPr lang="es-ES" sz="1000" dirty="0">
                <a:solidFill>
                  <a:sysClr val="windowText" lastClr="000000"/>
                </a:solidFill>
                <a:latin typeface="Walbaum Display (Cuerpo)"/>
              </a:rPr>
              <a:t> (en diferentes escalas);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De la rotación de los Factores podemos observar una mayor intensidad ya sea o bien en Factor 1 o bien en Factor 2, lo que nos brinda una mejora en la </a:t>
            </a:r>
            <a:r>
              <a:rPr lang="es-ES" sz="1000" b="1" dirty="0">
                <a:solidFill>
                  <a:sysClr val="windowText" lastClr="000000"/>
                </a:solidFill>
                <a:latin typeface="Walbaum Display (Cuerpo)"/>
              </a:rPr>
              <a:t>interpretación de los resultados</a:t>
            </a:r>
            <a:r>
              <a:rPr lang="es-ES" sz="1000" dirty="0">
                <a:solidFill>
                  <a:sysClr val="windowText" lastClr="000000"/>
                </a:solidFill>
                <a:latin typeface="Walbaum Display (Cuerpo)"/>
              </a:rPr>
              <a:t>. Por ejemplo, Turquía: dada la rotación, ¿el componente 1 es el que prima por sobre el componente 2?;</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Preguntas como la anterior confirmar la </a:t>
            </a:r>
            <a:r>
              <a:rPr lang="es-ES" sz="1000" b="1" dirty="0">
                <a:solidFill>
                  <a:sysClr val="windowText" lastClr="000000"/>
                </a:solidFill>
                <a:latin typeface="Walbaum Display (Cuerpo)"/>
              </a:rPr>
              <a:t>complementariedad</a:t>
            </a:r>
            <a:r>
              <a:rPr lang="es-ES" sz="1000" dirty="0">
                <a:solidFill>
                  <a:sysClr val="windowText" lastClr="000000"/>
                </a:solidFill>
                <a:latin typeface="Walbaum Display (Cuerpo)"/>
              </a:rPr>
              <a:t> existente entre ambos métodos: la reducción de datos que permite PCA acompañado de la mejora en interpretabilidad de los componentes mediante la rotación de factores.</a:t>
            </a:r>
          </a:p>
        </p:txBody>
      </p:sp>
      <p:sp>
        <p:nvSpPr>
          <p:cNvPr id="7" name="Marcador de contenido 2">
            <a:extLst>
              <a:ext uri="{FF2B5EF4-FFF2-40B4-BE49-F238E27FC236}">
                <a16:creationId xmlns:a16="http://schemas.microsoft.com/office/drawing/2014/main" id="{064E4279-A201-1E0E-9385-4F933FA9D5D8}"/>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a:t>
            </a:r>
            <a:r>
              <a:rPr kumimoji="0" lang="es-ES" sz="1200" b="1" i="0" u="none" strike="noStrike" kern="1200" cap="none" spc="0" normalizeH="0" baseline="0" noProof="0" dirty="0">
                <a:ln>
                  <a:noFill/>
                </a:ln>
                <a:solidFill>
                  <a:sysClr val="windowText" lastClr="000000"/>
                </a:solidFill>
                <a:effectLst/>
                <a:uLnTx/>
                <a:uFillTx/>
                <a:latin typeface="Walbaum Display (Cuerpo)"/>
              </a:rPr>
              <a:t>breves comentarios finales en relación con los métodos PCA y Análisis de Factores:</a:t>
            </a:r>
            <a:endParaRPr kumimoji="0" lang="es-AR" sz="1200" b="1" i="0" u="none" strike="noStrike" kern="1200" cap="none" spc="0" normalizeH="0" baseline="0" noProof="0" dirty="0">
              <a:ln>
                <a:noFill/>
              </a:ln>
              <a:solidFill>
                <a:sysClr val="windowText" lastClr="000000"/>
              </a:solidFill>
              <a:effectLst/>
              <a:uLnTx/>
              <a:uFillTx/>
              <a:latin typeface="Walbaum Display (Cuerpo)"/>
            </a:endParaRPr>
          </a:p>
        </p:txBody>
      </p:sp>
      <p:pic>
        <p:nvPicPr>
          <p:cNvPr id="9" name="Imagen 8">
            <a:extLst>
              <a:ext uri="{FF2B5EF4-FFF2-40B4-BE49-F238E27FC236}">
                <a16:creationId xmlns:a16="http://schemas.microsoft.com/office/drawing/2014/main" id="{C96242E7-748A-AE87-DE0B-33B4095AFB74}"/>
              </a:ext>
            </a:extLst>
          </p:cNvPr>
          <p:cNvPicPr>
            <a:picLocks noChangeAspect="1"/>
          </p:cNvPicPr>
          <p:nvPr/>
        </p:nvPicPr>
        <p:blipFill>
          <a:blip r:embed="rId2"/>
          <a:stretch>
            <a:fillRect/>
          </a:stretch>
        </p:blipFill>
        <p:spPr>
          <a:xfrm>
            <a:off x="822900" y="901540"/>
            <a:ext cx="10545804" cy="3485728"/>
          </a:xfrm>
          <a:prstGeom prst="rect">
            <a:avLst/>
          </a:prstGeom>
        </p:spPr>
      </p:pic>
      <p:sp>
        <p:nvSpPr>
          <p:cNvPr id="10" name="Elipse 9">
            <a:extLst>
              <a:ext uri="{FF2B5EF4-FFF2-40B4-BE49-F238E27FC236}">
                <a16:creationId xmlns:a16="http://schemas.microsoft.com/office/drawing/2014/main" id="{2EC164D5-1C74-AA40-690A-82810FA6B330}"/>
              </a:ext>
            </a:extLst>
          </p:cNvPr>
          <p:cNvSpPr/>
          <p:nvPr/>
        </p:nvSpPr>
        <p:spPr>
          <a:xfrm>
            <a:off x="7030637" y="1003279"/>
            <a:ext cx="513404" cy="4131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a:extLst>
              <a:ext uri="{FF2B5EF4-FFF2-40B4-BE49-F238E27FC236}">
                <a16:creationId xmlns:a16="http://schemas.microsoft.com/office/drawing/2014/main" id="{FF656D1B-51F6-C7D9-A536-6003067ECB98}"/>
              </a:ext>
            </a:extLst>
          </p:cNvPr>
          <p:cNvSpPr/>
          <p:nvPr/>
        </p:nvSpPr>
        <p:spPr>
          <a:xfrm>
            <a:off x="10915397" y="2036731"/>
            <a:ext cx="513404" cy="413150"/>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34954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pPr algn="ctr"/>
            <a:r>
              <a:rPr lang="es-AR" b="1" dirty="0">
                <a:solidFill>
                  <a:srgbClr val="31A4E2"/>
                </a:solidFill>
              </a:rPr>
              <a:t>MUCHAS GRACIAS</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23</a:t>
            </a:fld>
            <a:endParaRPr lang="en-US"/>
          </a:p>
        </p:txBody>
      </p:sp>
    </p:spTree>
    <p:extLst>
      <p:ext uri="{BB962C8B-B14F-4D97-AF65-F5344CB8AC3E}">
        <p14:creationId xmlns:p14="http://schemas.microsoft.com/office/powerpoint/2010/main" val="4771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1. ANÁLISIS EXPLORATORIO</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3</a:t>
            </a:fld>
            <a:endParaRPr lang="en-US"/>
          </a:p>
        </p:txBody>
      </p:sp>
    </p:spTree>
    <p:extLst>
      <p:ext uri="{BB962C8B-B14F-4D97-AF65-F5344CB8AC3E}">
        <p14:creationId xmlns:p14="http://schemas.microsoft.com/office/powerpoint/2010/main" val="91229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52450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2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2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2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2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2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2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Por su parte, Argentina fue incluida como un caso de estudio adicional, para indagar </a:t>
            </a:r>
            <a:r>
              <a:rPr lang="es-ES" sz="1200" dirty="0">
                <a:solidFill>
                  <a:sysClr val="windowText" lastClr="000000"/>
                </a:solidFill>
                <a:latin typeface="Walbaum Display (Cuerpo)"/>
              </a:rPr>
              <a:t>posibles contrastes entre nuestra Nación </a:t>
            </a:r>
            <a:r>
              <a:rPr kumimoji="0" lang="es-ES" sz="1200" b="0" i="0" u="none" strike="noStrike" kern="1200" cap="none" spc="0" normalizeH="0" baseline="0" noProof="0" dirty="0">
                <a:ln>
                  <a:noFill/>
                </a:ln>
                <a:solidFill>
                  <a:sysClr val="windowText" lastClr="000000"/>
                </a:solidFill>
                <a:effectLst/>
                <a:uLnTx/>
                <a:uFillTx/>
                <a:latin typeface="Walbaum Display (Cuerpo)"/>
              </a:rPr>
              <a:t>y los países desarrollados. Se considera que este enfoque permite </a:t>
            </a:r>
            <a:r>
              <a:rPr kumimoji="0" lang="es-ES" sz="12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2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2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200" b="0" i="0" u="none" strike="noStrike" kern="1200" cap="none" spc="0" normalizeH="0" baseline="0" noProof="0" dirty="0">
                <a:ln>
                  <a:noFill/>
                </a:ln>
                <a:solidFill>
                  <a:sysClr val="windowText" lastClr="000000"/>
                </a:solidFill>
                <a:effectLst/>
                <a:uLnTx/>
                <a:uFillTx/>
                <a:latin typeface="Walbaum Display (Cuerpo)"/>
              </a:rPr>
              <a:t>como punto de referencia (dado que se considera representa el último año con condiciones económicas y sociales estables antes del impacto global de la pandemia de COVID-19) en conjunto con las </a:t>
            </a:r>
            <a:r>
              <a:rPr kumimoji="0" lang="es-ES" sz="12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2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3506255493"/>
              </p:ext>
            </p:extLst>
          </p:nvPr>
        </p:nvGraphicFramePr>
        <p:xfrm>
          <a:off x="769619" y="2391156"/>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
        <p:nvSpPr>
          <p:cNvPr id="3" name="Marcador de contenido 2">
            <a:extLst>
              <a:ext uri="{FF2B5EF4-FFF2-40B4-BE49-F238E27FC236}">
                <a16:creationId xmlns:a16="http://schemas.microsoft.com/office/drawing/2014/main" id="{0EC684D8-6369-9F64-7DD4-D746829425AC}"/>
              </a:ext>
            </a:extLst>
          </p:cNvPr>
          <p:cNvSpPr txBox="1">
            <a:spLocks/>
          </p:cNvSpPr>
          <p:nvPr/>
        </p:nvSpPr>
        <p:spPr>
          <a:xfrm>
            <a:off x="334463" y="5543617"/>
            <a:ext cx="11368726" cy="6445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100" b="1" i="0" u="sng" strike="noStrike" kern="1200" cap="none" spc="0" normalizeH="0" baseline="0" noProof="0" dirty="0">
                <a:ln>
                  <a:noFill/>
                </a:ln>
                <a:solidFill>
                  <a:sysClr val="windowText" lastClr="000000"/>
                </a:solidFill>
                <a:effectLst/>
                <a:uLnTx/>
                <a:uFillTx/>
                <a:latin typeface="Walbaum Display (Cuerpo)"/>
              </a:rPr>
              <a:t>Nota:</a:t>
            </a:r>
            <a:r>
              <a:rPr kumimoji="0" lang="es-ES" sz="1100" b="1" i="0" u="none" strike="noStrike" kern="1200" cap="none" spc="0" normalizeH="0" baseline="0" noProof="0" dirty="0">
                <a:ln>
                  <a:noFill/>
                </a:ln>
                <a:solidFill>
                  <a:sysClr val="windowText" lastClr="000000"/>
                </a:solidFill>
                <a:effectLst/>
                <a:uLnTx/>
                <a:uFillTx/>
                <a:latin typeface="Walbaum Display (Cuerpo)"/>
              </a:rPr>
              <a:t> </a:t>
            </a:r>
            <a:r>
              <a:rPr kumimoji="0" lang="es-ES" sz="1100" b="0" i="0" u="none" strike="noStrike" kern="1200" cap="none" spc="0" normalizeH="0" baseline="0" noProof="0" dirty="0">
                <a:ln>
                  <a:noFill/>
                </a:ln>
                <a:solidFill>
                  <a:sysClr val="windowText" lastClr="000000"/>
                </a:solidFill>
                <a:effectLst/>
                <a:uLnTx/>
                <a:uFillTx/>
                <a:latin typeface="Walbaum Display (Cuerpo)"/>
              </a:rPr>
              <a:t>Más allá de contar con variables relacionadas de forma general con la Agricultura, la elección de variables responde a la identificación de aquellas variables dentro de la base de datos suministrada (</a:t>
            </a:r>
            <a:r>
              <a:rPr kumimoji="0" lang="en-US" sz="1100" b="0" i="0" u="none" strike="noStrike" kern="1200" cap="none" spc="0" normalizeH="0" baseline="0" noProof="0" dirty="0">
                <a:ln>
                  <a:noFill/>
                </a:ln>
                <a:solidFill>
                  <a:sysClr val="windowText" lastClr="000000"/>
                </a:solidFill>
                <a:effectLst/>
                <a:uLnTx/>
                <a:uFillTx/>
                <a:latin typeface="Walbaum Display (Cuerpo)"/>
                <a:hlinkClick r:id="rId2"/>
              </a:rPr>
              <a:t>World Bank Group: World Development Indicators</a:t>
            </a:r>
            <a:r>
              <a:rPr kumimoji="0" lang="en-US" sz="1100" b="0" i="0" u="none" strike="noStrike" kern="1200" cap="none" spc="0" normalizeH="0" baseline="0" noProof="0" dirty="0">
                <a:ln>
                  <a:noFill/>
                </a:ln>
                <a:solidFill>
                  <a:sysClr val="windowText" lastClr="000000"/>
                </a:solidFill>
                <a:effectLst/>
                <a:uLnTx/>
                <a:uFillTx/>
                <a:latin typeface="Walbaum Display (Cuerpo)"/>
              </a:rPr>
              <a:t>) que no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presenten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datos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nulos</a:t>
            </a:r>
            <a:r>
              <a:rPr kumimoji="0" lang="en-US" sz="1100" b="0" i="0" u="none" strike="noStrike" kern="1200" cap="none" spc="0" normalizeH="0" baseline="0" noProof="0" dirty="0">
                <a:ln>
                  <a:noFill/>
                </a:ln>
                <a:solidFill>
                  <a:sysClr val="windowText" lastClr="000000"/>
                </a:solidFill>
                <a:effectLst/>
                <a:uLnTx/>
                <a:uFillTx/>
                <a:latin typeface="Walbaum Display (Cuerpo)"/>
              </a:rPr>
              <a:t> al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tiempo</a:t>
            </a:r>
            <a:r>
              <a:rPr kumimoji="0" lang="en-US" sz="1100" b="0" i="0" u="none" strike="noStrike" kern="1200" cap="none" spc="0" normalizeH="0" baseline="0" noProof="0" dirty="0">
                <a:ln>
                  <a:noFill/>
                </a:ln>
                <a:solidFill>
                  <a:sysClr val="windowText" lastClr="000000"/>
                </a:solidFill>
                <a:effectLst/>
                <a:uLnTx/>
                <a:uFillTx/>
                <a:latin typeface="Walbaum Display (Cuerpo)"/>
              </a:rPr>
              <a:t> de que las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estén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expresadas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unidad</a:t>
            </a:r>
            <a:r>
              <a:rPr kumimoji="0" lang="en-US" sz="1100" b="0" i="0" u="none" strike="noStrike" kern="1200" cap="none" spc="0" normalizeH="0" baseline="0" noProof="0" dirty="0">
                <a:ln>
                  <a:noFill/>
                </a:ln>
                <a:solidFill>
                  <a:sysClr val="windowText" lastClr="000000"/>
                </a:solidFill>
                <a:effectLst/>
                <a:uLnTx/>
                <a:uFillTx/>
                <a:latin typeface="Walbaum Display (Cuerpo)"/>
              </a:rPr>
              <a:t> de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medida</a:t>
            </a:r>
            <a:r>
              <a:rPr kumimoji="0" lang="en-US" sz="1100" b="0" i="0" u="none" strike="noStrike" kern="1200" cap="none" spc="0" normalizeH="0" baseline="0" noProof="0" dirty="0">
                <a:ln>
                  <a:noFill/>
                </a:ln>
                <a:solidFill>
                  <a:sysClr val="windowText" lastClr="000000"/>
                </a:solidFill>
                <a:effectLst/>
                <a:uLnTx/>
                <a:uFillTx/>
                <a:latin typeface="Walbaum Display (Cuerpo)"/>
              </a:rPr>
              <a:t> (variables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relativas</a:t>
            </a:r>
            <a:r>
              <a:rPr kumimoji="0" lang="en-US" sz="1100" b="0" i="0" u="none" strike="noStrike" kern="1200" cap="none" spc="0" normalizeH="0" baseline="0" noProof="0" dirty="0">
                <a:ln>
                  <a:noFill/>
                </a:ln>
                <a:solidFill>
                  <a:sysClr val="windowText" lastClr="000000"/>
                </a:solidFill>
                <a:effectLst/>
                <a:uLnTx/>
                <a:uFillTx/>
                <a:latin typeface="Walbaum Display (Cuerpo)"/>
              </a:rPr>
              <a:t> 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magnitud</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como</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el</a:t>
            </a:r>
            <a:r>
              <a:rPr kumimoji="0" lang="en-US" sz="1100" b="0" i="0" u="none" strike="noStrike" kern="1200" cap="none" spc="0" normalizeH="0" baseline="0" noProof="0" dirty="0">
                <a:ln>
                  <a:noFill/>
                </a:ln>
                <a:solidFill>
                  <a:sysClr val="windowText" lastClr="000000"/>
                </a:solidFill>
                <a:effectLst/>
                <a:uLnTx/>
                <a:uFillTx/>
                <a:latin typeface="Walbaum Display (Cuerpo)"/>
              </a:rPr>
              <a:t> PBI) para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evitar</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posibles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futuros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problemas</a:t>
            </a:r>
            <a:r>
              <a:rPr kumimoji="0" lang="en-US" sz="1100" b="0" i="0" u="none" strike="noStrike" kern="1200" cap="none" spc="0" normalizeH="0" baseline="0" noProof="0" dirty="0">
                <a:ln>
                  <a:noFill/>
                </a:ln>
                <a:solidFill>
                  <a:sysClr val="windowText" lastClr="000000"/>
                </a:solidFill>
                <a:effectLst/>
                <a:uLnTx/>
                <a:uFillTx/>
                <a:latin typeface="Walbaum Display (Cuerpo)"/>
              </a:rPr>
              <a:t> a lo largo del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estudio</a:t>
            </a:r>
            <a:r>
              <a:rPr kumimoji="0" lang="en-US" sz="1100" b="0" i="0" u="none" strike="noStrike" kern="1200" cap="none" spc="0" normalizeH="0" baseline="0" noProof="0" dirty="0">
                <a:ln>
                  <a:noFill/>
                </a:ln>
                <a:solidFill>
                  <a:sysClr val="windowText" lastClr="000000"/>
                </a:solidFill>
                <a:effectLst/>
                <a:uLnTx/>
                <a:uFillTx/>
                <a:latin typeface="Walbaum Display (Cuerpo)"/>
              </a:rPr>
              <a:t>.</a:t>
            </a:r>
            <a:endParaRPr kumimoji="0" lang="es-AR" sz="11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51211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564170"/>
            <a:ext cx="11368726" cy="25200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matriz de datos </a:t>
            </a:r>
            <a:r>
              <a:rPr lang="es-ES" sz="1050" dirty="0">
                <a:solidFill>
                  <a:sysClr val="windowText" lastClr="000000"/>
                </a:solidFill>
                <a:latin typeface="Walbaum Display (Cuerpo)"/>
              </a:rPr>
              <a:t>presenta </a:t>
            </a:r>
            <a:r>
              <a:rPr lang="es-ES" sz="1050" b="1" dirty="0">
                <a:solidFill>
                  <a:sysClr val="windowText" lastClr="000000"/>
                </a:solidFill>
                <a:latin typeface="Walbaum Display (Cuerpo)"/>
              </a:rPr>
              <a:t>38 observaciones </a:t>
            </a:r>
            <a:r>
              <a:rPr lang="es-ES" sz="1050" dirty="0">
                <a:solidFill>
                  <a:sysClr val="windowText" lastClr="000000"/>
                </a:solidFill>
                <a:latin typeface="Walbaum Display (Cuerpo)"/>
              </a:rPr>
              <a:t>pertenecientes a países de la </a:t>
            </a:r>
            <a:r>
              <a:rPr lang="es-ES" sz="1050" b="1" dirty="0">
                <a:solidFill>
                  <a:sysClr val="windowText" lastClr="000000"/>
                </a:solidFill>
                <a:latin typeface="Walbaum Display (Cuerpo)"/>
              </a:rPr>
              <a:t>OCDE </a:t>
            </a:r>
            <a:r>
              <a:rPr lang="es-ES" sz="1050" dirty="0">
                <a:solidFill>
                  <a:sysClr val="windowText" lastClr="000000"/>
                </a:solidFill>
                <a:latin typeface="Walbaum Display (Cuerpo)"/>
              </a:rPr>
              <a:t>y, sumando a </a:t>
            </a:r>
            <a:r>
              <a:rPr lang="es-ES" sz="1050" b="1" dirty="0">
                <a:solidFill>
                  <a:sysClr val="windowText" lastClr="000000"/>
                </a:solidFill>
                <a:latin typeface="Walbaum Display (Cuerpo)"/>
              </a:rPr>
              <a:t>Argentina</a:t>
            </a:r>
            <a:r>
              <a:rPr lang="es-ES" sz="1050" dirty="0">
                <a:solidFill>
                  <a:sysClr val="windowText" lastClr="000000"/>
                </a:solidFill>
                <a:latin typeface="Walbaum Display (Cuerpo)"/>
              </a:rPr>
              <a:t>, da </a:t>
            </a:r>
            <a:r>
              <a:rPr lang="es-ES" sz="1050" b="1" dirty="0">
                <a:solidFill>
                  <a:sysClr val="windowText" lastClr="000000"/>
                </a:solidFill>
                <a:latin typeface="Walbaum Display (Cuerpo)"/>
              </a:rPr>
              <a:t>39 en total</a:t>
            </a:r>
            <a:r>
              <a:rPr lang="es-ES" sz="1050" dirty="0">
                <a:solidFill>
                  <a:sysClr val="windowText" lastClr="000000"/>
                </a:solidFill>
                <a:latin typeface="Walbaum Display (Cuerpo)"/>
              </a:rPr>
              <a:t>. Si bien el </a:t>
            </a:r>
            <a:r>
              <a:rPr lang="es-ES" sz="1050" b="1" dirty="0">
                <a:solidFill>
                  <a:sysClr val="windowText" lastClr="000000"/>
                </a:solidFill>
                <a:latin typeface="Walbaum Display (Cuerpo)"/>
              </a:rPr>
              <a:t>análisis considerará el conjunto de 39 observaciones</a:t>
            </a:r>
            <a:r>
              <a:rPr lang="es-ES" sz="1050" dirty="0">
                <a:solidFill>
                  <a:sysClr val="windowText" lastClr="000000"/>
                </a:solidFill>
                <a:latin typeface="Walbaum Display (Cuerpo)"/>
              </a:rPr>
              <a:t>, aquí se dividen ambos grupos para </a:t>
            </a:r>
            <a:r>
              <a:rPr lang="es-ES" sz="1050" b="1" dirty="0">
                <a:solidFill>
                  <a:sysClr val="windowText" lastClr="000000"/>
                </a:solidFill>
                <a:latin typeface="Walbaum Display (Cuerpo)"/>
              </a:rPr>
              <a:t>enriquecer la descripción </a:t>
            </a:r>
            <a:r>
              <a:rPr lang="es-ES" sz="105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En la gran mayoría de las variables se observa una </a:t>
            </a:r>
            <a:r>
              <a:rPr lang="es-ES" sz="1050" b="1" dirty="0">
                <a:solidFill>
                  <a:sysClr val="windowText" lastClr="000000"/>
                </a:solidFill>
                <a:latin typeface="Walbaum Display (Cuerpo)"/>
              </a:rPr>
              <a:t>disparidad</a:t>
            </a:r>
            <a:r>
              <a:rPr lang="es-ES" sz="1050" dirty="0">
                <a:solidFill>
                  <a:sysClr val="windowText" lastClr="000000"/>
                </a:solidFill>
                <a:latin typeface="Walbaum Display (Cuerpo)"/>
              </a:rPr>
              <a:t> importarte entre los </a:t>
            </a:r>
            <a:r>
              <a:rPr lang="es-ES" sz="1050" b="1" dirty="0">
                <a:solidFill>
                  <a:sysClr val="windowText" lastClr="000000"/>
                </a:solidFill>
                <a:latin typeface="Walbaum Display (Cuerpo)"/>
              </a:rPr>
              <a:t>valores mínimos y máximos</a:t>
            </a:r>
            <a:r>
              <a:rPr lang="es-ES" sz="1050" dirty="0">
                <a:solidFill>
                  <a:sysClr val="windowText" lastClr="000000"/>
                </a:solidFill>
                <a:latin typeface="Walbaum Display (Cuerpo)"/>
              </a:rPr>
              <a:t>. Esto nos da cuenta de la </a:t>
            </a:r>
            <a:r>
              <a:rPr lang="es-ES" sz="1050" b="1" dirty="0">
                <a:solidFill>
                  <a:sysClr val="windowText" lastClr="000000"/>
                </a:solidFill>
                <a:latin typeface="Walbaum Display (Cuerpo)"/>
              </a:rPr>
              <a:t>heterogeneidad de economías </a:t>
            </a:r>
            <a:r>
              <a:rPr lang="es-ES" sz="105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A pesar de ello, considerando la matriz de </a:t>
            </a:r>
            <a:r>
              <a:rPr lang="es-ES" sz="1050" b="1" dirty="0">
                <a:solidFill>
                  <a:sysClr val="windowText" lastClr="000000"/>
                </a:solidFill>
                <a:latin typeface="Walbaum Display (Cuerpo)"/>
              </a:rPr>
              <a:t>forma agrupada </a:t>
            </a:r>
            <a:r>
              <a:rPr lang="es-ES" sz="1050" dirty="0">
                <a:solidFill>
                  <a:sysClr val="windowText" lastClr="000000"/>
                </a:solidFill>
                <a:latin typeface="Walbaum Display (Cuerpo)"/>
              </a:rPr>
              <a:t>puede observarse que esta heterogeneidad parecería desaparecer dado que los guarismos para los </a:t>
            </a:r>
            <a:r>
              <a:rPr lang="es-ES" sz="1050" b="1" dirty="0">
                <a:solidFill>
                  <a:sysClr val="windowText" lastClr="000000"/>
                </a:solidFill>
                <a:latin typeface="Walbaum Display (Cuerpo)"/>
              </a:rPr>
              <a:t>promedios</a:t>
            </a:r>
            <a:r>
              <a:rPr lang="es-ES" sz="1050" dirty="0">
                <a:solidFill>
                  <a:sysClr val="windowText" lastClr="000000"/>
                </a:solidFill>
                <a:latin typeface="Walbaum Display (Cuerpo)"/>
              </a:rPr>
              <a:t> y las </a:t>
            </a:r>
            <a:r>
              <a:rPr lang="es-ES" sz="1050" b="1" dirty="0">
                <a:solidFill>
                  <a:sysClr val="windowText" lastClr="000000"/>
                </a:solidFill>
                <a:latin typeface="Walbaum Display (Cuerpo)"/>
              </a:rPr>
              <a:t>medianas</a:t>
            </a:r>
            <a:r>
              <a:rPr lang="es-ES" sz="1050" dirty="0">
                <a:solidFill>
                  <a:sysClr val="windowText" lastClr="000000"/>
                </a:solidFill>
                <a:latin typeface="Walbaum Display (Cuerpo)"/>
              </a:rPr>
              <a:t> no son muy disímiles, lo que indicaría que los </a:t>
            </a:r>
            <a:r>
              <a:rPr lang="es-ES" sz="1050" b="1" dirty="0">
                <a:solidFill>
                  <a:sysClr val="windowText" lastClr="000000"/>
                </a:solidFill>
                <a:latin typeface="Walbaum Display (Cuerpo)"/>
              </a:rPr>
              <a:t>casos extremos</a:t>
            </a:r>
            <a:r>
              <a:rPr lang="es-ES" sz="1050" dirty="0">
                <a:solidFill>
                  <a:sysClr val="windowText" lastClr="000000"/>
                </a:solidFill>
                <a:latin typeface="Walbaum Display (Cuerpo)"/>
              </a:rPr>
              <a:t> dentro de la matriz no serían significativos. Por otro lado, no obstante, algunas variables presentan altos </a:t>
            </a:r>
            <a:r>
              <a:rPr lang="es-ES" sz="1050" b="1" dirty="0">
                <a:solidFill>
                  <a:sysClr val="windowText" lastClr="000000"/>
                </a:solidFill>
                <a:latin typeface="Walbaum Display (Cuerpo)"/>
              </a:rPr>
              <a:t>desvíos estándar</a:t>
            </a:r>
            <a:r>
              <a:rPr lang="es-ES" sz="1050" dirty="0">
                <a:solidFill>
                  <a:sysClr val="windowText" lastClr="000000"/>
                </a:solidFill>
                <a:latin typeface="Walbaum Display (Cuerpo)"/>
              </a:rPr>
              <a:t>, como el caso de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Con relación a la </a:t>
            </a:r>
            <a:r>
              <a:rPr lang="es-ES" sz="1050" b="1" dirty="0">
                <a:solidFill>
                  <a:sysClr val="windowText" lastClr="000000"/>
                </a:solidFill>
                <a:latin typeface="Walbaum Display (Cuerpo)"/>
              </a:rPr>
              <a:t>distribución de las variables</a:t>
            </a:r>
            <a:r>
              <a:rPr lang="es-ES" sz="1050" dirty="0">
                <a:solidFill>
                  <a:sysClr val="windowText" lastClr="000000"/>
                </a:solidFill>
                <a:latin typeface="Walbaum Display (Cuerpo)"/>
              </a:rPr>
              <a:t>, la gran mayoría presentan distribuciones positivas sesgadas hacia la derecha al tiempo de evidenciar colas de distribución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Comparativamente, </a:t>
            </a:r>
            <a:r>
              <a:rPr lang="es-ES" sz="1050" b="1" dirty="0">
                <a:solidFill>
                  <a:sysClr val="windowText" lastClr="000000"/>
                </a:solidFill>
                <a:latin typeface="Walbaum Display (Cuerpo)"/>
              </a:rPr>
              <a:t>Argentina y OCDE </a:t>
            </a:r>
            <a:r>
              <a:rPr lang="es-ES" sz="1050" dirty="0">
                <a:solidFill>
                  <a:sysClr val="windowText" lastClr="000000"/>
                </a:solidFill>
                <a:latin typeface="Walbaum Display (Cuerpo)"/>
              </a:rPr>
              <a:t>(considerando su mediana) presentan </a:t>
            </a:r>
            <a:r>
              <a:rPr lang="es-ES" sz="1050" b="1" dirty="0">
                <a:solidFill>
                  <a:sysClr val="windowText" lastClr="000000"/>
                </a:solidFill>
                <a:latin typeface="Walbaum Display (Cuerpo)"/>
              </a:rPr>
              <a:t>similitudes</a:t>
            </a:r>
            <a:r>
              <a:rPr lang="es-ES" sz="1050" dirty="0">
                <a:solidFill>
                  <a:sysClr val="windowText" lastClr="000000"/>
                </a:solidFill>
                <a:latin typeface="Walbaum Display (Cuerpo)"/>
              </a:rPr>
              <a:t> en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imports</a:t>
            </a:r>
            <a:r>
              <a:rPr lang="es-ES" sz="1050" dirty="0">
                <a:solidFill>
                  <a:sysClr val="windowText" lastClr="000000"/>
                </a:solidFill>
                <a:latin typeface="Walbaum Display (Cuerpo)"/>
              </a:rPr>
              <a:t>. Sin embargo,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exports</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i="1" dirty="0">
                <a:solidFill>
                  <a:sysClr val="windowText" lastClr="000000"/>
                </a:solidFill>
                <a:latin typeface="Walbaum Display (Cuerpo)"/>
              </a:rPr>
              <a:t> </a:t>
            </a:r>
            <a:r>
              <a:rPr lang="es-ES" sz="1050" dirty="0">
                <a:solidFill>
                  <a:sysClr val="windowText" lastClr="000000"/>
                </a:solidFill>
                <a:latin typeface="Walbaum Display (Cuerpo)"/>
              </a:rPr>
              <a:t>se encuentran por encima en naciones OCDE, y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value </a:t>
            </a:r>
            <a:r>
              <a:rPr lang="es-ES" sz="1050" i="1" dirty="0" err="1">
                <a:solidFill>
                  <a:sysClr val="windowText" lastClr="000000"/>
                </a:solidFill>
                <a:latin typeface="Walbaum Display (Cuerpo)"/>
              </a:rPr>
              <a:t>added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employmernt</a:t>
            </a:r>
            <a:r>
              <a:rPr lang="es-ES" sz="1050" i="1" dirty="0">
                <a:solidFill>
                  <a:sysClr val="windowText" lastClr="000000"/>
                </a:solidFill>
                <a:latin typeface="Walbaum Display (Cuerpo)"/>
              </a:rPr>
              <a:t> </a:t>
            </a:r>
            <a:r>
              <a:rPr lang="es-ES" sz="1000" dirty="0">
                <a:solidFill>
                  <a:sysClr val="windowText" lastClr="000000"/>
                </a:solidFill>
                <a:latin typeface="Walbaum Display (Cuerpo)"/>
              </a:rPr>
              <a:t>son superiores relativamente en Argentina.</a:t>
            </a:r>
            <a:endParaRPr lang="es-ES" sz="1050" dirty="0">
              <a:solidFill>
                <a:sysClr val="windowText" lastClr="000000"/>
              </a:solidFill>
              <a:latin typeface="Walbaum Display (Cuerpo)"/>
            </a:endParaRP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05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3405766914"/>
              </p:ext>
            </p:extLst>
          </p:nvPr>
        </p:nvGraphicFramePr>
        <p:xfrm>
          <a:off x="339365" y="985496"/>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s-AR" b="1" dirty="0">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6</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dado que son porcentajes), todas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incluso en aquellas medidas que sí consideran las relaciones o covarianzas entre las distintas variables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(como la varianza generalizada y la varianza efectiva).</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50685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a:t>
            </a:r>
            <a:r>
              <a:rPr lang="es-ES" sz="1000" b="1" dirty="0">
                <a:solidFill>
                  <a:sysClr val="windowText" lastClr="000000"/>
                </a:solidFill>
                <a:latin typeface="Walbaum Display (Cuerpo)"/>
              </a:rPr>
              <a:t>bajo nivel de dependencia conjunta</a:t>
            </a:r>
            <a:r>
              <a:rPr lang="es-ES" sz="1000" dirty="0">
                <a:solidFill>
                  <a:sysClr val="windowText" lastClr="000000"/>
                </a:solidFill>
                <a:latin typeface="Walbaum Display (Cuerpo)"/>
              </a:rPr>
              <a:t>. </a:t>
            </a:r>
          </a:p>
        </p:txBody>
      </p:sp>
      <p:sp>
        <p:nvSpPr>
          <p:cNvPr id="6" name="Elipse 5">
            <a:extLst>
              <a:ext uri="{FF2B5EF4-FFF2-40B4-BE49-F238E27FC236}">
                <a16:creationId xmlns:a16="http://schemas.microsoft.com/office/drawing/2014/main" id="{870792D8-B2A5-7896-7BC0-9FB3AC0C9F19}"/>
              </a:ext>
            </a:extLst>
          </p:cNvPr>
          <p:cNvSpPr/>
          <p:nvPr/>
        </p:nvSpPr>
        <p:spPr>
          <a:xfrm>
            <a:off x="1179944" y="151297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F935BCE6-20B6-F6EF-1D26-FCD23D040B1A}"/>
              </a:ext>
            </a:extLst>
          </p:cNvPr>
          <p:cNvSpPr/>
          <p:nvPr/>
        </p:nvSpPr>
        <p:spPr>
          <a:xfrm>
            <a:off x="1179944" y="1672806"/>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DEAE9AE2-26E7-8916-541E-9221937B5729}"/>
              </a:ext>
            </a:extLst>
          </p:cNvPr>
          <p:cNvSpPr/>
          <p:nvPr/>
        </p:nvSpPr>
        <p:spPr>
          <a:xfrm>
            <a:off x="4418378" y="199100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D9599883-1594-DE22-6C57-3F801F2B6D7D}"/>
              </a:ext>
            </a:extLst>
          </p:cNvPr>
          <p:cNvSpPr/>
          <p:nvPr/>
        </p:nvSpPr>
        <p:spPr>
          <a:xfrm>
            <a:off x="1179944" y="1831271"/>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678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4DFB8-99E9-61BB-546E-6CF22D4C94C6}"/>
              </a:ext>
            </a:extLst>
          </p:cNvPr>
          <p:cNvSpPr>
            <a:spLocks noGrp="1"/>
          </p:cNvSpPr>
          <p:nvPr>
            <p:ph type="title"/>
          </p:nvPr>
        </p:nvSpPr>
        <p:spPr>
          <a:xfrm>
            <a:off x="1143000" y="2425690"/>
            <a:ext cx="9905999" cy="1360898"/>
          </a:xfrm>
        </p:spPr>
        <p:txBody>
          <a:bodyPr/>
          <a:lstStyle/>
          <a:p>
            <a:r>
              <a:rPr lang="es-AR" b="1" dirty="0">
                <a:solidFill>
                  <a:srgbClr val="31A4E2"/>
                </a:solidFill>
              </a:rPr>
              <a:t>2. ANÁLISIS DE COMPONENTES PRINCIPALES</a:t>
            </a:r>
          </a:p>
        </p:txBody>
      </p:sp>
      <p:sp>
        <p:nvSpPr>
          <p:cNvPr id="4" name="Marcador de pie de página 3">
            <a:extLst>
              <a:ext uri="{FF2B5EF4-FFF2-40B4-BE49-F238E27FC236}">
                <a16:creationId xmlns:a16="http://schemas.microsoft.com/office/drawing/2014/main" id="{125078DF-3247-F70C-F4FA-DFF9CDC17BD5}"/>
              </a:ext>
            </a:extLst>
          </p:cNvPr>
          <p:cNvSpPr>
            <a:spLocks noGrp="1"/>
          </p:cNvSpPr>
          <p:nvPr>
            <p:ph type="ftr" sz="quarter" idx="11"/>
          </p:nvPr>
        </p:nvSpPr>
        <p:spPr/>
        <p:txBody>
          <a:bodyPr/>
          <a:lstStyle/>
          <a:p>
            <a:r>
              <a:rPr lang="en-US"/>
              <a:t>AEM - Trabajo Final</a:t>
            </a:r>
          </a:p>
        </p:txBody>
      </p:sp>
      <p:sp>
        <p:nvSpPr>
          <p:cNvPr id="5" name="Marcador de número de diapositiva 4">
            <a:extLst>
              <a:ext uri="{FF2B5EF4-FFF2-40B4-BE49-F238E27FC236}">
                <a16:creationId xmlns:a16="http://schemas.microsoft.com/office/drawing/2014/main" id="{74CC16F8-AFE8-C6DF-F60F-2F4395D09159}"/>
              </a:ext>
            </a:extLst>
          </p:cNvPr>
          <p:cNvSpPr>
            <a:spLocks noGrp="1"/>
          </p:cNvSpPr>
          <p:nvPr>
            <p:ph type="sldNum" sz="quarter" idx="12"/>
          </p:nvPr>
        </p:nvSpPr>
        <p:spPr/>
        <p:txBody>
          <a:bodyPr/>
          <a:lstStyle/>
          <a:p>
            <a:fld id="{C0722274-0FAA-4649-AA4E-4210F4F32167}" type="slidenum">
              <a:rPr lang="en-US" smtClean="0"/>
              <a:t>7</a:t>
            </a:fld>
            <a:endParaRPr lang="en-US"/>
          </a:p>
        </p:txBody>
      </p:sp>
    </p:spTree>
    <p:extLst>
      <p:ext uri="{BB962C8B-B14F-4D97-AF65-F5344CB8AC3E}">
        <p14:creationId xmlns:p14="http://schemas.microsoft.com/office/powerpoint/2010/main" val="262504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8</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6482059"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212379777"/>
              </p:ext>
            </p:extLst>
          </p:nvPr>
        </p:nvGraphicFramePr>
        <p:xfrm>
          <a:off x="339364" y="2725292"/>
          <a:ext cx="5238474" cy="1280160"/>
        </p:xfrm>
        <a:graphic>
          <a:graphicData uri="http://schemas.openxmlformats.org/drawingml/2006/table">
            <a:tbl>
              <a:tblPr>
                <a:tableStyleId>{5C22544A-7EE6-4342-B048-85BDC9FD1C3A}</a:tableStyleId>
              </a:tblPr>
              <a:tblGrid>
                <a:gridCol w="1052124">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0,56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0,02</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3931257375"/>
              </p:ext>
            </p:extLst>
          </p:nvPr>
        </p:nvGraphicFramePr>
        <p:xfrm>
          <a:off x="339364" y="1123331"/>
          <a:ext cx="5238475" cy="1280160"/>
        </p:xfrm>
        <a:graphic>
          <a:graphicData uri="http://schemas.openxmlformats.org/drawingml/2006/table">
            <a:tbl>
              <a:tblPr>
                <a:tableStyleId>{5C22544A-7EE6-4342-B048-85BDC9FD1C3A}</a:tableStyleId>
              </a:tblPr>
              <a:tblGrid>
                <a:gridCol w="1052125">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5" y="2480782"/>
            <a:ext cx="5238474"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100" i="0" u="none" strike="noStrike" kern="1200" cap="none" spc="0" normalizeH="0" baseline="0" noProof="0" dirty="0">
                <a:ln>
                  <a:noFill/>
                </a:ln>
                <a:solidFill>
                  <a:sysClr val="windowText" lastClr="000000"/>
                </a:solidFill>
                <a:effectLst/>
                <a:uLnTx/>
                <a:uFillTx/>
                <a:latin typeface="Walbaum Display (Cuerpo)"/>
              </a:rPr>
              <a:t>Para una </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100" i="0" u="none" strike="noStrike" kern="1200" cap="none" spc="0" normalizeH="0" baseline="0" noProof="0" dirty="0">
                <a:ln>
                  <a:noFill/>
                </a:ln>
                <a:solidFill>
                  <a:sysClr val="windowText" lastClr="000000"/>
                </a:solidFill>
                <a:effectLst/>
                <a:uLnTx/>
                <a:uFillTx/>
                <a:latin typeface="Walbaum Display (Cuerpo)"/>
              </a:rPr>
              <a:t>(</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100" i="0" u="none" strike="noStrike" kern="1200" cap="none" spc="0" normalizeH="0" baseline="0" noProof="0" dirty="0">
                <a:ln>
                  <a:noFill/>
                </a:ln>
                <a:solidFill>
                  <a:sysClr val="windowText" lastClr="000000"/>
                </a:solidFill>
                <a:effectLst/>
                <a:uLnTx/>
                <a:uFillTx/>
                <a:latin typeface="Walbaum Display (Cuerpo)"/>
              </a:rPr>
              <a:t>):</a:t>
            </a:r>
            <a:endParaRPr kumimoji="0" lang="es-AR" sz="11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045987"/>
            <a:ext cx="6573500" cy="209602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objetivo de </a:t>
            </a:r>
            <a:r>
              <a:rPr lang="es-ES" sz="1000" b="1" dirty="0">
                <a:solidFill>
                  <a:sysClr val="windowText" lastClr="000000"/>
                </a:solidFill>
                <a:latin typeface="Walbaum Display (Cuerpo)"/>
              </a:rPr>
              <a:t>reducción de cantidad de variables con la menor pérdida de varianza posible</a:t>
            </a:r>
            <a:r>
              <a:rPr lang="es-ES" sz="1000" dirty="0">
                <a:solidFill>
                  <a:sysClr val="windowText" lastClr="000000"/>
                </a:solidFill>
                <a:latin typeface="Walbaum Display (Cuerpo)"/>
              </a:rPr>
              <a:t> para la matriz de datos analizada, se ha realizado un Análisis de Componentes Principales (PCA) de </a:t>
            </a:r>
            <a:r>
              <a:rPr lang="es-ES" sz="1000" b="1" dirty="0">
                <a:solidFill>
                  <a:sysClr val="windowText" lastClr="000000"/>
                </a:solidFill>
                <a:latin typeface="Walbaum Display (Cuerpo)"/>
              </a:rPr>
              <a:t>dos formas distintas</a:t>
            </a:r>
            <a:r>
              <a:rPr lang="es-ES" sz="1000" dirty="0">
                <a:solidFill>
                  <a:sysClr val="windowText" lastClr="000000"/>
                </a:solidFill>
                <a:latin typeface="Walbaum Display (Cuerpo)"/>
              </a:rPr>
              <a:t>, cuyos </a:t>
            </a:r>
            <a:r>
              <a:rPr lang="es-ES" sz="1000" b="1" dirty="0">
                <a:solidFill>
                  <a:sysClr val="windowText" lastClr="000000"/>
                </a:solidFill>
                <a:latin typeface="Walbaum Display (Cuerpo)"/>
              </a:rPr>
              <a:t>resultados difieren sensiblemente</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Dada la matriz de datos no estandarizada, PCA nos indica que el </a:t>
            </a:r>
            <a:r>
              <a:rPr lang="es-ES" sz="1000" b="1" dirty="0">
                <a:solidFill>
                  <a:sysClr val="windowText" lastClr="000000"/>
                </a:solidFill>
                <a:latin typeface="Walbaum Display (Cuerpo)"/>
              </a:rPr>
              <a:t>primer componente </a:t>
            </a:r>
            <a:r>
              <a:rPr lang="es-ES" sz="1000" dirty="0">
                <a:solidFill>
                  <a:sysClr val="windowText" lastClr="000000"/>
                </a:solidFill>
                <a:latin typeface="Walbaum Display (Cuerpo)"/>
              </a:rPr>
              <a:t>explica en un 63% la </a:t>
            </a:r>
            <a:r>
              <a:rPr lang="es-ES" sz="1000" b="1" dirty="0">
                <a:solidFill>
                  <a:sysClr val="windowText" lastClr="000000"/>
                </a:solidFill>
                <a:latin typeface="Walbaum Display (Cuerpo)"/>
              </a:rPr>
              <a:t>varianza total </a:t>
            </a:r>
            <a:r>
              <a:rPr lang="es-ES" sz="1000" dirty="0">
                <a:solidFill>
                  <a:sysClr val="windowText" lastClr="000000"/>
                </a:solidFill>
                <a:latin typeface="Walbaum Display (Cuerpo)"/>
              </a:rPr>
              <a:t>de los datos. Sin embargo, dada la matriz de datos estandarizada, PCA nos indica que este mismo guarismo es del 31%.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Al presentar la información de varianzas explicadas de </a:t>
            </a:r>
            <a:r>
              <a:rPr lang="es-ES" sz="1000" b="1" dirty="0">
                <a:solidFill>
                  <a:sysClr val="windowText" lastClr="000000"/>
                </a:solidFill>
                <a:latin typeface="Walbaum Display (Cuerpo)"/>
              </a:rPr>
              <a:t>forma gráfica y conjunta </a:t>
            </a:r>
            <a:r>
              <a:rPr lang="es-ES" sz="1000" dirty="0">
                <a:solidFill>
                  <a:sysClr val="windowText" lastClr="000000"/>
                </a:solidFill>
                <a:latin typeface="Walbaum Display (Cuerpo)"/>
              </a:rPr>
              <a:t>para ambos análisis de PCA, puede concluirse que las </a:t>
            </a:r>
            <a:r>
              <a:rPr lang="es-ES" sz="1000" b="1" dirty="0">
                <a:solidFill>
                  <a:sysClr val="windowText" lastClr="000000"/>
                </a:solidFill>
                <a:latin typeface="Walbaum Display (Cuerpo)"/>
              </a:rPr>
              <a:t>diferencias entre ambos resultados se mantienen</a:t>
            </a:r>
            <a:r>
              <a:rPr lang="es-ES" sz="1000" dirty="0">
                <a:solidFill>
                  <a:sysClr val="windowText" lastClr="000000"/>
                </a:solidFill>
                <a:latin typeface="Walbaum Display (Cuerpo)"/>
              </a:rPr>
              <a:t>: mientras que el primer análisis indicaría que para contar con un nivel de varianza explicada del 95% se requerirían 3 componentes, el segundo análisis concluiría que mismo guarismo podría conseguirse con tan solo 5 componentes.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 pesar de que PCA con datos no estandarizados “conservaría” mayor varianza en las primeras componentes, </a:t>
            </a:r>
            <a:r>
              <a:rPr lang="es-ES" sz="1000" b="1" dirty="0">
                <a:solidFill>
                  <a:sysClr val="windowText" lastClr="000000"/>
                </a:solidFill>
                <a:latin typeface="Walbaum Display (Cuerpo)"/>
              </a:rPr>
              <a:t>se preferirá trabajar con los resultados de PCA para datos estandarizados </a:t>
            </a:r>
            <a:r>
              <a:rPr lang="es-ES" sz="1000" dirty="0">
                <a:solidFill>
                  <a:sysClr val="windowText" lastClr="000000"/>
                </a:solidFill>
                <a:latin typeface="Walbaum Display (Cuerpo)"/>
              </a:rPr>
              <a:t>(si bien sabemos que las variables están en una misma unidad de medida, preferimos trabajar con datos estandarizados por si pequeñas relaciones de variabilidad entre variables no han sido visualmente percibidas por nosotros, los analistas).</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
        <p:nvSpPr>
          <p:cNvPr id="3" name="Marcador de contenido 2">
            <a:extLst>
              <a:ext uri="{FF2B5EF4-FFF2-40B4-BE49-F238E27FC236}">
                <a16:creationId xmlns:a16="http://schemas.microsoft.com/office/drawing/2014/main" id="{76E2D8F5-C492-17F7-6012-F25EBE3CC195}"/>
              </a:ext>
            </a:extLst>
          </p:cNvPr>
          <p:cNvSpPr txBox="1">
            <a:spLocks/>
          </p:cNvSpPr>
          <p:nvPr/>
        </p:nvSpPr>
        <p:spPr>
          <a:xfrm>
            <a:off x="339365" y="904721"/>
            <a:ext cx="5311628" cy="230849"/>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P</a:t>
            </a:r>
            <a:r>
              <a:rPr kumimoji="0" lang="es-ES" sz="1200" i="0" u="none" strike="noStrike" kern="1200" cap="none" spc="0" normalizeH="0" baseline="0" noProof="0" dirty="0">
                <a:ln>
                  <a:noFill/>
                </a:ln>
                <a:solidFill>
                  <a:sysClr val="windowText" lastClr="000000"/>
                </a:solidFill>
                <a:effectLst/>
                <a:uLnTx/>
                <a:uFillTx/>
                <a:latin typeface="Walbaum Display (Cuerpo)"/>
              </a:rPr>
              <a:t>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5" name="Imagen 14">
            <a:extLst>
              <a:ext uri="{FF2B5EF4-FFF2-40B4-BE49-F238E27FC236}">
                <a16:creationId xmlns:a16="http://schemas.microsoft.com/office/drawing/2014/main" id="{212AFC07-40A7-7EFA-BD9E-4C1C4EC52CAD}"/>
              </a:ext>
            </a:extLst>
          </p:cNvPr>
          <p:cNvPicPr>
            <a:picLocks noChangeAspect="1"/>
          </p:cNvPicPr>
          <p:nvPr/>
        </p:nvPicPr>
        <p:blipFill>
          <a:blip r:embed="rId2"/>
          <a:stretch>
            <a:fillRect/>
          </a:stretch>
        </p:blipFill>
        <p:spPr>
          <a:xfrm>
            <a:off x="7054330" y="794693"/>
            <a:ext cx="4798305" cy="4798305"/>
          </a:xfrm>
          <a:prstGeom prst="rect">
            <a:avLst/>
          </a:prstGeom>
        </p:spPr>
      </p:pic>
      <p:sp>
        <p:nvSpPr>
          <p:cNvPr id="17" name="Elipse 16">
            <a:extLst>
              <a:ext uri="{FF2B5EF4-FFF2-40B4-BE49-F238E27FC236}">
                <a16:creationId xmlns:a16="http://schemas.microsoft.com/office/drawing/2014/main" id="{362BE94D-70F7-AD2F-D214-AD8F32750757}"/>
              </a:ext>
            </a:extLst>
          </p:cNvPr>
          <p:cNvSpPr/>
          <p:nvPr/>
        </p:nvSpPr>
        <p:spPr>
          <a:xfrm>
            <a:off x="7306690" y="84846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Elipse 17">
            <a:extLst>
              <a:ext uri="{FF2B5EF4-FFF2-40B4-BE49-F238E27FC236}">
                <a16:creationId xmlns:a16="http://schemas.microsoft.com/office/drawing/2014/main" id="{36335D5D-B83C-4667-2695-757C269E92B1}"/>
              </a:ext>
            </a:extLst>
          </p:cNvPr>
          <p:cNvSpPr/>
          <p:nvPr/>
        </p:nvSpPr>
        <p:spPr>
          <a:xfrm>
            <a:off x="7306690" y="178023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468B2E47-7D89-79FC-6C8D-45BAA1A0E264}"/>
              </a:ext>
            </a:extLst>
          </p:cNvPr>
          <p:cNvSpPr/>
          <p:nvPr/>
        </p:nvSpPr>
        <p:spPr>
          <a:xfrm>
            <a:off x="10008327" y="3419140"/>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E2362805-363A-8D28-3C49-E6A5BEA3A631}"/>
              </a:ext>
            </a:extLst>
          </p:cNvPr>
          <p:cNvSpPr/>
          <p:nvPr/>
        </p:nvSpPr>
        <p:spPr>
          <a:xfrm>
            <a:off x="8662056" y="3368719"/>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4926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9</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la</a:t>
            </a:r>
            <a:r>
              <a:rPr lang="es-ES" sz="1200" dirty="0">
                <a:solidFill>
                  <a:sysClr val="windowText" lastClr="000000"/>
                </a:solidFill>
                <a:latin typeface="Walbaum Display (Cuerpo)"/>
              </a:rPr>
              <a:t> </a:t>
            </a:r>
            <a:r>
              <a:rPr lang="es-ES" sz="1200" b="1" dirty="0">
                <a:solidFill>
                  <a:sysClr val="windowText" lastClr="000000"/>
                </a:solidFill>
                <a:latin typeface="Walbaum Display (Cuerpo)"/>
              </a:rPr>
              <a:t>interpretación de las dos primeras Componentes Principales</a:t>
            </a:r>
            <a:r>
              <a:rPr lang="es-ES" sz="1200" dirty="0">
                <a:solidFill>
                  <a:sysClr val="windowText" lastClr="000000"/>
                </a:solidFill>
                <a:latin typeface="Walbaum Display (Cuerpo)"/>
              </a:rPr>
              <a:t>, dado PCA con datos estandarizados (Matriz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graphicFrame>
        <p:nvGraphicFramePr>
          <p:cNvPr id="4" name="Tabla 3">
            <a:extLst>
              <a:ext uri="{FF2B5EF4-FFF2-40B4-BE49-F238E27FC236}">
                <a16:creationId xmlns:a16="http://schemas.microsoft.com/office/drawing/2014/main" id="{3108A700-1763-C8C0-0E28-366869DD8EB1}"/>
              </a:ext>
            </a:extLst>
          </p:cNvPr>
          <p:cNvGraphicFramePr>
            <a:graphicFrameLocks noGrp="1"/>
          </p:cNvGraphicFramePr>
          <p:nvPr>
            <p:extLst>
              <p:ext uri="{D42A27DB-BD31-4B8C-83A1-F6EECF244321}">
                <p14:modId xmlns:p14="http://schemas.microsoft.com/office/powerpoint/2010/main" val="2087949168"/>
              </p:ext>
            </p:extLst>
          </p:nvPr>
        </p:nvGraphicFramePr>
        <p:xfrm>
          <a:off x="313532" y="126816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Coeficiente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1</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2</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-0,3549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0,3852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0,0762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-0,0173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0,4622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dirty="0">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0,5456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0,3133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dirty="0" err="1">
                          <a:solidFill>
                            <a:srgbClr val="000000"/>
                          </a:solidFill>
                          <a:effectLst/>
                          <a:latin typeface="Walbaum Display (Cuerpo)"/>
                        </a:rPr>
                        <a:t>Employment</a:t>
                      </a:r>
                      <a:r>
                        <a:rPr lang="es-AR" sz="1000" b="0" i="0" u="none" strike="noStrike" dirty="0">
                          <a:solidFill>
                            <a:srgbClr val="000000"/>
                          </a:solidFill>
                          <a:effectLst/>
                          <a:latin typeface="Walbaum Display (Cuerpo)"/>
                        </a:rPr>
                        <a:t> in </a:t>
                      </a:r>
                      <a:r>
                        <a:rPr lang="es-AR" sz="1000" b="0" i="0" u="none" strike="noStrike" dirty="0" err="1">
                          <a:solidFill>
                            <a:srgbClr val="000000"/>
                          </a:solidFill>
                          <a:effectLst/>
                          <a:latin typeface="Walbaum Display (Cuerpo)"/>
                        </a:rPr>
                        <a:t>agriculture</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0,4495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dirty="0">
                          <a:solidFill>
                            <a:srgbClr val="000000"/>
                          </a:solidFill>
                          <a:effectLst/>
                          <a:latin typeface="Walbaum Display (Cuerpo)"/>
                        </a:rPr>
                        <a:t>Rural </a:t>
                      </a:r>
                      <a:r>
                        <a:rPr lang="es-AR" sz="1000" b="0" i="0" u="none" strike="noStrike" dirty="0" err="1">
                          <a:solidFill>
                            <a:srgbClr val="000000"/>
                          </a:solidFill>
                          <a:effectLst/>
                          <a:latin typeface="Walbaum Display (Cuerpo)"/>
                        </a:rPr>
                        <a:t>population</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-0,0827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21" name="Tabla 20">
            <a:extLst>
              <a:ext uri="{FF2B5EF4-FFF2-40B4-BE49-F238E27FC236}">
                <a16:creationId xmlns:a16="http://schemas.microsoft.com/office/drawing/2014/main" id="{DD964845-FF1D-0A98-35F5-609E84F77067}"/>
              </a:ext>
            </a:extLst>
          </p:cNvPr>
          <p:cNvGraphicFramePr>
            <a:graphicFrameLocks noGrp="1"/>
          </p:cNvGraphicFramePr>
          <p:nvPr>
            <p:extLst>
              <p:ext uri="{D42A27DB-BD31-4B8C-83A1-F6EECF244321}">
                <p14:modId xmlns:p14="http://schemas.microsoft.com/office/powerpoint/2010/main" val="1121628655"/>
              </p:ext>
            </p:extLst>
          </p:nvPr>
        </p:nvGraphicFramePr>
        <p:xfrm>
          <a:off x="6096001" y="1269062"/>
          <a:ext cx="5689724" cy="3411612"/>
        </p:xfrm>
        <a:graphic>
          <a:graphicData uri="http://schemas.openxmlformats.org/drawingml/2006/table">
            <a:tbl>
              <a:tblPr/>
              <a:tblGrid>
                <a:gridCol w="739878">
                  <a:extLst>
                    <a:ext uri="{9D8B030D-6E8A-4147-A177-3AD203B41FA5}">
                      <a16:colId xmlns:a16="http://schemas.microsoft.com/office/drawing/2014/main" val="2555482576"/>
                    </a:ext>
                  </a:extLst>
                </a:gridCol>
                <a:gridCol w="534478">
                  <a:extLst>
                    <a:ext uri="{9D8B030D-6E8A-4147-A177-3AD203B41FA5}">
                      <a16:colId xmlns:a16="http://schemas.microsoft.com/office/drawing/2014/main" val="645456631"/>
                    </a:ext>
                  </a:extLst>
                </a:gridCol>
                <a:gridCol w="534478">
                  <a:extLst>
                    <a:ext uri="{9D8B030D-6E8A-4147-A177-3AD203B41FA5}">
                      <a16:colId xmlns:a16="http://schemas.microsoft.com/office/drawing/2014/main" val="1243961527"/>
                    </a:ext>
                  </a:extLst>
                </a:gridCol>
                <a:gridCol w="534478">
                  <a:extLst>
                    <a:ext uri="{9D8B030D-6E8A-4147-A177-3AD203B41FA5}">
                      <a16:colId xmlns:a16="http://schemas.microsoft.com/office/drawing/2014/main" val="224774909"/>
                    </a:ext>
                  </a:extLst>
                </a:gridCol>
                <a:gridCol w="582726">
                  <a:extLst>
                    <a:ext uri="{9D8B030D-6E8A-4147-A177-3AD203B41FA5}">
                      <a16:colId xmlns:a16="http://schemas.microsoft.com/office/drawing/2014/main" val="471043394"/>
                    </a:ext>
                  </a:extLst>
                </a:gridCol>
                <a:gridCol w="486231">
                  <a:extLst>
                    <a:ext uri="{9D8B030D-6E8A-4147-A177-3AD203B41FA5}">
                      <a16:colId xmlns:a16="http://schemas.microsoft.com/office/drawing/2014/main" val="3871386432"/>
                    </a:ext>
                  </a:extLst>
                </a:gridCol>
                <a:gridCol w="470982">
                  <a:extLst>
                    <a:ext uri="{9D8B030D-6E8A-4147-A177-3AD203B41FA5}">
                      <a16:colId xmlns:a16="http://schemas.microsoft.com/office/drawing/2014/main" val="2213671846"/>
                    </a:ext>
                  </a:extLst>
                </a:gridCol>
                <a:gridCol w="782046">
                  <a:extLst>
                    <a:ext uri="{9D8B030D-6E8A-4147-A177-3AD203B41FA5}">
                      <a16:colId xmlns:a16="http://schemas.microsoft.com/office/drawing/2014/main" val="3711749193"/>
                    </a:ext>
                  </a:extLst>
                </a:gridCol>
                <a:gridCol w="502972">
                  <a:extLst>
                    <a:ext uri="{9D8B030D-6E8A-4147-A177-3AD203B41FA5}">
                      <a16:colId xmlns:a16="http://schemas.microsoft.com/office/drawing/2014/main" val="1754877611"/>
                    </a:ext>
                  </a:extLst>
                </a:gridCol>
                <a:gridCol w="521455">
                  <a:extLst>
                    <a:ext uri="{9D8B030D-6E8A-4147-A177-3AD203B41FA5}">
                      <a16:colId xmlns:a16="http://schemas.microsoft.com/office/drawing/2014/main" val="1417182703"/>
                    </a:ext>
                  </a:extLst>
                </a:gridCol>
              </a:tblGrid>
              <a:tr h="276157">
                <a:tc>
                  <a:txBody>
                    <a:bodyPr/>
                    <a:lstStyle/>
                    <a:p>
                      <a:pPr algn="ctr" fontAlgn="ctr"/>
                      <a:r>
                        <a:rPr lang="es-AR" sz="1000" b="1" i="0" u="none" strike="noStrike" dirty="0">
                          <a:solidFill>
                            <a:srgbClr val="000000"/>
                          </a:solidFill>
                          <a:effectLst/>
                          <a:latin typeface="Walbaum Display (Cuerpo)"/>
                        </a:rPr>
                        <a:t>País</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Arable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exports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imports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n-US" sz="900" b="1" i="0" u="none" strike="noStrike" dirty="0">
                          <a:solidFill>
                            <a:srgbClr val="000000"/>
                          </a:solidFill>
                          <a:effectLst/>
                          <a:latin typeface="Walbaum Display (Cuerpo)"/>
                        </a:rPr>
                        <a:t>Value added</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err="1">
                          <a:solidFill>
                            <a:srgbClr val="000000"/>
                          </a:solidFill>
                          <a:effectLst/>
                          <a:latin typeface="Walbaum Display (Cuerpo)"/>
                        </a:rPr>
                        <a:t>Employment</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Rural </a:t>
                      </a:r>
                      <a:r>
                        <a:rPr lang="es-AR" sz="900" b="1" i="0" u="none" strike="noStrike" dirty="0" err="1">
                          <a:solidFill>
                            <a:srgbClr val="000000"/>
                          </a:solidFill>
                          <a:effectLst/>
                          <a:latin typeface="Walbaum Display (Cuerpo)"/>
                        </a:rPr>
                        <a:t>population</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71920793"/>
                  </a:ext>
                </a:extLst>
              </a:tr>
              <a:tr h="155294">
                <a:tc>
                  <a:txBody>
                    <a:bodyPr/>
                    <a:lstStyle/>
                    <a:p>
                      <a:pPr algn="l" fontAlgn="b"/>
                      <a:r>
                        <a:rPr lang="es-AR" sz="1000" b="0" i="0" u="none" strike="noStrike" dirty="0">
                          <a:solidFill>
                            <a:srgbClr val="000000"/>
                          </a:solidFill>
                          <a:effectLst/>
                          <a:latin typeface="Walbaum Display (Cuerpo)"/>
                        </a:rPr>
                        <a:t>Argentina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6291906"/>
                  </a:ext>
                </a:extLst>
              </a:tr>
              <a:tr h="155294">
                <a:tc>
                  <a:txBody>
                    <a:bodyPr/>
                    <a:lstStyle/>
                    <a:p>
                      <a:pPr algn="l" fontAlgn="b"/>
                      <a:r>
                        <a:rPr lang="es-AR" sz="1000" b="0" i="0" u="none" strike="noStrike" dirty="0">
                          <a:solidFill>
                            <a:srgbClr val="000000"/>
                          </a:solidFill>
                          <a:effectLst/>
                          <a:latin typeface="Walbaum Display (Cuerpo)"/>
                        </a:rPr>
                        <a:t>Australia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778297186"/>
                  </a:ext>
                </a:extLst>
              </a:tr>
              <a:tr h="155294">
                <a:tc>
                  <a:txBody>
                    <a:bodyPr/>
                    <a:lstStyle/>
                    <a:p>
                      <a:pPr algn="l" fontAlgn="b"/>
                      <a:r>
                        <a:rPr lang="es-AR" sz="1000" b="0" i="0" u="none" strike="noStrike" dirty="0">
                          <a:solidFill>
                            <a:srgbClr val="000000"/>
                          </a:solidFill>
                          <a:effectLst/>
                          <a:latin typeface="Walbaum Display (Cuerpo)"/>
                        </a:rPr>
                        <a:t>Austria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0,43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03115684"/>
                  </a:ext>
                </a:extLst>
              </a:tr>
              <a:tr h="155294">
                <a:tc>
                  <a:txBody>
                    <a:bodyPr/>
                    <a:lstStyle/>
                    <a:p>
                      <a:pPr algn="l" fontAlgn="b"/>
                      <a:r>
                        <a:rPr lang="es-AR" sz="1000" b="0" i="0" u="none" strike="noStrike">
                          <a:solidFill>
                            <a:srgbClr val="000000"/>
                          </a:solidFill>
                          <a:effectLst/>
                          <a:latin typeface="Walbaum Display (Cuerpo)"/>
                        </a:rPr>
                        <a:t>Belgium</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222298"/>
                  </a:ext>
                </a:extLst>
              </a:tr>
              <a:tr h="155294">
                <a:tc>
                  <a:txBody>
                    <a:bodyPr/>
                    <a:lstStyle/>
                    <a:p>
                      <a:pPr algn="l" fontAlgn="b"/>
                      <a:r>
                        <a:rPr lang="es-AR" sz="1000" b="0" i="0" u="none" strike="noStrike">
                          <a:solidFill>
                            <a:srgbClr val="000000"/>
                          </a:solidFill>
                          <a:effectLst/>
                          <a:latin typeface="Walbaum Display (Cuerpo)"/>
                        </a:rPr>
                        <a:t>Canada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94680746"/>
                  </a:ext>
                </a:extLst>
              </a:tr>
              <a:tr h="155294">
                <a:tc>
                  <a:txBody>
                    <a:bodyPr/>
                    <a:lstStyle/>
                    <a:p>
                      <a:pPr algn="l" fontAlgn="b"/>
                      <a:r>
                        <a:rPr lang="es-AR" sz="1000" b="0" i="0" u="none" strike="noStrike" dirty="0" err="1">
                          <a:solidFill>
                            <a:srgbClr val="000000"/>
                          </a:solidFill>
                          <a:effectLst/>
                          <a:latin typeface="Walbaum Display (Cuerpo)"/>
                        </a:rPr>
                        <a:t>Switzerland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230574255"/>
                  </a:ext>
                </a:extLst>
              </a:tr>
              <a:tr h="155294">
                <a:tc>
                  <a:txBody>
                    <a:bodyPr/>
                    <a:lstStyle/>
                    <a:p>
                      <a:pPr algn="l" fontAlgn="b"/>
                      <a:r>
                        <a:rPr lang="es-AR" sz="1000" b="0" i="0" u="none" strike="noStrike">
                          <a:solidFill>
                            <a:srgbClr val="000000"/>
                          </a:solidFill>
                          <a:effectLst/>
                          <a:latin typeface="Walbaum Display (Cuerpo)"/>
                        </a:rPr>
                        <a:t>Chile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-1,05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7449904"/>
                  </a:ext>
                </a:extLst>
              </a:tr>
              <a:tr h="155294">
                <a:tc>
                  <a:txBody>
                    <a:bodyPr/>
                    <a:lstStyle/>
                    <a:p>
                      <a:pPr algn="l" fontAlgn="b"/>
                      <a:r>
                        <a:rPr lang="es-AR" sz="1000" b="0" i="0" u="none" strike="noStrike" dirty="0">
                          <a:solidFill>
                            <a:srgbClr val="000000"/>
                          </a:solidFill>
                          <a:effectLst/>
                          <a:latin typeface="Walbaum Display (Cuerpo)"/>
                        </a:rPr>
                        <a:t>Colombia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3,26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109496185"/>
                  </a:ext>
                </a:extLst>
              </a:tr>
              <a:tr h="155294">
                <a:tc>
                  <a:txBody>
                    <a:bodyPr/>
                    <a:lstStyle/>
                    <a:p>
                      <a:pPr algn="l" fontAlgn="b"/>
                      <a:r>
                        <a:rPr lang="es-AR" sz="1000" b="0" i="0" u="none" strike="noStrike">
                          <a:solidFill>
                            <a:srgbClr val="000000"/>
                          </a:solidFill>
                          <a:effectLst/>
                          <a:latin typeface="Walbaum Display (Cuerpo)"/>
                        </a:rPr>
                        <a:t>Costa Rica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a:solidFill>
                            <a:srgbClr val="000000"/>
                          </a:solidFill>
                          <a:effectLst/>
                          <a:latin typeface="Walbaum Display (Cuerpo)"/>
                        </a:rPr>
                        <a:t>0,48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24917559"/>
                  </a:ext>
                </a:extLst>
              </a:tr>
              <a:tr h="155294">
                <a:tc>
                  <a:txBody>
                    <a:bodyPr/>
                    <a:lstStyle/>
                    <a:p>
                      <a:pPr algn="l" fontAlgn="b"/>
                      <a:r>
                        <a:rPr lang="es-AR" sz="1000" b="0" i="0" u="none" strike="noStrike" dirty="0" err="1">
                          <a:solidFill>
                            <a:srgbClr val="000000"/>
                          </a:solidFill>
                          <a:effectLst/>
                          <a:latin typeface="Walbaum Display (Cuerpo)"/>
                        </a:rPr>
                        <a:t>Czechia</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0,20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85953"/>
                  </a:ext>
                </a:extLst>
              </a:tr>
              <a:tr h="155294">
                <a:tc>
                  <a:txBody>
                    <a:bodyPr/>
                    <a:lstStyle/>
                    <a:p>
                      <a:pPr algn="l" fontAlgn="b"/>
                      <a:r>
                        <a:rPr lang="es-AR" sz="1000" b="0" i="0" u="none" strike="noStrike">
                          <a:solidFill>
                            <a:srgbClr val="000000"/>
                          </a:solidFill>
                          <a:effectLst/>
                          <a:latin typeface="Walbaum Display (Cuerpo)"/>
                        </a:rPr>
                        <a:t>Germany</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607431436"/>
                  </a:ext>
                </a:extLst>
              </a:tr>
              <a:tr h="155294">
                <a:tc>
                  <a:txBody>
                    <a:bodyPr/>
                    <a:lstStyle/>
                    <a:p>
                      <a:pPr algn="l" fontAlgn="b"/>
                      <a:r>
                        <a:rPr lang="es-AR" sz="1000" b="0" i="0" u="none" strike="noStrike" dirty="0" err="1">
                          <a:solidFill>
                            <a:srgbClr val="000000"/>
                          </a:solidFill>
                          <a:effectLst/>
                          <a:latin typeface="Walbaum Display (Cuerpo)"/>
                        </a:rPr>
                        <a:t>Denmark</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23870561"/>
                  </a:ext>
                </a:extLst>
              </a:tr>
              <a:tr h="155294">
                <a:tc>
                  <a:txBody>
                    <a:bodyPr/>
                    <a:lstStyle/>
                    <a:p>
                      <a:pPr algn="l" fontAlgn="b"/>
                      <a:r>
                        <a:rPr lang="es-AR" sz="1000" b="0" i="0" u="none" strike="noStrike">
                          <a:solidFill>
                            <a:srgbClr val="000000"/>
                          </a:solidFill>
                          <a:effectLst/>
                          <a:latin typeface="Walbaum Display (Cuerpo)"/>
                        </a:rPr>
                        <a:t>Spain</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65997249"/>
                  </a:ext>
                </a:extLst>
              </a:tr>
              <a:tr h="155294">
                <a:tc>
                  <a:txBody>
                    <a:bodyPr/>
                    <a:lstStyle/>
                    <a:p>
                      <a:pPr algn="l" fontAlgn="b"/>
                      <a:r>
                        <a:rPr lang="es-AR" sz="1000" b="0" i="0" u="none" strike="noStrike" dirty="0">
                          <a:solidFill>
                            <a:srgbClr val="000000"/>
                          </a:solidFill>
                          <a:effectLst/>
                          <a:latin typeface="Walbaum Display (Cuerpo)"/>
                        </a:rPr>
                        <a:t>Estonia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16656597"/>
                  </a:ext>
                </a:extLst>
              </a:tr>
              <a:tr h="155294">
                <a:tc>
                  <a:txBody>
                    <a:bodyPr/>
                    <a:lstStyle/>
                    <a:p>
                      <a:pPr algn="l" fontAlgn="b"/>
                      <a:r>
                        <a:rPr lang="es-AR" sz="1000" b="0" i="0" u="none" strike="noStrike" dirty="0" err="1">
                          <a:solidFill>
                            <a:srgbClr val="000000"/>
                          </a:solidFill>
                          <a:effectLst/>
                          <a:latin typeface="Walbaum Display (Cuerpo)"/>
                        </a:rPr>
                        <a:t>Finland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-0,88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55346929"/>
                  </a:ext>
                </a:extLst>
              </a:tr>
              <a:tr h="155294">
                <a:tc>
                  <a:txBody>
                    <a:bodyPr/>
                    <a:lstStyle/>
                    <a:p>
                      <a:pPr algn="l" fontAlgn="b"/>
                      <a:r>
                        <a:rPr lang="es-AR" sz="1000" b="0" i="0" u="none" strike="noStrike" dirty="0">
                          <a:solidFill>
                            <a:srgbClr val="000000"/>
                          </a:solidFill>
                          <a:effectLst/>
                          <a:latin typeface="Walbaum Display (Cuerpo)"/>
                        </a:rPr>
                        <a:t>France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463034696"/>
                  </a:ext>
                </a:extLst>
              </a:tr>
              <a:tr h="155294">
                <a:tc>
                  <a:txBody>
                    <a:bodyPr/>
                    <a:lstStyle/>
                    <a:p>
                      <a:pPr algn="l" fontAlgn="b"/>
                      <a:r>
                        <a:rPr lang="es-AR" sz="1000" b="0" i="0" u="none" strike="noStrike" dirty="0">
                          <a:solidFill>
                            <a:srgbClr val="000000"/>
                          </a:solidFill>
                          <a:effectLst/>
                          <a:latin typeface="Walbaum Display (Cuerpo)"/>
                        </a:rPr>
                        <a:t>UK</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-2,18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9631679"/>
                  </a:ext>
                </a:extLst>
              </a:tr>
              <a:tr h="155294">
                <a:tc>
                  <a:txBody>
                    <a:bodyPr/>
                    <a:lstStyle/>
                    <a:p>
                      <a:pPr algn="l" fontAlgn="b"/>
                      <a:r>
                        <a:rPr lang="es-AR" sz="1000" b="0" i="0" u="none" strike="noStrike" dirty="0" err="1">
                          <a:solidFill>
                            <a:srgbClr val="000000"/>
                          </a:solidFill>
                          <a:effectLst/>
                          <a:latin typeface="Walbaum Display (Cuerpo)"/>
                        </a:rPr>
                        <a:t>Greece</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0,55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434598160"/>
                  </a:ext>
                </a:extLst>
              </a:tr>
              <a:tr h="155294">
                <a:tc>
                  <a:txBody>
                    <a:bodyPr/>
                    <a:lstStyle/>
                    <a:p>
                      <a:pPr algn="l" fontAlgn="b"/>
                      <a:r>
                        <a:rPr lang="es-AR" sz="1000" b="0" i="0" u="none" strike="noStrike" dirty="0" err="1">
                          <a:solidFill>
                            <a:srgbClr val="000000"/>
                          </a:solidFill>
                          <a:effectLst/>
                          <a:latin typeface="Walbaum Display (Cuerpo)"/>
                        </a:rPr>
                        <a:t>Hungary</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-1,40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1,56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715981"/>
                  </a:ext>
                </a:extLst>
              </a:tr>
              <a:tr h="155294">
                <a:tc>
                  <a:txBody>
                    <a:bodyPr/>
                    <a:lstStyle/>
                    <a:p>
                      <a:pPr algn="l" fontAlgn="b"/>
                      <a:r>
                        <a:rPr lang="es-AR" sz="1000" b="0" i="0" u="none" strike="noStrike" dirty="0">
                          <a:solidFill>
                            <a:srgbClr val="000000"/>
                          </a:solidFill>
                          <a:effectLst/>
                          <a:latin typeface="Walbaum Display (Cuerpo)"/>
                        </a:rPr>
                        <a:t>Ireland</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13064"/>
                  </a:ext>
                </a:extLst>
              </a:tr>
            </a:tbl>
          </a:graphicData>
        </a:graphic>
      </p:graphicFrame>
      <p:graphicFrame>
        <p:nvGraphicFramePr>
          <p:cNvPr id="22" name="Tabla 21">
            <a:extLst>
              <a:ext uri="{FF2B5EF4-FFF2-40B4-BE49-F238E27FC236}">
                <a16:creationId xmlns:a16="http://schemas.microsoft.com/office/drawing/2014/main" id="{443C1161-7514-8169-CAD9-B2319F216DB7}"/>
              </a:ext>
            </a:extLst>
          </p:cNvPr>
          <p:cNvGraphicFramePr>
            <a:graphicFrameLocks noGrp="1"/>
          </p:cNvGraphicFramePr>
          <p:nvPr>
            <p:extLst>
              <p:ext uri="{D42A27DB-BD31-4B8C-83A1-F6EECF244321}">
                <p14:modId xmlns:p14="http://schemas.microsoft.com/office/powerpoint/2010/main" val="2417931197"/>
              </p:ext>
            </p:extLst>
          </p:nvPr>
        </p:nvGraphicFramePr>
        <p:xfrm>
          <a:off x="313531" y="335609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Componente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1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2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-0,6897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0,5526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0,0998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-0,0255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0,6056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0,8043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0,4104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0,6627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-0,1219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0,5404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23" name="Marcador de contenido 2">
            <a:extLst>
              <a:ext uri="{FF2B5EF4-FFF2-40B4-BE49-F238E27FC236}">
                <a16:creationId xmlns:a16="http://schemas.microsoft.com/office/drawing/2014/main" id="{25D690D8-F8FE-CE77-4910-76E94C94BCD5}"/>
              </a:ext>
            </a:extLst>
          </p:cNvPr>
          <p:cNvSpPr txBox="1">
            <a:spLocks/>
          </p:cNvSpPr>
          <p:nvPr/>
        </p:nvSpPr>
        <p:spPr>
          <a:xfrm>
            <a:off x="313529" y="1027353"/>
            <a:ext cx="5547773"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Coeficiente 1 y Coeficiente 2 </a:t>
            </a:r>
            <a:r>
              <a:rPr lang="es-ES" sz="1000" dirty="0">
                <a:solidFill>
                  <a:sysClr val="windowText" lastClr="000000"/>
                </a:solidFill>
                <a:latin typeface="Walbaum Display (Cuerpo)"/>
              </a:rPr>
              <a:t>para cada </a:t>
            </a:r>
            <a:r>
              <a:rPr lang="es-ES" sz="1000" b="1" dirty="0">
                <a:solidFill>
                  <a:sysClr val="windowText" lastClr="000000"/>
                </a:solidFill>
                <a:latin typeface="Walbaum Display (Cuerpo)"/>
              </a:rPr>
              <a:t>variable</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CD24F648-A4E2-9B28-62B2-FA5611751170}"/>
              </a:ext>
            </a:extLst>
          </p:cNvPr>
          <p:cNvSpPr txBox="1">
            <a:spLocks/>
          </p:cNvSpPr>
          <p:nvPr/>
        </p:nvSpPr>
        <p:spPr>
          <a:xfrm>
            <a:off x="313529" y="3127406"/>
            <a:ext cx="5904391"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Correlación</a:t>
            </a:r>
            <a:r>
              <a:rPr lang="es-ES" sz="1000" dirty="0">
                <a:solidFill>
                  <a:sysClr val="windowText" lastClr="000000"/>
                </a:solidFill>
                <a:latin typeface="Walbaum Display (Cuerpo)"/>
              </a:rPr>
              <a:t> entre </a:t>
            </a:r>
            <a:r>
              <a:rPr lang="es-ES" sz="1000" b="1" dirty="0">
                <a:solidFill>
                  <a:sysClr val="windowText" lastClr="000000"/>
                </a:solidFill>
                <a:latin typeface="Walbaum Display (Cuerpo)"/>
              </a:rPr>
              <a:t>Componente 1 y Componente 2 </a:t>
            </a:r>
            <a:r>
              <a:rPr lang="es-ES" sz="1000" dirty="0">
                <a:solidFill>
                  <a:sysClr val="windowText" lastClr="000000"/>
                </a:solidFill>
                <a:latin typeface="Walbaum Display (Cuerpo)"/>
              </a:rPr>
              <a:t>con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Marcador de contenido 2">
            <a:extLst>
              <a:ext uri="{FF2B5EF4-FFF2-40B4-BE49-F238E27FC236}">
                <a16:creationId xmlns:a16="http://schemas.microsoft.com/office/drawing/2014/main" id="{CD9BA81A-853D-E7A9-C147-0023C7C9EF44}"/>
              </a:ext>
            </a:extLst>
          </p:cNvPr>
          <p:cNvSpPr txBox="1">
            <a:spLocks/>
          </p:cNvSpPr>
          <p:nvPr/>
        </p:nvSpPr>
        <p:spPr>
          <a:xfrm>
            <a:off x="304903" y="4762330"/>
            <a:ext cx="11480822" cy="151582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interpretación de los Componente Principales </a:t>
            </a:r>
            <a:r>
              <a:rPr lang="es-ES" sz="1050" dirty="0">
                <a:solidFill>
                  <a:sysClr val="windowText" lastClr="000000"/>
                </a:solidFill>
                <a:latin typeface="Walbaum Display (Cuerpo)"/>
              </a:rPr>
              <a:t>puede realizarse o bien analizando la </a:t>
            </a:r>
            <a:r>
              <a:rPr lang="es-ES" sz="1050" b="1" dirty="0">
                <a:solidFill>
                  <a:sysClr val="windowText" lastClr="000000"/>
                </a:solidFill>
                <a:latin typeface="Walbaum Display (Cuerpo)"/>
              </a:rPr>
              <a:t>matriz de coeficientes </a:t>
            </a:r>
            <a:r>
              <a:rPr lang="es-ES" sz="1050" dirty="0">
                <a:solidFill>
                  <a:sysClr val="windowText" lastClr="000000"/>
                </a:solidFill>
                <a:latin typeface="Walbaum Display (Cuerpo)"/>
              </a:rPr>
              <a:t>(</a:t>
            </a:r>
            <a:r>
              <a:rPr lang="es-ES" sz="1050" dirty="0" err="1">
                <a:solidFill>
                  <a:sysClr val="windowText" lastClr="000000"/>
                </a:solidFill>
                <a:latin typeface="Walbaum Display (Cuerpo)"/>
              </a:rPr>
              <a:t>autovectores</a:t>
            </a:r>
            <a:r>
              <a:rPr lang="es-ES" sz="1050" dirty="0">
                <a:solidFill>
                  <a:sysClr val="windowText" lastClr="000000"/>
                </a:solidFill>
                <a:latin typeface="Walbaum Display (Cuerpo)"/>
              </a:rPr>
              <a:t>) provenientes de PCA, o bien al observar la </a:t>
            </a:r>
            <a:r>
              <a:rPr lang="es-ES" sz="1050" b="1" dirty="0">
                <a:solidFill>
                  <a:sysClr val="windowText" lastClr="000000"/>
                </a:solidFill>
                <a:latin typeface="Walbaum Display (Cuerpo)"/>
              </a:rPr>
              <a:t>correlación</a:t>
            </a:r>
            <a:r>
              <a:rPr lang="es-ES" sz="1050" dirty="0">
                <a:solidFill>
                  <a:sysClr val="windowText" lastClr="000000"/>
                </a:solidFill>
                <a:latin typeface="Walbaum Display (Cuerpo)"/>
              </a:rPr>
              <a:t> existente entre los componentes y las variables originales, dado que los resultados alcanzados por ambos ofrecen iguales conclusiones.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que los componentes principales surgen (bajo este modelo PCA) del producto matricial entre la matriz de datos estandarizados y los coeficientes, puede interpretarse lo siguiente:</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1:</a:t>
            </a:r>
            <a:r>
              <a:rPr lang="es-ES" sz="1050" dirty="0">
                <a:solidFill>
                  <a:sysClr val="windowText" lastClr="000000"/>
                </a:solidFill>
                <a:latin typeface="Walbaum Display (Cuerpo)"/>
              </a:rPr>
              <a:t> 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el primer grupo y bajos guarismos en el segundo grupo, presenten un alto Componente Principal 1. Ejemplo: Colombia.</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2: </a:t>
            </a:r>
            <a:r>
              <a:rPr lang="es-ES" sz="1050" dirty="0">
                <a:solidFill>
                  <a:sysClr val="windowText" lastClr="000000"/>
                </a:solidFill>
                <a:latin typeface="Walbaum Display (Cuerpo)"/>
              </a:rPr>
              <a:t>Representaría, en forma conjunta y de forma positiva, un producto ponderado de todas las variables de la matriz de datos, siendo las importaciones agrícolas la variable que presenta mayor peso en la ponderación, seguidas de tierras arables y agrícolas. Ejemplo: Dinamarca.</a:t>
            </a:r>
          </a:p>
        </p:txBody>
      </p:sp>
      <p:sp>
        <p:nvSpPr>
          <p:cNvPr id="27" name="Marcador de contenido 2">
            <a:extLst>
              <a:ext uri="{FF2B5EF4-FFF2-40B4-BE49-F238E27FC236}">
                <a16:creationId xmlns:a16="http://schemas.microsoft.com/office/drawing/2014/main" id="{60F0D6F0-BCD0-6550-F371-E26AE1BD2700}"/>
              </a:ext>
            </a:extLst>
          </p:cNvPr>
          <p:cNvSpPr txBox="1">
            <a:spLocks/>
          </p:cNvSpPr>
          <p:nvPr/>
        </p:nvSpPr>
        <p:spPr>
          <a:xfrm>
            <a:off x="6042661" y="1035507"/>
            <a:ext cx="6096000" cy="25584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Matriz de datos estandariza </a:t>
            </a:r>
            <a:r>
              <a:rPr lang="es-ES" sz="1000" dirty="0">
                <a:solidFill>
                  <a:sysClr val="windowText" lastClr="000000"/>
                </a:solidFill>
                <a:latin typeface="Walbaum Display (Cuerpo)"/>
              </a:rPr>
              <a:t>(solo 20 observaciones) junto a </a:t>
            </a:r>
            <a:r>
              <a:rPr lang="es-ES" sz="1000" b="1" dirty="0">
                <a:solidFill>
                  <a:sysClr val="windowText" lastClr="000000"/>
                </a:solidFill>
                <a:latin typeface="Walbaum Display (Cuerpo)"/>
              </a:rPr>
              <a:t>primeros dos componentes</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8" name="Elipse 27">
            <a:extLst>
              <a:ext uri="{FF2B5EF4-FFF2-40B4-BE49-F238E27FC236}">
                <a16:creationId xmlns:a16="http://schemas.microsoft.com/office/drawing/2014/main" id="{36748E0C-5782-7F92-46B4-664E4905E05C}"/>
              </a:ext>
            </a:extLst>
          </p:cNvPr>
          <p:cNvSpPr/>
          <p:nvPr/>
        </p:nvSpPr>
        <p:spPr>
          <a:xfrm>
            <a:off x="3953624" y="2094873"/>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9B7CC6EA-4646-B052-7A86-1CC02F7996E7}"/>
              </a:ext>
            </a:extLst>
          </p:cNvPr>
          <p:cNvSpPr/>
          <p:nvPr/>
        </p:nvSpPr>
        <p:spPr>
          <a:xfrm>
            <a:off x="3953624" y="2260099"/>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CF4DCAB0-52A6-385E-36AE-9656599135B2}"/>
              </a:ext>
            </a:extLst>
          </p:cNvPr>
          <p:cNvSpPr/>
          <p:nvPr/>
        </p:nvSpPr>
        <p:spPr>
          <a:xfrm>
            <a:off x="3953624" y="177454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4147ED92-6795-D87B-2A49-7E2BD26FDD4A}"/>
              </a:ext>
            </a:extLst>
          </p:cNvPr>
          <p:cNvSpPr/>
          <p:nvPr/>
        </p:nvSpPr>
        <p:spPr>
          <a:xfrm>
            <a:off x="3953624" y="1432027"/>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D455BB38-F2C8-0B69-4398-5A9551D71406}"/>
              </a:ext>
            </a:extLst>
          </p:cNvPr>
          <p:cNvSpPr/>
          <p:nvPr/>
        </p:nvSpPr>
        <p:spPr>
          <a:xfrm>
            <a:off x="5026025" y="1432026"/>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A55F8FD6-A18D-E7F3-8A8A-9C777CA0B688}"/>
              </a:ext>
            </a:extLst>
          </p:cNvPr>
          <p:cNvSpPr/>
          <p:nvPr/>
        </p:nvSpPr>
        <p:spPr>
          <a:xfrm>
            <a:off x="5071339" y="1943877"/>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14E39DE0-BE09-7807-3ED0-35FB70432805}"/>
              </a:ext>
            </a:extLst>
          </p:cNvPr>
          <p:cNvSpPr/>
          <p:nvPr/>
        </p:nvSpPr>
        <p:spPr>
          <a:xfrm>
            <a:off x="3952412" y="4182286"/>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a:extLst>
              <a:ext uri="{FF2B5EF4-FFF2-40B4-BE49-F238E27FC236}">
                <a16:creationId xmlns:a16="http://schemas.microsoft.com/office/drawing/2014/main" id="{17372F70-0D90-94F9-E194-7F53406BE6BC}"/>
              </a:ext>
            </a:extLst>
          </p:cNvPr>
          <p:cNvSpPr/>
          <p:nvPr/>
        </p:nvSpPr>
        <p:spPr>
          <a:xfrm>
            <a:off x="3952412" y="434751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a:extLst>
              <a:ext uri="{FF2B5EF4-FFF2-40B4-BE49-F238E27FC236}">
                <a16:creationId xmlns:a16="http://schemas.microsoft.com/office/drawing/2014/main" id="{2F495DC2-7EA4-B72E-F26B-597D0CDF7087}"/>
              </a:ext>
            </a:extLst>
          </p:cNvPr>
          <p:cNvSpPr/>
          <p:nvPr/>
        </p:nvSpPr>
        <p:spPr>
          <a:xfrm>
            <a:off x="3952412" y="3861955"/>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D71A01C8-21A1-4BFC-F4A6-B755C847F2DA}"/>
              </a:ext>
            </a:extLst>
          </p:cNvPr>
          <p:cNvSpPr/>
          <p:nvPr/>
        </p:nvSpPr>
        <p:spPr>
          <a:xfrm>
            <a:off x="3952412" y="3519440"/>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5B760413-8EC1-75D7-61AA-59C03DBEC61D}"/>
              </a:ext>
            </a:extLst>
          </p:cNvPr>
          <p:cNvSpPr/>
          <p:nvPr/>
        </p:nvSpPr>
        <p:spPr>
          <a:xfrm>
            <a:off x="5024813" y="3519439"/>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a:extLst>
              <a:ext uri="{FF2B5EF4-FFF2-40B4-BE49-F238E27FC236}">
                <a16:creationId xmlns:a16="http://schemas.microsoft.com/office/drawing/2014/main" id="{22271824-DF3C-DCC9-ECAA-1CD8E64292A8}"/>
              </a:ext>
            </a:extLst>
          </p:cNvPr>
          <p:cNvSpPr/>
          <p:nvPr/>
        </p:nvSpPr>
        <p:spPr>
          <a:xfrm>
            <a:off x="5070127" y="4031290"/>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9FE1B58F-BEDF-BE5A-5187-BFA72FA60D5D}"/>
              </a:ext>
            </a:extLst>
          </p:cNvPr>
          <p:cNvSpPr/>
          <p:nvPr/>
        </p:nvSpPr>
        <p:spPr>
          <a:xfrm>
            <a:off x="9071609"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6CFEA649-4C9E-5D9B-36A4-449F593E1A73}"/>
              </a:ext>
            </a:extLst>
          </p:cNvPr>
          <p:cNvSpPr/>
          <p:nvPr/>
        </p:nvSpPr>
        <p:spPr>
          <a:xfrm>
            <a:off x="9527535"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Elipse 43">
            <a:extLst>
              <a:ext uri="{FF2B5EF4-FFF2-40B4-BE49-F238E27FC236}">
                <a16:creationId xmlns:a16="http://schemas.microsoft.com/office/drawing/2014/main" id="{38865EF4-CC9E-5A01-D46E-3E64064DC566}"/>
              </a:ext>
            </a:extLst>
          </p:cNvPr>
          <p:cNvSpPr/>
          <p:nvPr/>
        </p:nvSpPr>
        <p:spPr>
          <a:xfrm>
            <a:off x="7970197"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a:extLst>
              <a:ext uri="{FF2B5EF4-FFF2-40B4-BE49-F238E27FC236}">
                <a16:creationId xmlns:a16="http://schemas.microsoft.com/office/drawing/2014/main" id="{338D4494-CC9E-43D0-6F4E-8ECEB1894C8E}"/>
              </a:ext>
            </a:extLst>
          </p:cNvPr>
          <p:cNvSpPr/>
          <p:nvPr/>
        </p:nvSpPr>
        <p:spPr>
          <a:xfrm>
            <a:off x="6858000" y="2607416"/>
            <a:ext cx="974862" cy="225952"/>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a:extLst>
              <a:ext uri="{FF2B5EF4-FFF2-40B4-BE49-F238E27FC236}">
                <a16:creationId xmlns:a16="http://schemas.microsoft.com/office/drawing/2014/main" id="{7C070A43-EA17-B6E5-1E96-389667A923E8}"/>
              </a:ext>
            </a:extLst>
          </p:cNvPr>
          <p:cNvSpPr/>
          <p:nvPr/>
        </p:nvSpPr>
        <p:spPr>
          <a:xfrm>
            <a:off x="10808470" y="2612179"/>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a:extLst>
              <a:ext uri="{FF2B5EF4-FFF2-40B4-BE49-F238E27FC236}">
                <a16:creationId xmlns:a16="http://schemas.microsoft.com/office/drawing/2014/main" id="{BA9831A4-052A-0504-0903-64EB4EDAC2FD}"/>
              </a:ext>
            </a:extLst>
          </p:cNvPr>
          <p:cNvSpPr/>
          <p:nvPr/>
        </p:nvSpPr>
        <p:spPr>
          <a:xfrm>
            <a:off x="11329870" y="323521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a:extLst>
              <a:ext uri="{FF2B5EF4-FFF2-40B4-BE49-F238E27FC236}">
                <a16:creationId xmlns:a16="http://schemas.microsoft.com/office/drawing/2014/main" id="{36EE536D-EA7D-414B-9DB4-FC6B5675D5E0}"/>
              </a:ext>
            </a:extLst>
          </p:cNvPr>
          <p:cNvSpPr/>
          <p:nvPr/>
        </p:nvSpPr>
        <p:spPr>
          <a:xfrm>
            <a:off x="8515453" y="323648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Elipse 49">
            <a:extLst>
              <a:ext uri="{FF2B5EF4-FFF2-40B4-BE49-F238E27FC236}">
                <a16:creationId xmlns:a16="http://schemas.microsoft.com/office/drawing/2014/main" id="{5F4DDA64-47C3-9C78-2208-D9E5209AECB6}"/>
              </a:ext>
            </a:extLst>
          </p:cNvPr>
          <p:cNvSpPr/>
          <p:nvPr/>
        </p:nvSpPr>
        <p:spPr>
          <a:xfrm>
            <a:off x="6858000" y="3227272"/>
            <a:ext cx="974861"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77540702"/>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2387</TotalTime>
  <Words>6655</Words>
  <Application>Microsoft Office PowerPoint</Application>
  <PresentationFormat>Panorámica</PresentationFormat>
  <Paragraphs>1255</Paragraphs>
  <Slides>23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Aptos</vt:lpstr>
      <vt:lpstr>Arial</vt:lpstr>
      <vt:lpstr>Calibri</vt:lpstr>
      <vt:lpstr>Tw Cen MT</vt:lpstr>
      <vt:lpstr>Walbaum Display</vt:lpstr>
      <vt:lpstr>Walbaum Display (Cuerpo)</vt:lpstr>
      <vt:lpstr>Wingdings</vt:lpstr>
      <vt:lpstr>RegattaVTI</vt:lpstr>
      <vt:lpstr>Maestría en econometría análisis estadístico multivariado</vt:lpstr>
      <vt:lpstr>Presentación de PowerPoint</vt:lpstr>
      <vt:lpstr>1. ANÁLISIS EXPLORATORIO</vt:lpstr>
      <vt:lpstr>Presentación de PowerPoint</vt:lpstr>
      <vt:lpstr>Presentación de PowerPoint</vt:lpstr>
      <vt:lpstr>Presentación de PowerPoint</vt:lpstr>
      <vt:lpstr>2. ANÁLISIS DE COMPONENTES PRINCIPALES</vt:lpstr>
      <vt:lpstr>Presentación de PowerPoint</vt:lpstr>
      <vt:lpstr>Presentación de PowerPoint</vt:lpstr>
      <vt:lpstr>Presentación de PowerPoint</vt:lpstr>
      <vt:lpstr>3. ANÁLISIS DE CLUSTERS JERÁRQUICO</vt:lpstr>
      <vt:lpstr>Presentación de PowerPoint</vt:lpstr>
      <vt:lpstr>Presentación de PowerPoint</vt:lpstr>
      <vt:lpstr>Presentación de PowerPoint</vt:lpstr>
      <vt:lpstr>Presentación de PowerPoint</vt:lpstr>
      <vt:lpstr>4. ANÁLISIS DE FACTORES</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2024-10-01T01:47:06Z</dcterms:modified>
</cp:coreProperties>
</file>