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2" r:id="rId1"/>
  </p:sldMasterIdLst>
  <p:notesMasterIdLst>
    <p:notesMasterId r:id="rId20"/>
  </p:notesMasterIdLst>
  <p:sldIdLst>
    <p:sldId id="256" r:id="rId2"/>
    <p:sldId id="257" r:id="rId3"/>
    <p:sldId id="264" r:id="rId4"/>
    <p:sldId id="258" r:id="rId5"/>
    <p:sldId id="262" r:id="rId6"/>
    <p:sldId id="260" r:id="rId7"/>
    <p:sldId id="265" r:id="rId8"/>
    <p:sldId id="274" r:id="rId9"/>
    <p:sldId id="266" r:id="rId10"/>
    <p:sldId id="267" r:id="rId11"/>
    <p:sldId id="268" r:id="rId12"/>
    <p:sldId id="269" r:id="rId13"/>
    <p:sldId id="270" r:id="rId14"/>
    <p:sldId id="271" r:id="rId15"/>
    <p:sldId id="272" r:id="rId16"/>
    <p:sldId id="273" r:id="rId17"/>
    <p:sldId id="276" r:id="rId18"/>
    <p:sldId id="277" r:id="rId19"/>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A4E2"/>
    <a:srgbClr val="1042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AC6E86-B6DD-464E-AD0A-B0C67A934C92}" v="86" dt="2024-09-30T00:52:46.676"/>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521" autoAdjust="0"/>
  </p:normalViewPr>
  <p:slideViewPr>
    <p:cSldViewPr snapToGrid="0">
      <p:cViewPr varScale="1">
        <p:scale>
          <a:sx n="111" d="100"/>
          <a:sy n="111" d="100"/>
        </p:scale>
        <p:origin x="594"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Guzzi" userId="2489b4ab3e3a2fa6" providerId="LiveId" clId="{D24E01E6-DCDE-46F8-9E94-96B8F7DC7E64}"/>
    <pc:docChg chg="undo custSel addSld modSld">
      <pc:chgData name="David Guzzi" userId="2489b4ab3e3a2fa6" providerId="LiveId" clId="{D24E01E6-DCDE-46F8-9E94-96B8F7DC7E64}" dt="2024-08-02T02:56:09.869" v="967" actId="1076"/>
      <pc:docMkLst>
        <pc:docMk/>
      </pc:docMkLst>
      <pc:sldChg chg="addSp delSp modSp mod delDesignElem">
        <pc:chgData name="David Guzzi" userId="2489b4ab3e3a2fa6" providerId="LiveId" clId="{D24E01E6-DCDE-46F8-9E94-96B8F7DC7E64}" dt="2024-08-02T01:53:22.844" v="51" actId="207"/>
        <pc:sldMkLst>
          <pc:docMk/>
          <pc:sldMk cId="867229291" sldId="256"/>
        </pc:sldMkLst>
        <pc:spChg chg="mod">
          <ac:chgData name="David Guzzi" userId="2489b4ab3e3a2fa6" providerId="LiveId" clId="{D24E01E6-DCDE-46F8-9E94-96B8F7DC7E64}" dt="2024-08-02T01:53:22.844" v="51" actId="207"/>
          <ac:spMkLst>
            <pc:docMk/>
            <pc:sldMk cId="867229291" sldId="256"/>
            <ac:spMk id="2" creationId="{4CAE4363-716B-5CDD-61EA-4AB822A98050}"/>
          </ac:spMkLst>
        </pc:spChg>
        <pc:spChg chg="mod">
          <ac:chgData name="David Guzzi" userId="2489b4ab3e3a2fa6" providerId="LiveId" clId="{D24E01E6-DCDE-46F8-9E94-96B8F7DC7E64}" dt="2024-08-02T01:50:36.886" v="11"/>
          <ac:spMkLst>
            <pc:docMk/>
            <pc:sldMk cId="867229291" sldId="256"/>
            <ac:spMk id="3" creationId="{9781E321-E12A-F73C-35AE-836A42FFDF7F}"/>
          </ac:spMkLst>
        </pc:spChg>
        <pc:spChg chg="add del">
          <ac:chgData name="David Guzzi" userId="2489b4ab3e3a2fa6" providerId="LiveId" clId="{D24E01E6-DCDE-46F8-9E94-96B8F7DC7E64}" dt="2024-08-02T01:50:36.886" v="11"/>
          <ac:spMkLst>
            <pc:docMk/>
            <pc:sldMk cId="867229291" sldId="256"/>
            <ac:spMk id="9" creationId="{C3B0A228-9EA3-4009-A82E-9402BBC726A0}"/>
          </ac:spMkLst>
        </pc:spChg>
        <pc:spChg chg="add del">
          <ac:chgData name="David Guzzi" userId="2489b4ab3e3a2fa6" providerId="LiveId" clId="{D24E01E6-DCDE-46F8-9E94-96B8F7DC7E64}" dt="2024-08-02T01:50:36.886" v="11"/>
          <ac:spMkLst>
            <pc:docMk/>
            <pc:sldMk cId="867229291" sldId="256"/>
            <ac:spMk id="33" creationId="{02E0C409-730D-455F-AA8F-0646ABDB1B42}"/>
          </ac:spMkLst>
        </pc:spChg>
      </pc:sldChg>
      <pc:sldChg chg="addSp delSp modSp new mod setBg">
        <pc:chgData name="David Guzzi" userId="2489b4ab3e3a2fa6" providerId="LiveId" clId="{D24E01E6-DCDE-46F8-9E94-96B8F7DC7E64}" dt="2024-08-02T02:19:30.636" v="442"/>
        <pc:sldMkLst>
          <pc:docMk/>
          <pc:sldMk cId="3783672256" sldId="257"/>
        </pc:sldMkLst>
        <pc:spChg chg="del mod">
          <ac:chgData name="David Guzzi" userId="2489b4ab3e3a2fa6" providerId="LiveId" clId="{D24E01E6-DCDE-46F8-9E94-96B8F7DC7E64}" dt="2024-08-02T01:52:12.704" v="27" actId="478"/>
          <ac:spMkLst>
            <pc:docMk/>
            <pc:sldMk cId="3783672256" sldId="257"/>
            <ac:spMk id="2" creationId="{0E6104F3-5D8F-FA8B-9EC9-4C02739C863B}"/>
          </ac:spMkLst>
        </pc:spChg>
        <pc:spChg chg="del mod">
          <ac:chgData name="David Guzzi" userId="2489b4ab3e3a2fa6" providerId="LiveId" clId="{D24E01E6-DCDE-46F8-9E94-96B8F7DC7E64}" dt="2024-08-02T01:52:13.962" v="28" actId="478"/>
          <ac:spMkLst>
            <pc:docMk/>
            <pc:sldMk cId="3783672256" sldId="257"/>
            <ac:spMk id="3" creationId="{144A71E5-21B0-9CA1-39A9-DB2277B5A580}"/>
          </ac:spMkLst>
        </pc:spChg>
        <pc:spChg chg="add del">
          <ac:chgData name="David Guzzi" userId="2489b4ab3e3a2fa6" providerId="LiveId" clId="{D24E01E6-DCDE-46F8-9E94-96B8F7DC7E64}" dt="2024-08-02T01:50:25.214" v="5" actId="26606"/>
          <ac:spMkLst>
            <pc:docMk/>
            <pc:sldMk cId="3783672256" sldId="257"/>
            <ac:spMk id="8" creationId="{1B15ED52-F352-441B-82BF-E0EA34836D08}"/>
          </ac:spMkLst>
        </pc:spChg>
        <pc:spChg chg="add del">
          <ac:chgData name="David Guzzi" userId="2489b4ab3e3a2fa6" providerId="LiveId" clId="{D24E01E6-DCDE-46F8-9E94-96B8F7DC7E64}" dt="2024-08-02T01:50:25.214" v="5" actId="26606"/>
          <ac:spMkLst>
            <pc:docMk/>
            <pc:sldMk cId="3783672256" sldId="257"/>
            <ac:spMk id="10" creationId="{3B2E3793-BFE6-45A2-9B7B-E18844431C99}"/>
          </ac:spMkLst>
        </pc:spChg>
        <pc:spChg chg="mod">
          <ac:chgData name="David Guzzi" userId="2489b4ab3e3a2fa6" providerId="LiveId" clId="{D24E01E6-DCDE-46F8-9E94-96B8F7DC7E64}" dt="2024-08-02T01:54:14.210" v="55" actId="113"/>
          <ac:spMkLst>
            <pc:docMk/>
            <pc:sldMk cId="3783672256" sldId="257"/>
            <ac:spMk id="11" creationId="{9C40F79A-4CA4-D859-EB3D-11736C1B32CD}"/>
          </ac:spMkLst>
        </pc:spChg>
        <pc:spChg chg="add del">
          <ac:chgData name="David Guzzi" userId="2489b4ab3e3a2fa6" providerId="LiveId" clId="{D24E01E6-DCDE-46F8-9E94-96B8F7DC7E64}" dt="2024-08-02T01:50:25.214" v="5" actId="26606"/>
          <ac:spMkLst>
            <pc:docMk/>
            <pc:sldMk cId="3783672256" sldId="257"/>
            <ac:spMk id="12" creationId="{BC4C4868-CB8F-4AF9-9CDB-8108F2C19B67}"/>
          </ac:spMkLst>
        </pc:spChg>
        <pc:spChg chg="mod">
          <ac:chgData name="David Guzzi" userId="2489b4ab3e3a2fa6" providerId="LiveId" clId="{D24E01E6-DCDE-46F8-9E94-96B8F7DC7E64}" dt="2024-08-02T01:54:11.712" v="54" actId="113"/>
          <ac:spMkLst>
            <pc:docMk/>
            <pc:sldMk cId="3783672256" sldId="257"/>
            <ac:spMk id="13" creationId="{9F0FF8FF-F17E-F074-A475-0608824BD737}"/>
          </ac:spMkLst>
        </pc:spChg>
        <pc:spChg chg="add del">
          <ac:chgData name="David Guzzi" userId="2489b4ab3e3a2fa6" providerId="LiveId" clId="{D24E01E6-DCDE-46F8-9E94-96B8F7DC7E64}" dt="2024-08-02T01:50:25.214" v="5" actId="26606"/>
          <ac:spMkLst>
            <pc:docMk/>
            <pc:sldMk cId="3783672256" sldId="257"/>
            <ac:spMk id="14" creationId="{375E0459-6403-40CD-989D-56A4407CA12E}"/>
          </ac:spMkLst>
        </pc:spChg>
        <pc:spChg chg="add mod">
          <ac:chgData name="David Guzzi" userId="2489b4ab3e3a2fa6" providerId="LiveId" clId="{D24E01E6-DCDE-46F8-9E94-96B8F7DC7E64}" dt="2024-08-02T01:54:59.928" v="73" actId="403"/>
          <ac:spMkLst>
            <pc:docMk/>
            <pc:sldMk cId="3783672256" sldId="257"/>
            <ac:spMk id="15" creationId="{1AE0CFA4-BF39-C1EE-21D8-378FFE013E6E}"/>
          </ac:spMkLst>
        </pc:spChg>
        <pc:spChg chg="add del">
          <ac:chgData name="David Guzzi" userId="2489b4ab3e3a2fa6" providerId="LiveId" clId="{D24E01E6-DCDE-46F8-9E94-96B8F7DC7E64}" dt="2024-08-02T01:50:25.214" v="5" actId="26606"/>
          <ac:spMkLst>
            <pc:docMk/>
            <pc:sldMk cId="3783672256" sldId="257"/>
            <ac:spMk id="16" creationId="{53E5B1A8-3AC9-4BD1-9BBC-78CA94F2D1BA}"/>
          </ac:spMkLst>
        </pc:spChg>
        <pc:spChg chg="add mod">
          <ac:chgData name="David Guzzi" userId="2489b4ab3e3a2fa6" providerId="LiveId" clId="{D24E01E6-DCDE-46F8-9E94-96B8F7DC7E64}" dt="2024-08-02T01:56:41.162" v="74"/>
          <ac:spMkLst>
            <pc:docMk/>
            <pc:sldMk cId="3783672256" sldId="257"/>
            <ac:spMk id="17" creationId="{A67F1F3D-3CCF-C443-48D9-417492E4BBFD}"/>
          </ac:spMkLst>
        </pc:spChg>
        <pc:spChg chg="add del">
          <ac:chgData name="David Guzzi" userId="2489b4ab3e3a2fa6" providerId="LiveId" clId="{D24E01E6-DCDE-46F8-9E94-96B8F7DC7E64}" dt="2024-08-02T01:50:26.266" v="7" actId="26606"/>
          <ac:spMkLst>
            <pc:docMk/>
            <pc:sldMk cId="3783672256" sldId="257"/>
            <ac:spMk id="18" creationId="{70DFC902-7D23-471A-B557-B6B6917D7A0D}"/>
          </ac:spMkLst>
        </pc:spChg>
        <pc:spChg chg="add del">
          <ac:chgData name="David Guzzi" userId="2489b4ab3e3a2fa6" providerId="LiveId" clId="{D24E01E6-DCDE-46F8-9E94-96B8F7DC7E64}" dt="2024-08-02T01:50:26.266" v="7" actId="26606"/>
          <ac:spMkLst>
            <pc:docMk/>
            <pc:sldMk cId="3783672256" sldId="257"/>
            <ac:spMk id="19" creationId="{A55D5633-D557-4DCA-982C-FF36EB7A1C00}"/>
          </ac:spMkLst>
        </pc:spChg>
        <pc:spChg chg="add del">
          <ac:chgData name="David Guzzi" userId="2489b4ab3e3a2fa6" providerId="LiveId" clId="{D24E01E6-DCDE-46F8-9E94-96B8F7DC7E64}" dt="2024-08-02T01:50:26.266" v="7" actId="26606"/>
          <ac:spMkLst>
            <pc:docMk/>
            <pc:sldMk cId="3783672256" sldId="257"/>
            <ac:spMk id="20" creationId="{450D3AD2-FA80-415F-A9CE-54D884561CD7}"/>
          </ac:spMkLst>
        </pc:spChg>
        <pc:spChg chg="add mod">
          <ac:chgData name="David Guzzi" userId="2489b4ab3e3a2fa6" providerId="LiveId" clId="{D24E01E6-DCDE-46F8-9E94-96B8F7DC7E64}" dt="2024-08-02T01:59:44.210" v="244" actId="113"/>
          <ac:spMkLst>
            <pc:docMk/>
            <pc:sldMk cId="3783672256" sldId="257"/>
            <ac:spMk id="21" creationId="{4CD3D2A6-CE6E-0C0C-C644-A18F02DF76F3}"/>
          </ac:spMkLst>
        </pc:spChg>
        <pc:spChg chg="add del">
          <ac:chgData name="David Guzzi" userId="2489b4ab3e3a2fa6" providerId="LiveId" clId="{D24E01E6-DCDE-46F8-9E94-96B8F7DC7E64}" dt="2024-08-02T01:50:35.244" v="9" actId="26606"/>
          <ac:spMkLst>
            <pc:docMk/>
            <pc:sldMk cId="3783672256" sldId="257"/>
            <ac:spMk id="22" creationId="{1B15ED52-F352-441B-82BF-E0EA34836D08}"/>
          </ac:spMkLst>
        </pc:spChg>
        <pc:spChg chg="add del">
          <ac:chgData name="David Guzzi" userId="2489b4ab3e3a2fa6" providerId="LiveId" clId="{D24E01E6-DCDE-46F8-9E94-96B8F7DC7E64}" dt="2024-08-02T01:50:35.244" v="9" actId="26606"/>
          <ac:spMkLst>
            <pc:docMk/>
            <pc:sldMk cId="3783672256" sldId="257"/>
            <ac:spMk id="23" creationId="{3B2E3793-BFE6-45A2-9B7B-E18844431C99}"/>
          </ac:spMkLst>
        </pc:spChg>
        <pc:spChg chg="add del">
          <ac:chgData name="David Guzzi" userId="2489b4ab3e3a2fa6" providerId="LiveId" clId="{D24E01E6-DCDE-46F8-9E94-96B8F7DC7E64}" dt="2024-08-02T01:50:35.244" v="9" actId="26606"/>
          <ac:spMkLst>
            <pc:docMk/>
            <pc:sldMk cId="3783672256" sldId="257"/>
            <ac:spMk id="24" creationId="{BC4C4868-CB8F-4AF9-9CDB-8108F2C19B67}"/>
          </ac:spMkLst>
        </pc:spChg>
        <pc:spChg chg="add del">
          <ac:chgData name="David Guzzi" userId="2489b4ab3e3a2fa6" providerId="LiveId" clId="{D24E01E6-DCDE-46F8-9E94-96B8F7DC7E64}" dt="2024-08-02T01:50:35.244" v="9" actId="26606"/>
          <ac:spMkLst>
            <pc:docMk/>
            <pc:sldMk cId="3783672256" sldId="257"/>
            <ac:spMk id="25" creationId="{375E0459-6403-40CD-989D-56A4407CA12E}"/>
          </ac:spMkLst>
        </pc:spChg>
        <pc:spChg chg="add del">
          <ac:chgData name="David Guzzi" userId="2489b4ab3e3a2fa6" providerId="LiveId" clId="{D24E01E6-DCDE-46F8-9E94-96B8F7DC7E64}" dt="2024-08-02T01:50:35.244" v="9" actId="26606"/>
          <ac:spMkLst>
            <pc:docMk/>
            <pc:sldMk cId="3783672256" sldId="257"/>
            <ac:spMk id="26" creationId="{53E5B1A8-3AC9-4BD1-9BBC-78CA94F2D1BA}"/>
          </ac:spMkLst>
        </pc:spChg>
        <pc:graphicFrameChg chg="add mod">
          <ac:chgData name="David Guzzi" userId="2489b4ab3e3a2fa6" providerId="LiveId" clId="{D24E01E6-DCDE-46F8-9E94-96B8F7DC7E64}" dt="2024-08-02T01:59:53.342" v="245"/>
          <ac:graphicFrameMkLst>
            <pc:docMk/>
            <pc:sldMk cId="3783672256" sldId="257"/>
            <ac:graphicFrameMk id="27" creationId="{9D08BD64-EF9D-2DCD-BD48-B3D00F0DCB0E}"/>
          </ac:graphicFrameMkLst>
        </pc:graphicFrameChg>
        <pc:graphicFrameChg chg="add mod modGraphic">
          <ac:chgData name="David Guzzi" userId="2489b4ab3e3a2fa6" providerId="LiveId" clId="{D24E01E6-DCDE-46F8-9E94-96B8F7DC7E64}" dt="2024-08-02T02:19:30.636" v="442"/>
          <ac:graphicFrameMkLst>
            <pc:docMk/>
            <pc:sldMk cId="3783672256" sldId="257"/>
            <ac:graphicFrameMk id="28" creationId="{E14F3EC5-A09A-90A1-92D1-D1DDE2388FFF}"/>
          </ac:graphicFrameMkLst>
        </pc:graphicFrameChg>
        <pc:cxnChg chg="add mod">
          <ac:chgData name="David Guzzi" userId="2489b4ab3e3a2fa6" providerId="LiveId" clId="{D24E01E6-DCDE-46F8-9E94-96B8F7DC7E64}" dt="2024-08-02T01:52:55.608" v="45" actId="692"/>
          <ac:cxnSpMkLst>
            <pc:docMk/>
            <pc:sldMk cId="3783672256" sldId="257"/>
            <ac:cxnSpMk id="5" creationId="{ECB14CB2-4CEA-2CB8-DEB0-4352BCC0F585}"/>
          </ac:cxnSpMkLst>
        </pc:cxnChg>
        <pc:cxnChg chg="add del mod">
          <ac:chgData name="David Guzzi" userId="2489b4ab3e3a2fa6" providerId="LiveId" clId="{D24E01E6-DCDE-46F8-9E94-96B8F7DC7E64}" dt="2024-08-02T01:53:16.689" v="50" actId="478"/>
          <ac:cxnSpMkLst>
            <pc:docMk/>
            <pc:sldMk cId="3783672256" sldId="257"/>
            <ac:cxnSpMk id="6" creationId="{31F084AB-BC48-D24D-842F-E494286DE980}"/>
          </ac:cxnSpMkLst>
        </pc:cxnChg>
      </pc:sldChg>
      <pc:sldChg chg="addSp delSp modSp add mod">
        <pc:chgData name="David Guzzi" userId="2489b4ab3e3a2fa6" providerId="LiveId" clId="{D24E01E6-DCDE-46F8-9E94-96B8F7DC7E64}" dt="2024-08-02T02:19:35.637" v="443" actId="14100"/>
        <pc:sldMkLst>
          <pc:docMk/>
          <pc:sldMk cId="1281886352" sldId="258"/>
        </pc:sldMkLst>
        <pc:spChg chg="mod">
          <ac:chgData name="David Guzzi" userId="2489b4ab3e3a2fa6" providerId="LiveId" clId="{D24E01E6-DCDE-46F8-9E94-96B8F7DC7E64}" dt="2024-08-02T02:06:03.432" v="407" actId="20577"/>
          <ac:spMkLst>
            <pc:docMk/>
            <pc:sldMk cId="1281886352" sldId="258"/>
            <ac:spMk id="15" creationId="{1AE0CFA4-BF39-C1EE-21D8-378FFE013E6E}"/>
          </ac:spMkLst>
        </pc:spChg>
        <pc:spChg chg="mod">
          <ac:chgData name="David Guzzi" userId="2489b4ab3e3a2fa6" providerId="LiveId" clId="{D24E01E6-DCDE-46F8-9E94-96B8F7DC7E64}" dt="2024-08-02T02:06:21.332" v="410" actId="20577"/>
          <ac:spMkLst>
            <pc:docMk/>
            <pc:sldMk cId="1281886352" sldId="258"/>
            <ac:spMk id="21" creationId="{4CD3D2A6-CE6E-0C0C-C644-A18F02DF76F3}"/>
          </ac:spMkLst>
        </pc:spChg>
        <pc:graphicFrameChg chg="add mod modGraphic">
          <ac:chgData name="David Guzzi" userId="2489b4ab3e3a2fa6" providerId="LiveId" clId="{D24E01E6-DCDE-46F8-9E94-96B8F7DC7E64}" dt="2024-08-02T02:19:35.637" v="443" actId="14100"/>
          <ac:graphicFrameMkLst>
            <pc:docMk/>
            <pc:sldMk cId="1281886352" sldId="258"/>
            <ac:graphicFrameMk id="2" creationId="{8AFF9A3F-A510-2E06-A425-D42EA4241567}"/>
          </ac:graphicFrameMkLst>
        </pc:graphicFrameChg>
        <pc:graphicFrameChg chg="del modGraphic">
          <ac:chgData name="David Guzzi" userId="2489b4ab3e3a2fa6" providerId="LiveId" clId="{D24E01E6-DCDE-46F8-9E94-96B8F7DC7E64}" dt="2024-08-02T02:06:14.397" v="409" actId="478"/>
          <ac:graphicFrameMkLst>
            <pc:docMk/>
            <pc:sldMk cId="1281886352" sldId="258"/>
            <ac:graphicFrameMk id="28" creationId="{E14F3EC5-A09A-90A1-92D1-D1DDE2388FFF}"/>
          </ac:graphicFrameMkLst>
        </pc:graphicFrameChg>
      </pc:sldChg>
      <pc:sldChg chg="addSp delSp modSp add mod">
        <pc:chgData name="David Guzzi" userId="2489b4ab3e3a2fa6" providerId="LiveId" clId="{D24E01E6-DCDE-46F8-9E94-96B8F7DC7E64}" dt="2024-08-02T02:56:09.869" v="967" actId="1076"/>
        <pc:sldMkLst>
          <pc:docMk/>
          <pc:sldMk cId="3162169190" sldId="259"/>
        </pc:sldMkLst>
        <pc:spChg chg="add mod">
          <ac:chgData name="David Guzzi" userId="2489b4ab3e3a2fa6" providerId="LiveId" clId="{D24E01E6-DCDE-46F8-9E94-96B8F7DC7E64}" dt="2024-08-02T02:42:02.671" v="955" actId="14100"/>
          <ac:spMkLst>
            <pc:docMk/>
            <pc:sldMk cId="3162169190" sldId="259"/>
            <ac:spMk id="4" creationId="{DC751BEB-2F7E-9161-5A77-F4F165D4BBC4}"/>
          </ac:spMkLst>
        </pc:spChg>
        <pc:spChg chg="add mod">
          <ac:chgData name="David Guzzi" userId="2489b4ab3e3a2fa6" providerId="LiveId" clId="{D24E01E6-DCDE-46F8-9E94-96B8F7DC7E64}" dt="2024-08-02T02:37:53.772" v="890" actId="20577"/>
          <ac:spMkLst>
            <pc:docMk/>
            <pc:sldMk cId="3162169190" sldId="259"/>
            <ac:spMk id="6" creationId="{45E65CC9-D865-8783-1DE9-86CD424EED70}"/>
          </ac:spMkLst>
        </pc:spChg>
        <pc:spChg chg="mod">
          <ac:chgData name="David Guzzi" userId="2489b4ab3e3a2fa6" providerId="LiveId" clId="{D24E01E6-DCDE-46F8-9E94-96B8F7DC7E64}" dt="2024-08-02T02:20:21.749" v="524" actId="20577"/>
          <ac:spMkLst>
            <pc:docMk/>
            <pc:sldMk cId="3162169190" sldId="259"/>
            <ac:spMk id="15" creationId="{1AE0CFA4-BF39-C1EE-21D8-378FFE013E6E}"/>
          </ac:spMkLst>
        </pc:spChg>
        <pc:spChg chg="del">
          <ac:chgData name="David Guzzi" userId="2489b4ab3e3a2fa6" providerId="LiveId" clId="{D24E01E6-DCDE-46F8-9E94-96B8F7DC7E64}" dt="2024-08-02T02:56:06.898" v="966" actId="478"/>
          <ac:spMkLst>
            <pc:docMk/>
            <pc:sldMk cId="3162169190" sldId="259"/>
            <ac:spMk id="21" creationId="{4CD3D2A6-CE6E-0C0C-C644-A18F02DF76F3}"/>
          </ac:spMkLst>
        </pc:spChg>
        <pc:graphicFrameChg chg="mod modGraphic">
          <ac:chgData name="David Guzzi" userId="2489b4ab3e3a2fa6" providerId="LiveId" clId="{D24E01E6-DCDE-46F8-9E94-96B8F7DC7E64}" dt="2024-08-02T02:23:23.672" v="573" actId="1076"/>
          <ac:graphicFrameMkLst>
            <pc:docMk/>
            <pc:sldMk cId="3162169190" sldId="259"/>
            <ac:graphicFrameMk id="2" creationId="{8AFF9A3F-A510-2E06-A425-D42EA4241567}"/>
          </ac:graphicFrameMkLst>
        </pc:graphicFrameChg>
        <pc:graphicFrameChg chg="add mod modGraphic">
          <ac:chgData name="David Guzzi" userId="2489b4ab3e3a2fa6" providerId="LiveId" clId="{D24E01E6-DCDE-46F8-9E94-96B8F7DC7E64}" dt="2024-08-02T02:56:09.869" v="967" actId="1076"/>
          <ac:graphicFrameMkLst>
            <pc:docMk/>
            <pc:sldMk cId="3162169190" sldId="259"/>
            <ac:graphicFrameMk id="3" creationId="{DB484137-2399-F6C3-AD54-3124C38C8F3E}"/>
          </ac:graphicFrameMkLst>
        </pc:graphicFrameChg>
        <pc:graphicFrameChg chg="add mod modGraphic">
          <ac:chgData name="David Guzzi" userId="2489b4ab3e3a2fa6" providerId="LiveId" clId="{D24E01E6-DCDE-46F8-9E94-96B8F7DC7E64}" dt="2024-08-02T02:42:30.321" v="962" actId="20577"/>
          <ac:graphicFrameMkLst>
            <pc:docMk/>
            <pc:sldMk cId="3162169190" sldId="259"/>
            <ac:graphicFrameMk id="7" creationId="{72431898-0834-7BBA-0CF6-B643AB2D2954}"/>
          </ac:graphicFrameMkLst>
        </pc:graphicFrameChg>
      </pc:sldChg>
      <pc:sldChg chg="delSp modSp add mod">
        <pc:chgData name="David Guzzi" userId="2489b4ab3e3a2fa6" providerId="LiveId" clId="{D24E01E6-DCDE-46F8-9E94-96B8F7DC7E64}" dt="2024-08-02T02:43:57.817" v="963" actId="478"/>
        <pc:sldMkLst>
          <pc:docMk/>
          <pc:sldMk cId="3749266279" sldId="260"/>
        </pc:sldMkLst>
        <pc:spChg chg="mod">
          <ac:chgData name="David Guzzi" userId="2489b4ab3e3a2fa6" providerId="LiveId" clId="{D24E01E6-DCDE-46F8-9E94-96B8F7DC7E64}" dt="2024-08-02T02:20:44.040" v="560" actId="20577"/>
          <ac:spMkLst>
            <pc:docMk/>
            <pc:sldMk cId="3749266279" sldId="260"/>
            <ac:spMk id="15" creationId="{1AE0CFA4-BF39-C1EE-21D8-378FFE013E6E}"/>
          </ac:spMkLst>
        </pc:spChg>
        <pc:graphicFrameChg chg="del">
          <ac:chgData name="David Guzzi" userId="2489b4ab3e3a2fa6" providerId="LiveId" clId="{D24E01E6-DCDE-46F8-9E94-96B8F7DC7E64}" dt="2024-08-02T02:43:57.817" v="963" actId="478"/>
          <ac:graphicFrameMkLst>
            <pc:docMk/>
            <pc:sldMk cId="3749266279" sldId="260"/>
            <ac:graphicFrameMk id="2" creationId="{8AFF9A3F-A510-2E06-A425-D42EA4241567}"/>
          </ac:graphicFrameMkLst>
        </pc:graphicFrameChg>
      </pc:sldChg>
    </pc:docChg>
  </pc:docChgLst>
  <pc:docChgLst>
    <pc:chgData name="David Guzzi" userId="2489b4ab3e3a2fa6" providerId="LiveId" clId="{4CAC6E86-B6DD-464E-AD0A-B0C67A934C92}"/>
    <pc:docChg chg="undo redo custSel addSld delSld modSld">
      <pc:chgData name="David Guzzi" userId="2489b4ab3e3a2fa6" providerId="LiveId" clId="{4CAC6E86-B6DD-464E-AD0A-B0C67A934C92}" dt="2024-09-30T00:53:14.211" v="9156" actId="20577"/>
      <pc:docMkLst>
        <pc:docMk/>
      </pc:docMkLst>
      <pc:sldChg chg="modSp mod">
        <pc:chgData name="David Guzzi" userId="2489b4ab3e3a2fa6" providerId="LiveId" clId="{4CAC6E86-B6DD-464E-AD0A-B0C67A934C92}" dt="2024-09-29T17:56:46.867" v="36" actId="1037"/>
        <pc:sldMkLst>
          <pc:docMk/>
          <pc:sldMk cId="867229291" sldId="256"/>
        </pc:sldMkLst>
        <pc:spChg chg="mod">
          <ac:chgData name="David Guzzi" userId="2489b4ab3e3a2fa6" providerId="LiveId" clId="{4CAC6E86-B6DD-464E-AD0A-B0C67A934C92}" dt="2024-09-28T23:16:33.939" v="26" actId="27636"/>
          <ac:spMkLst>
            <pc:docMk/>
            <pc:sldMk cId="867229291" sldId="256"/>
            <ac:spMk id="3" creationId="{9781E321-E12A-F73C-35AE-836A42FFDF7F}"/>
          </ac:spMkLst>
        </pc:spChg>
        <pc:picChg chg="mod">
          <ac:chgData name="David Guzzi" userId="2489b4ab3e3a2fa6" providerId="LiveId" clId="{4CAC6E86-B6DD-464E-AD0A-B0C67A934C92}" dt="2024-09-29T17:56:46.867" v="36" actId="1037"/>
          <ac:picMkLst>
            <pc:docMk/>
            <pc:sldMk cId="867229291" sldId="256"/>
            <ac:picMk id="6" creationId="{7CA084EA-864C-2727-C4EE-34B9BE2DA5A1}"/>
          </ac:picMkLst>
        </pc:picChg>
      </pc:sldChg>
      <pc:sldChg chg="addSp delSp modSp mod">
        <pc:chgData name="David Guzzi" userId="2489b4ab3e3a2fa6" providerId="LiveId" clId="{4CAC6E86-B6DD-464E-AD0A-B0C67A934C92}" dt="2024-09-29T19:15:23.267" v="3574" actId="207"/>
        <pc:sldMkLst>
          <pc:docMk/>
          <pc:sldMk cId="3783672256" sldId="257"/>
        </pc:sldMkLst>
        <pc:spChg chg="mod">
          <ac:chgData name="David Guzzi" userId="2489b4ab3e3a2fa6" providerId="LiveId" clId="{4CAC6E86-B6DD-464E-AD0A-B0C67A934C92}" dt="2024-09-29T18:04:08.044" v="92" actId="20577"/>
          <ac:spMkLst>
            <pc:docMk/>
            <pc:sldMk cId="3783672256" sldId="257"/>
            <ac:spMk id="2" creationId="{404D4B72-222C-C1BE-C4F5-0659B43255AF}"/>
          </ac:spMkLst>
        </pc:spChg>
        <pc:spChg chg="add mod">
          <ac:chgData name="David Guzzi" userId="2489b4ab3e3a2fa6" providerId="LiveId" clId="{4CAC6E86-B6DD-464E-AD0A-B0C67A934C92}" dt="2024-09-29T18:52:30.689" v="3535"/>
          <ac:spMkLst>
            <pc:docMk/>
            <pc:sldMk cId="3783672256" sldId="257"/>
            <ac:spMk id="3" creationId="{FC0FB224-16D2-EF9D-C7F4-840C54492090}"/>
          </ac:spMkLst>
        </pc:spChg>
        <pc:spChg chg="mod">
          <ac:chgData name="David Guzzi" userId="2489b4ab3e3a2fa6" providerId="LiveId" clId="{4CAC6E86-B6DD-464E-AD0A-B0C67A934C92}" dt="2024-09-29T19:15:23.267" v="3574" actId="207"/>
          <ac:spMkLst>
            <pc:docMk/>
            <pc:sldMk cId="3783672256" sldId="257"/>
            <ac:spMk id="21" creationId="{4CD3D2A6-CE6E-0C0C-C644-A18F02DF76F3}"/>
          </ac:spMkLst>
        </pc:spChg>
        <pc:graphicFrameChg chg="del">
          <ac:chgData name="David Guzzi" userId="2489b4ab3e3a2fa6" providerId="LiveId" clId="{4CAC6E86-B6DD-464E-AD0A-B0C67A934C92}" dt="2024-09-29T18:04:02.404" v="82" actId="478"/>
          <ac:graphicFrameMkLst>
            <pc:docMk/>
            <pc:sldMk cId="3783672256" sldId="257"/>
            <ac:graphicFrameMk id="28" creationId="{E14F3EC5-A09A-90A1-92D1-D1DDE2388FFF}"/>
          </ac:graphicFrameMkLst>
        </pc:graphicFrameChg>
      </pc:sldChg>
      <pc:sldChg chg="modSp mod">
        <pc:chgData name="David Guzzi" userId="2489b4ab3e3a2fa6" providerId="LiveId" clId="{4CAC6E86-B6DD-464E-AD0A-B0C67A934C92}" dt="2024-09-29T19:35:40.551" v="4336" actId="20577"/>
        <pc:sldMkLst>
          <pc:docMk/>
          <pc:sldMk cId="1281886352" sldId="258"/>
        </pc:sldMkLst>
        <pc:spChg chg="mod">
          <ac:chgData name="David Guzzi" userId="2489b4ab3e3a2fa6" providerId="LiveId" clId="{4CAC6E86-B6DD-464E-AD0A-B0C67A934C92}" dt="2024-09-29T19:35:40.551" v="4336" actId="20577"/>
          <ac:spMkLst>
            <pc:docMk/>
            <pc:sldMk cId="1281886352" sldId="258"/>
            <ac:spMk id="21" creationId="{4CD3D2A6-CE6E-0C0C-C644-A18F02DF76F3}"/>
          </ac:spMkLst>
        </pc:spChg>
        <pc:graphicFrameChg chg="mod">
          <ac:chgData name="David Guzzi" userId="2489b4ab3e3a2fa6" providerId="LiveId" clId="{4CAC6E86-B6DD-464E-AD0A-B0C67A934C92}" dt="2024-09-29T19:35:21.732" v="4320" actId="1036"/>
          <ac:graphicFrameMkLst>
            <pc:docMk/>
            <pc:sldMk cId="1281886352" sldId="258"/>
            <ac:graphicFrameMk id="2" creationId="{8AFF9A3F-A510-2E06-A425-D42EA4241567}"/>
          </ac:graphicFrameMkLst>
        </pc:graphicFrameChg>
      </pc:sldChg>
      <pc:sldChg chg="addSp delSp modSp mod">
        <pc:chgData name="David Guzzi" userId="2489b4ab3e3a2fa6" providerId="LiveId" clId="{4CAC6E86-B6DD-464E-AD0A-B0C67A934C92}" dt="2024-09-29T20:32:14.089" v="6014" actId="1035"/>
        <pc:sldMkLst>
          <pc:docMk/>
          <pc:sldMk cId="3749266279" sldId="260"/>
        </pc:sldMkLst>
        <pc:spChg chg="add mod">
          <ac:chgData name="David Guzzi" userId="2489b4ab3e3a2fa6" providerId="LiveId" clId="{4CAC6E86-B6DD-464E-AD0A-B0C67A934C92}" dt="2024-09-29T20:26:56.976" v="5468" actId="1035"/>
          <ac:spMkLst>
            <pc:docMk/>
            <pc:sldMk cId="3749266279" sldId="260"/>
            <ac:spMk id="3" creationId="{76E2D8F5-C492-17F7-6012-F25EBE3CC195}"/>
          </ac:spMkLst>
        </pc:spChg>
        <pc:spChg chg="mod">
          <ac:chgData name="David Guzzi" userId="2489b4ab3e3a2fa6" providerId="LiveId" clId="{4CAC6E86-B6DD-464E-AD0A-B0C67A934C92}" dt="2024-09-29T19:57:58.449" v="5192" actId="27636"/>
          <ac:spMkLst>
            <pc:docMk/>
            <pc:sldMk cId="3749266279" sldId="260"/>
            <ac:spMk id="7" creationId="{ACE806B7-6AD9-A791-6A29-034E0A880F69}"/>
          </ac:spMkLst>
        </pc:spChg>
        <pc:spChg chg="mod">
          <ac:chgData name="David Guzzi" userId="2489b4ab3e3a2fa6" providerId="LiveId" clId="{4CAC6E86-B6DD-464E-AD0A-B0C67A934C92}" dt="2024-09-29T20:27:35.207" v="5480" actId="1035"/>
          <ac:spMkLst>
            <pc:docMk/>
            <pc:sldMk cId="3749266279" sldId="260"/>
            <ac:spMk id="14" creationId="{F08A2BD3-E5C3-8F45-0113-B4EE42201576}"/>
          </ac:spMkLst>
        </pc:spChg>
        <pc:spChg chg="mod">
          <ac:chgData name="David Guzzi" userId="2489b4ab3e3a2fa6" providerId="LiveId" clId="{4CAC6E86-B6DD-464E-AD0A-B0C67A934C92}" dt="2024-09-29T20:32:14.089" v="6014" actId="1035"/>
          <ac:spMkLst>
            <pc:docMk/>
            <pc:sldMk cId="3749266279" sldId="260"/>
            <ac:spMk id="16" creationId="{FB718C48-AAE3-626F-83C5-15DB757B84EF}"/>
          </ac:spMkLst>
        </pc:spChg>
        <pc:spChg chg="add mod">
          <ac:chgData name="David Guzzi" userId="2489b4ab3e3a2fa6" providerId="LiveId" clId="{4CAC6E86-B6DD-464E-AD0A-B0C67A934C92}" dt="2024-09-29T20:27:25.109" v="5470" actId="1076"/>
          <ac:spMkLst>
            <pc:docMk/>
            <pc:sldMk cId="3749266279" sldId="260"/>
            <ac:spMk id="17" creationId="{362BE94D-70F7-AD2F-D214-AD8F32750757}"/>
          </ac:spMkLst>
        </pc:spChg>
        <pc:spChg chg="add mod">
          <ac:chgData name="David Guzzi" userId="2489b4ab3e3a2fa6" providerId="LiveId" clId="{4CAC6E86-B6DD-464E-AD0A-B0C67A934C92}" dt="2024-09-29T20:27:25.109" v="5470" actId="1076"/>
          <ac:spMkLst>
            <pc:docMk/>
            <pc:sldMk cId="3749266279" sldId="260"/>
            <ac:spMk id="18" creationId="{36335D5D-B83C-4667-2695-757C269E92B1}"/>
          </ac:spMkLst>
        </pc:spChg>
        <pc:spChg chg="add mod">
          <ac:chgData name="David Guzzi" userId="2489b4ab3e3a2fa6" providerId="LiveId" clId="{4CAC6E86-B6DD-464E-AD0A-B0C67A934C92}" dt="2024-09-29T20:27:25.109" v="5470" actId="1076"/>
          <ac:spMkLst>
            <pc:docMk/>
            <pc:sldMk cId="3749266279" sldId="260"/>
            <ac:spMk id="19" creationId="{468B2E47-7D89-79FC-6C8D-45BAA1A0E264}"/>
          </ac:spMkLst>
        </pc:spChg>
        <pc:spChg chg="add mod">
          <ac:chgData name="David Guzzi" userId="2489b4ab3e3a2fa6" providerId="LiveId" clId="{4CAC6E86-B6DD-464E-AD0A-B0C67A934C92}" dt="2024-09-29T20:27:25.109" v="5470" actId="1076"/>
          <ac:spMkLst>
            <pc:docMk/>
            <pc:sldMk cId="3749266279" sldId="260"/>
            <ac:spMk id="20" creationId="{E2362805-363A-8D28-3C49-E6A5BEA3A631}"/>
          </ac:spMkLst>
        </pc:spChg>
        <pc:graphicFrameChg chg="mod modGraphic">
          <ac:chgData name="David Guzzi" userId="2489b4ab3e3a2fa6" providerId="LiveId" clId="{4CAC6E86-B6DD-464E-AD0A-B0C67A934C92}" dt="2024-09-29T20:27:35.207" v="5480" actId="1035"/>
          <ac:graphicFrameMkLst>
            <pc:docMk/>
            <pc:sldMk cId="3749266279" sldId="260"/>
            <ac:graphicFrameMk id="10" creationId="{C6E18BC0-1A22-0C9D-832E-1F931077AD53}"/>
          </ac:graphicFrameMkLst>
        </pc:graphicFrameChg>
        <pc:graphicFrameChg chg="mod modGraphic">
          <ac:chgData name="David Guzzi" userId="2489b4ab3e3a2fa6" providerId="LiveId" clId="{4CAC6E86-B6DD-464E-AD0A-B0C67A934C92}" dt="2024-09-29T20:26:56.976" v="5468" actId="1035"/>
          <ac:graphicFrameMkLst>
            <pc:docMk/>
            <pc:sldMk cId="3749266279" sldId="260"/>
            <ac:graphicFrameMk id="12" creationId="{F51AC913-1EBD-5BAC-396C-3E8FB88AC7EE}"/>
          </ac:graphicFrameMkLst>
        </pc:graphicFrameChg>
        <pc:picChg chg="del mod">
          <ac:chgData name="David Guzzi" userId="2489b4ab3e3a2fa6" providerId="LiveId" clId="{4CAC6E86-B6DD-464E-AD0A-B0C67A934C92}" dt="2024-09-29T20:08:59.708" v="5291" actId="478"/>
          <ac:picMkLst>
            <pc:docMk/>
            <pc:sldMk cId="3749266279" sldId="260"/>
            <ac:picMk id="6" creationId="{998D9140-5DAC-C50E-213F-E6646390C68E}"/>
          </ac:picMkLst>
        </pc:picChg>
        <pc:picChg chg="add del mod">
          <ac:chgData name="David Guzzi" userId="2489b4ab3e3a2fa6" providerId="LiveId" clId="{4CAC6E86-B6DD-464E-AD0A-B0C67A934C92}" dt="2024-09-29T20:10:26.741" v="5295" actId="478"/>
          <ac:picMkLst>
            <pc:docMk/>
            <pc:sldMk cId="3749266279" sldId="260"/>
            <ac:picMk id="8" creationId="{E9A891BD-D5FB-2ED4-3749-6FA43720EBB2}"/>
          </ac:picMkLst>
        </pc:picChg>
        <pc:picChg chg="add mod">
          <ac:chgData name="David Guzzi" userId="2489b4ab3e3a2fa6" providerId="LiveId" clId="{4CAC6E86-B6DD-464E-AD0A-B0C67A934C92}" dt="2024-09-29T20:27:25.109" v="5470" actId="1076"/>
          <ac:picMkLst>
            <pc:docMk/>
            <pc:sldMk cId="3749266279" sldId="260"/>
            <ac:picMk id="15" creationId="{212AFC07-40A7-7EFA-BD9E-4C1C4EC52CAD}"/>
          </ac:picMkLst>
        </pc:picChg>
      </pc:sldChg>
      <pc:sldChg chg="addSp delSp modSp mod">
        <pc:chgData name="David Guzzi" userId="2489b4ab3e3a2fa6" providerId="LiveId" clId="{4CAC6E86-B6DD-464E-AD0A-B0C67A934C92}" dt="2024-09-29T20:21:21.147" v="5446" actId="1037"/>
        <pc:sldMkLst>
          <pc:docMk/>
          <pc:sldMk cId="2506785096" sldId="262"/>
        </pc:sldMkLst>
        <pc:spChg chg="add mod">
          <ac:chgData name="David Guzzi" userId="2489b4ab3e3a2fa6" providerId="LiveId" clId="{4CAC6E86-B6DD-464E-AD0A-B0C67A934C92}" dt="2024-09-29T20:18:52.243" v="5430" actId="1036"/>
          <ac:spMkLst>
            <pc:docMk/>
            <pc:sldMk cId="2506785096" sldId="262"/>
            <ac:spMk id="6" creationId="{870792D8-B2A5-7896-7BC0-9FB3AC0C9F19}"/>
          </ac:spMkLst>
        </pc:spChg>
        <pc:spChg chg="add del mod">
          <ac:chgData name="David Guzzi" userId="2489b4ab3e3a2fa6" providerId="LiveId" clId="{4CAC6E86-B6DD-464E-AD0A-B0C67A934C92}" dt="2024-09-29T20:19:04.004" v="5434" actId="478"/>
          <ac:spMkLst>
            <pc:docMk/>
            <pc:sldMk cId="2506785096" sldId="262"/>
            <ac:spMk id="7" creationId="{1941B2FF-4A4F-F14B-D41F-E90D6E3F3221}"/>
          </ac:spMkLst>
        </pc:spChg>
        <pc:spChg chg="add del mod">
          <ac:chgData name="David Guzzi" userId="2489b4ab3e3a2fa6" providerId="LiveId" clId="{4CAC6E86-B6DD-464E-AD0A-B0C67A934C92}" dt="2024-09-29T20:18:54.915" v="5431" actId="478"/>
          <ac:spMkLst>
            <pc:docMk/>
            <pc:sldMk cId="2506785096" sldId="262"/>
            <ac:spMk id="10" creationId="{2FBF74CE-F001-BEB2-F269-ED294D2E20D8}"/>
          </ac:spMkLst>
        </pc:spChg>
        <pc:spChg chg="mod">
          <ac:chgData name="David Guzzi" userId="2489b4ab3e3a2fa6" providerId="LiveId" clId="{4CAC6E86-B6DD-464E-AD0A-B0C67A934C92}" dt="2024-09-29T03:16:12.880" v="31" actId="790"/>
          <ac:spMkLst>
            <pc:docMk/>
            <pc:sldMk cId="2506785096" sldId="262"/>
            <ac:spMk id="11" creationId="{9C40F79A-4CA4-D859-EB3D-11736C1B32CD}"/>
          </ac:spMkLst>
        </pc:spChg>
        <pc:spChg chg="add del mod">
          <ac:chgData name="David Guzzi" userId="2489b4ab3e3a2fa6" providerId="LiveId" clId="{4CAC6E86-B6DD-464E-AD0A-B0C67A934C92}" dt="2024-09-29T20:19:04.776" v="5435" actId="478"/>
          <ac:spMkLst>
            <pc:docMk/>
            <pc:sldMk cId="2506785096" sldId="262"/>
            <ac:spMk id="12" creationId="{1D9846C6-0A3A-06C0-3AC2-A94F2F265285}"/>
          </ac:spMkLst>
        </pc:spChg>
        <pc:spChg chg="add mod">
          <ac:chgData name="David Guzzi" userId="2489b4ab3e3a2fa6" providerId="LiveId" clId="{4CAC6E86-B6DD-464E-AD0A-B0C67A934C92}" dt="2024-09-29T20:19:01.316" v="5433" actId="1076"/>
          <ac:spMkLst>
            <pc:docMk/>
            <pc:sldMk cId="2506785096" sldId="262"/>
            <ac:spMk id="14" creationId="{F935BCE6-20B6-F6EF-1D26-FCD23D040B1A}"/>
          </ac:spMkLst>
        </pc:spChg>
        <pc:spChg chg="add mod">
          <ac:chgData name="David Guzzi" userId="2489b4ab3e3a2fa6" providerId="LiveId" clId="{4CAC6E86-B6DD-464E-AD0A-B0C67A934C92}" dt="2024-09-29T20:19:12.913" v="5438" actId="1035"/>
          <ac:spMkLst>
            <pc:docMk/>
            <pc:sldMk cId="2506785096" sldId="262"/>
            <ac:spMk id="15" creationId="{DEAE9AE2-26E7-8916-541E-9221937B5729}"/>
          </ac:spMkLst>
        </pc:spChg>
        <pc:spChg chg="add mod">
          <ac:chgData name="David Guzzi" userId="2489b4ab3e3a2fa6" providerId="LiveId" clId="{4CAC6E86-B6DD-464E-AD0A-B0C67A934C92}" dt="2024-09-29T20:21:21.147" v="5446" actId="1037"/>
          <ac:spMkLst>
            <pc:docMk/>
            <pc:sldMk cId="2506785096" sldId="262"/>
            <ac:spMk id="16" creationId="{D9599883-1594-DE22-6C57-3F801F2B6D7D}"/>
          </ac:spMkLst>
        </pc:spChg>
        <pc:spChg chg="mod">
          <ac:chgData name="David Guzzi" userId="2489b4ab3e3a2fa6" providerId="LiveId" clId="{4CAC6E86-B6DD-464E-AD0A-B0C67A934C92}" dt="2024-09-29T19:49:04.933" v="5146" actId="20577"/>
          <ac:spMkLst>
            <pc:docMk/>
            <pc:sldMk cId="2506785096" sldId="262"/>
            <ac:spMk id="17" creationId="{FBAE1DA1-4565-084E-A8EB-D5795D44315D}"/>
          </ac:spMkLst>
        </pc:spChg>
        <pc:spChg chg="mod">
          <ac:chgData name="David Guzzi" userId="2489b4ab3e3a2fa6" providerId="LiveId" clId="{4CAC6E86-B6DD-464E-AD0A-B0C67A934C92}" dt="2024-09-29T19:54:05.982" v="5160" actId="14100"/>
          <ac:spMkLst>
            <pc:docMk/>
            <pc:sldMk cId="2506785096" sldId="262"/>
            <ac:spMk id="22" creationId="{DE8F765E-1015-F86A-1781-FACAA84E448A}"/>
          </ac:spMkLst>
        </pc:spChg>
      </pc:sldChg>
      <pc:sldChg chg="new del">
        <pc:chgData name="David Guzzi" userId="2489b4ab3e3a2fa6" providerId="LiveId" clId="{4CAC6E86-B6DD-464E-AD0A-B0C67A934C92}" dt="2024-09-29T18:03:36.913" v="58" actId="47"/>
        <pc:sldMkLst>
          <pc:docMk/>
          <pc:sldMk cId="1472963259" sldId="263"/>
        </pc:sldMkLst>
      </pc:sldChg>
      <pc:sldChg chg="delSp modSp add del mod">
        <pc:chgData name="David Guzzi" userId="2489b4ab3e3a2fa6" providerId="LiveId" clId="{4CAC6E86-B6DD-464E-AD0A-B0C67A934C92}" dt="2024-09-29T18:42:23.176" v="2692" actId="47"/>
        <pc:sldMkLst>
          <pc:docMk/>
          <pc:sldMk cId="3689903642" sldId="263"/>
        </pc:sldMkLst>
        <pc:spChg chg="mod">
          <ac:chgData name="David Guzzi" userId="2489b4ab3e3a2fa6" providerId="LiveId" clId="{4CAC6E86-B6DD-464E-AD0A-B0C67A934C92}" dt="2024-09-29T18:42:17.800" v="2691"/>
          <ac:spMkLst>
            <pc:docMk/>
            <pc:sldMk cId="3689903642" sldId="263"/>
            <ac:spMk id="21" creationId="{4CD3D2A6-CE6E-0C0C-C644-A18F02DF76F3}"/>
          </ac:spMkLst>
        </pc:spChg>
        <pc:graphicFrameChg chg="del">
          <ac:chgData name="David Guzzi" userId="2489b4ab3e3a2fa6" providerId="LiveId" clId="{4CAC6E86-B6DD-464E-AD0A-B0C67A934C92}" dt="2024-09-29T18:42:08.932" v="2688" actId="478"/>
          <ac:graphicFrameMkLst>
            <pc:docMk/>
            <pc:sldMk cId="3689903642" sldId="263"/>
            <ac:graphicFrameMk id="28" creationId="{E14F3EC5-A09A-90A1-92D1-D1DDE2388FFF}"/>
          </ac:graphicFrameMkLst>
        </pc:graphicFrameChg>
      </pc:sldChg>
      <pc:sldChg chg="addSp modSp add mod">
        <pc:chgData name="David Guzzi" userId="2489b4ab3e3a2fa6" providerId="LiveId" clId="{4CAC6E86-B6DD-464E-AD0A-B0C67A934C92}" dt="2024-09-29T19:44:39.057" v="4943" actId="20577"/>
        <pc:sldMkLst>
          <pc:docMk/>
          <pc:sldMk cId="2512117824" sldId="264"/>
        </pc:sldMkLst>
        <pc:spChg chg="add mod">
          <ac:chgData name="David Guzzi" userId="2489b4ab3e3a2fa6" providerId="LiveId" clId="{4CAC6E86-B6DD-464E-AD0A-B0C67A934C92}" dt="2024-09-29T19:44:39.057" v="4943" actId="20577"/>
          <ac:spMkLst>
            <pc:docMk/>
            <pc:sldMk cId="2512117824" sldId="264"/>
            <ac:spMk id="3" creationId="{0EC684D8-6369-9F64-7DD4-D746829425AC}"/>
          </ac:spMkLst>
        </pc:spChg>
        <pc:spChg chg="mod">
          <ac:chgData name="David Guzzi" userId="2489b4ab3e3a2fa6" providerId="LiveId" clId="{4CAC6E86-B6DD-464E-AD0A-B0C67A934C92}" dt="2024-09-29T19:39:29.235" v="4365" actId="14100"/>
          <ac:spMkLst>
            <pc:docMk/>
            <pc:sldMk cId="2512117824" sldId="264"/>
            <ac:spMk id="21" creationId="{4CD3D2A6-CE6E-0C0C-C644-A18F02DF76F3}"/>
          </ac:spMkLst>
        </pc:spChg>
        <pc:graphicFrameChg chg="mod">
          <ac:chgData name="David Guzzi" userId="2489b4ab3e3a2fa6" providerId="LiveId" clId="{4CAC6E86-B6DD-464E-AD0A-B0C67A934C92}" dt="2024-09-29T19:44:09.733" v="4928" actId="1035"/>
          <ac:graphicFrameMkLst>
            <pc:docMk/>
            <pc:sldMk cId="2512117824" sldId="264"/>
            <ac:graphicFrameMk id="28" creationId="{E14F3EC5-A09A-90A1-92D1-D1DDE2388FFF}"/>
          </ac:graphicFrameMkLst>
        </pc:graphicFrameChg>
      </pc:sldChg>
      <pc:sldChg chg="addSp delSp modSp add mod">
        <pc:chgData name="David Guzzi" userId="2489b4ab3e3a2fa6" providerId="LiveId" clId="{4CAC6E86-B6DD-464E-AD0A-B0C67A934C92}" dt="2024-09-29T23:29:20.332" v="8837" actId="1035"/>
        <pc:sldMkLst>
          <pc:docMk/>
          <pc:sldMk cId="1477540702" sldId="265"/>
        </pc:sldMkLst>
        <pc:spChg chg="del mod">
          <ac:chgData name="David Guzzi" userId="2489b4ab3e3a2fa6" providerId="LiveId" clId="{4CAC6E86-B6DD-464E-AD0A-B0C67A934C92}" dt="2024-09-29T20:21:47.043" v="5452" actId="478"/>
          <ac:spMkLst>
            <pc:docMk/>
            <pc:sldMk cId="1477540702" sldId="265"/>
            <ac:spMk id="3" creationId="{76E2D8F5-C492-17F7-6012-F25EBE3CC195}"/>
          </ac:spMkLst>
        </pc:spChg>
        <pc:spChg chg="mod">
          <ac:chgData name="David Guzzi" userId="2489b4ab3e3a2fa6" providerId="LiveId" clId="{4CAC6E86-B6DD-464E-AD0A-B0C67A934C92}" dt="2024-09-29T22:23:10.644" v="6377" actId="20577"/>
          <ac:spMkLst>
            <pc:docMk/>
            <pc:sldMk cId="1477540702" sldId="265"/>
            <ac:spMk id="7" creationId="{ACE806B7-6AD9-A791-6A29-034E0A880F69}"/>
          </ac:spMkLst>
        </pc:spChg>
        <pc:spChg chg="del">
          <ac:chgData name="David Guzzi" userId="2489b4ab3e3a2fa6" providerId="LiveId" clId="{4CAC6E86-B6DD-464E-AD0A-B0C67A934C92}" dt="2024-09-29T20:21:43.125" v="5448" actId="478"/>
          <ac:spMkLst>
            <pc:docMk/>
            <pc:sldMk cId="1477540702" sldId="265"/>
            <ac:spMk id="14" creationId="{F08A2BD3-E5C3-8F45-0113-B4EE42201576}"/>
          </ac:spMkLst>
        </pc:spChg>
        <pc:spChg chg="del">
          <ac:chgData name="David Guzzi" userId="2489b4ab3e3a2fa6" providerId="LiveId" clId="{4CAC6E86-B6DD-464E-AD0A-B0C67A934C92}" dt="2024-09-29T20:21:43.125" v="5448" actId="478"/>
          <ac:spMkLst>
            <pc:docMk/>
            <pc:sldMk cId="1477540702" sldId="265"/>
            <ac:spMk id="16" creationId="{FB718C48-AAE3-626F-83C5-15DB757B84EF}"/>
          </ac:spMkLst>
        </pc:spChg>
        <pc:spChg chg="del">
          <ac:chgData name="David Guzzi" userId="2489b4ab3e3a2fa6" providerId="LiveId" clId="{4CAC6E86-B6DD-464E-AD0A-B0C67A934C92}" dt="2024-09-29T20:21:45.288" v="5450" actId="478"/>
          <ac:spMkLst>
            <pc:docMk/>
            <pc:sldMk cId="1477540702" sldId="265"/>
            <ac:spMk id="17" creationId="{362BE94D-70F7-AD2F-D214-AD8F32750757}"/>
          </ac:spMkLst>
        </pc:spChg>
        <pc:spChg chg="del">
          <ac:chgData name="David Guzzi" userId="2489b4ab3e3a2fa6" providerId="LiveId" clId="{4CAC6E86-B6DD-464E-AD0A-B0C67A934C92}" dt="2024-09-29T20:21:43.125" v="5448" actId="478"/>
          <ac:spMkLst>
            <pc:docMk/>
            <pc:sldMk cId="1477540702" sldId="265"/>
            <ac:spMk id="18" creationId="{36335D5D-B83C-4667-2695-757C269E92B1}"/>
          </ac:spMkLst>
        </pc:spChg>
        <pc:spChg chg="del">
          <ac:chgData name="David Guzzi" userId="2489b4ab3e3a2fa6" providerId="LiveId" clId="{4CAC6E86-B6DD-464E-AD0A-B0C67A934C92}" dt="2024-09-29T20:21:43.125" v="5448" actId="478"/>
          <ac:spMkLst>
            <pc:docMk/>
            <pc:sldMk cId="1477540702" sldId="265"/>
            <ac:spMk id="19" creationId="{468B2E47-7D89-79FC-6C8D-45BAA1A0E264}"/>
          </ac:spMkLst>
        </pc:spChg>
        <pc:spChg chg="del">
          <ac:chgData name="David Guzzi" userId="2489b4ab3e3a2fa6" providerId="LiveId" clId="{4CAC6E86-B6DD-464E-AD0A-B0C67A934C92}" dt="2024-09-29T20:21:43.125" v="5448" actId="478"/>
          <ac:spMkLst>
            <pc:docMk/>
            <pc:sldMk cId="1477540702" sldId="265"/>
            <ac:spMk id="20" creationId="{E2362805-363A-8D28-3C49-E6A5BEA3A631}"/>
          </ac:spMkLst>
        </pc:spChg>
        <pc:spChg chg="add mod">
          <ac:chgData name="David Guzzi" userId="2489b4ab3e3a2fa6" providerId="LiveId" clId="{4CAC6E86-B6DD-464E-AD0A-B0C67A934C92}" dt="2024-09-29T23:05:39.655" v="7386" actId="27636"/>
          <ac:spMkLst>
            <pc:docMk/>
            <pc:sldMk cId="1477540702" sldId="265"/>
            <ac:spMk id="23" creationId="{25D690D8-F8FE-CE77-4910-76E94C94BCD5}"/>
          </ac:spMkLst>
        </pc:spChg>
        <pc:spChg chg="add mod">
          <ac:chgData name="David Guzzi" userId="2489b4ab3e3a2fa6" providerId="LiveId" clId="{4CAC6E86-B6DD-464E-AD0A-B0C67A934C92}" dt="2024-09-29T23:05:43.753" v="7388" actId="27636"/>
          <ac:spMkLst>
            <pc:docMk/>
            <pc:sldMk cId="1477540702" sldId="265"/>
            <ac:spMk id="24" creationId="{CD24F648-A4E2-9B28-62B2-FA5611751170}"/>
          </ac:spMkLst>
        </pc:spChg>
        <pc:spChg chg="add mod">
          <ac:chgData name="David Guzzi" userId="2489b4ab3e3a2fa6" providerId="LiveId" clId="{4CAC6E86-B6DD-464E-AD0A-B0C67A934C92}" dt="2024-09-29T23:26:43.091" v="8836" actId="403"/>
          <ac:spMkLst>
            <pc:docMk/>
            <pc:sldMk cId="1477540702" sldId="265"/>
            <ac:spMk id="25" creationId="{CD9BA81A-853D-E7A9-C147-0023C7C9EF44}"/>
          </ac:spMkLst>
        </pc:spChg>
        <pc:spChg chg="add mod">
          <ac:chgData name="David Guzzi" userId="2489b4ab3e3a2fa6" providerId="LiveId" clId="{4CAC6E86-B6DD-464E-AD0A-B0C67A934C92}" dt="2024-09-29T23:00:48.186" v="7191"/>
          <ac:spMkLst>
            <pc:docMk/>
            <pc:sldMk cId="1477540702" sldId="265"/>
            <ac:spMk id="26" creationId="{174B49B3-E5EA-B83A-544C-3E677CF2FF06}"/>
          </ac:spMkLst>
        </pc:spChg>
        <pc:spChg chg="add mod">
          <ac:chgData name="David Guzzi" userId="2489b4ab3e3a2fa6" providerId="LiveId" clId="{4CAC6E86-B6DD-464E-AD0A-B0C67A934C92}" dt="2024-09-29T23:05:53.298" v="7395" actId="1037"/>
          <ac:spMkLst>
            <pc:docMk/>
            <pc:sldMk cId="1477540702" sldId="265"/>
            <ac:spMk id="27" creationId="{60F0D6F0-BCD0-6550-F371-E26AE1BD2700}"/>
          </ac:spMkLst>
        </pc:spChg>
        <pc:spChg chg="add mod">
          <ac:chgData name="David Guzzi" userId="2489b4ab3e3a2fa6" providerId="LiveId" clId="{4CAC6E86-B6DD-464E-AD0A-B0C67A934C92}" dt="2024-09-29T23:09:05.994" v="7757" actId="1076"/>
          <ac:spMkLst>
            <pc:docMk/>
            <pc:sldMk cId="1477540702" sldId="265"/>
            <ac:spMk id="28" creationId="{36748E0C-5782-7F92-46B4-664E4905E05C}"/>
          </ac:spMkLst>
        </pc:spChg>
        <pc:spChg chg="add mod">
          <ac:chgData name="David Guzzi" userId="2489b4ab3e3a2fa6" providerId="LiveId" clId="{4CAC6E86-B6DD-464E-AD0A-B0C67A934C92}" dt="2024-09-29T23:09:19.214" v="7761" actId="1036"/>
          <ac:spMkLst>
            <pc:docMk/>
            <pc:sldMk cId="1477540702" sldId="265"/>
            <ac:spMk id="29" creationId="{9B7CC6EA-4646-B052-7A86-1CC02F7996E7}"/>
          </ac:spMkLst>
        </pc:spChg>
        <pc:spChg chg="add mod">
          <ac:chgData name="David Guzzi" userId="2489b4ab3e3a2fa6" providerId="LiveId" clId="{4CAC6E86-B6DD-464E-AD0A-B0C67A934C92}" dt="2024-09-29T23:09:31.577" v="7764" actId="1076"/>
          <ac:spMkLst>
            <pc:docMk/>
            <pc:sldMk cId="1477540702" sldId="265"/>
            <ac:spMk id="30" creationId="{CF4DCAB0-52A6-385E-36AE-9656599135B2}"/>
          </ac:spMkLst>
        </pc:spChg>
        <pc:spChg chg="add mod">
          <ac:chgData name="David Guzzi" userId="2489b4ab3e3a2fa6" providerId="LiveId" clId="{4CAC6E86-B6DD-464E-AD0A-B0C67A934C92}" dt="2024-09-29T23:09:51.626" v="7768" actId="208"/>
          <ac:spMkLst>
            <pc:docMk/>
            <pc:sldMk cId="1477540702" sldId="265"/>
            <ac:spMk id="31" creationId="{4147ED92-6795-D87B-2A49-7E2BD26FDD4A}"/>
          </ac:spMkLst>
        </pc:spChg>
        <pc:spChg chg="add mod">
          <ac:chgData name="David Guzzi" userId="2489b4ab3e3a2fa6" providerId="LiveId" clId="{4CAC6E86-B6DD-464E-AD0A-B0C67A934C92}" dt="2024-09-29T23:10:19.197" v="7775" actId="14100"/>
          <ac:spMkLst>
            <pc:docMk/>
            <pc:sldMk cId="1477540702" sldId="265"/>
            <ac:spMk id="32" creationId="{D455BB38-F2C8-0B69-4398-5A9551D71406}"/>
          </ac:spMkLst>
        </pc:spChg>
        <pc:spChg chg="add mod">
          <ac:chgData name="David Guzzi" userId="2489b4ab3e3a2fa6" providerId="LiveId" clId="{4CAC6E86-B6DD-464E-AD0A-B0C67A934C92}" dt="2024-09-29T23:10:30.631" v="7776"/>
          <ac:spMkLst>
            <pc:docMk/>
            <pc:sldMk cId="1477540702" sldId="265"/>
            <ac:spMk id="33" creationId="{FBBAB519-66D2-CA72-DD83-06137E6F4C2E}"/>
          </ac:spMkLst>
        </pc:spChg>
        <pc:spChg chg="add mod">
          <ac:chgData name="David Guzzi" userId="2489b4ab3e3a2fa6" providerId="LiveId" clId="{4CAC6E86-B6DD-464E-AD0A-B0C67A934C92}" dt="2024-09-29T23:10:39.183" v="7778" actId="1076"/>
          <ac:spMkLst>
            <pc:docMk/>
            <pc:sldMk cId="1477540702" sldId="265"/>
            <ac:spMk id="34" creationId="{A55F8FD6-A18D-E7F3-8A8A-9C777CA0B688}"/>
          </ac:spMkLst>
        </pc:spChg>
        <pc:spChg chg="add mod">
          <ac:chgData name="David Guzzi" userId="2489b4ab3e3a2fa6" providerId="LiveId" clId="{4CAC6E86-B6DD-464E-AD0A-B0C67A934C92}" dt="2024-09-29T23:14:23.379" v="8280" actId="1076"/>
          <ac:spMkLst>
            <pc:docMk/>
            <pc:sldMk cId="1477540702" sldId="265"/>
            <ac:spMk id="35" creationId="{14E39DE0-BE09-7807-3ED0-35FB70432805}"/>
          </ac:spMkLst>
        </pc:spChg>
        <pc:spChg chg="add mod">
          <ac:chgData name="David Guzzi" userId="2489b4ab3e3a2fa6" providerId="LiveId" clId="{4CAC6E86-B6DD-464E-AD0A-B0C67A934C92}" dt="2024-09-29T23:14:23.379" v="8280" actId="1076"/>
          <ac:spMkLst>
            <pc:docMk/>
            <pc:sldMk cId="1477540702" sldId="265"/>
            <ac:spMk id="36" creationId="{17372F70-0D90-94F9-E194-7F53406BE6BC}"/>
          </ac:spMkLst>
        </pc:spChg>
        <pc:spChg chg="add mod">
          <ac:chgData name="David Guzzi" userId="2489b4ab3e3a2fa6" providerId="LiveId" clId="{4CAC6E86-B6DD-464E-AD0A-B0C67A934C92}" dt="2024-09-29T23:14:23.379" v="8280" actId="1076"/>
          <ac:spMkLst>
            <pc:docMk/>
            <pc:sldMk cId="1477540702" sldId="265"/>
            <ac:spMk id="37" creationId="{2F495DC2-7EA4-B72E-F26B-597D0CDF7087}"/>
          </ac:spMkLst>
        </pc:spChg>
        <pc:spChg chg="add mod">
          <ac:chgData name="David Guzzi" userId="2489b4ab3e3a2fa6" providerId="LiveId" clId="{4CAC6E86-B6DD-464E-AD0A-B0C67A934C92}" dt="2024-09-29T23:14:23.379" v="8280" actId="1076"/>
          <ac:spMkLst>
            <pc:docMk/>
            <pc:sldMk cId="1477540702" sldId="265"/>
            <ac:spMk id="38" creationId="{D71A01C8-21A1-4BFC-F4A6-B755C847F2DA}"/>
          </ac:spMkLst>
        </pc:spChg>
        <pc:spChg chg="add mod">
          <ac:chgData name="David Guzzi" userId="2489b4ab3e3a2fa6" providerId="LiveId" clId="{4CAC6E86-B6DD-464E-AD0A-B0C67A934C92}" dt="2024-09-29T23:14:23.379" v="8280" actId="1076"/>
          <ac:spMkLst>
            <pc:docMk/>
            <pc:sldMk cId="1477540702" sldId="265"/>
            <ac:spMk id="39" creationId="{5B760413-8EC1-75D7-61AA-59C03DBEC61D}"/>
          </ac:spMkLst>
        </pc:spChg>
        <pc:spChg chg="add mod">
          <ac:chgData name="David Guzzi" userId="2489b4ab3e3a2fa6" providerId="LiveId" clId="{4CAC6E86-B6DD-464E-AD0A-B0C67A934C92}" dt="2024-09-29T23:14:23.379" v="8280" actId="1076"/>
          <ac:spMkLst>
            <pc:docMk/>
            <pc:sldMk cId="1477540702" sldId="265"/>
            <ac:spMk id="40" creationId="{22271824-DF3C-DCC9-ECAA-1CD8E64292A8}"/>
          </ac:spMkLst>
        </pc:spChg>
        <pc:spChg chg="add del mod">
          <ac:chgData name="David Guzzi" userId="2489b4ab3e3a2fa6" providerId="LiveId" clId="{4CAC6E86-B6DD-464E-AD0A-B0C67A934C92}" dt="2024-09-29T23:24:33.620" v="8719" actId="478"/>
          <ac:spMkLst>
            <pc:docMk/>
            <pc:sldMk cId="1477540702" sldId="265"/>
            <ac:spMk id="41" creationId="{0104ADE1-61FE-8DF4-AADF-C198F3418287}"/>
          </ac:spMkLst>
        </pc:spChg>
        <pc:spChg chg="add mod">
          <ac:chgData name="David Guzzi" userId="2489b4ab3e3a2fa6" providerId="LiveId" clId="{4CAC6E86-B6DD-464E-AD0A-B0C67A934C92}" dt="2024-09-29T23:19:38.089" v="8671" actId="1037"/>
          <ac:spMkLst>
            <pc:docMk/>
            <pc:sldMk cId="1477540702" sldId="265"/>
            <ac:spMk id="42" creationId="{9FE1B58F-BEDF-BE5A-5187-BFA72FA60D5D}"/>
          </ac:spMkLst>
        </pc:spChg>
        <pc:spChg chg="add mod">
          <ac:chgData name="David Guzzi" userId="2489b4ab3e3a2fa6" providerId="LiveId" clId="{4CAC6E86-B6DD-464E-AD0A-B0C67A934C92}" dt="2024-09-29T23:19:43.866" v="8673" actId="1076"/>
          <ac:spMkLst>
            <pc:docMk/>
            <pc:sldMk cId="1477540702" sldId="265"/>
            <ac:spMk id="43" creationId="{6CFEA649-4C9E-5D9B-36A4-449F593E1A73}"/>
          </ac:spMkLst>
        </pc:spChg>
        <pc:spChg chg="add mod">
          <ac:chgData name="David Guzzi" userId="2489b4ab3e3a2fa6" providerId="LiveId" clId="{4CAC6E86-B6DD-464E-AD0A-B0C67A934C92}" dt="2024-09-29T23:19:53.028" v="8675" actId="1076"/>
          <ac:spMkLst>
            <pc:docMk/>
            <pc:sldMk cId="1477540702" sldId="265"/>
            <ac:spMk id="44" creationId="{38865EF4-CC9E-5A01-D46E-3E64064DC566}"/>
          </ac:spMkLst>
        </pc:spChg>
        <pc:spChg chg="add mod">
          <ac:chgData name="David Guzzi" userId="2489b4ab3e3a2fa6" providerId="LiveId" clId="{4CAC6E86-B6DD-464E-AD0A-B0C67A934C92}" dt="2024-09-29T23:20:10.949" v="8679" actId="208"/>
          <ac:spMkLst>
            <pc:docMk/>
            <pc:sldMk cId="1477540702" sldId="265"/>
            <ac:spMk id="45" creationId="{338D4494-CC9E-43D0-6F4E-8ECEB1894C8E}"/>
          </ac:spMkLst>
        </pc:spChg>
        <pc:spChg chg="add del mod">
          <ac:chgData name="David Guzzi" userId="2489b4ab3e3a2fa6" providerId="LiveId" clId="{4CAC6E86-B6DD-464E-AD0A-B0C67A934C92}" dt="2024-09-29T23:24:30.176" v="8718" actId="478"/>
          <ac:spMkLst>
            <pc:docMk/>
            <pc:sldMk cId="1477540702" sldId="265"/>
            <ac:spMk id="46" creationId="{936E260D-F182-B446-577A-FA3C67D8187B}"/>
          </ac:spMkLst>
        </pc:spChg>
        <pc:spChg chg="add mod">
          <ac:chgData name="David Guzzi" userId="2489b4ab3e3a2fa6" providerId="LiveId" clId="{4CAC6E86-B6DD-464E-AD0A-B0C67A934C92}" dt="2024-09-29T23:24:42.782" v="8721" actId="1076"/>
          <ac:spMkLst>
            <pc:docMk/>
            <pc:sldMk cId="1477540702" sldId="265"/>
            <ac:spMk id="47" creationId="{7C070A43-EA17-B6E5-1E96-389667A923E8}"/>
          </ac:spMkLst>
        </pc:spChg>
        <pc:spChg chg="add mod">
          <ac:chgData name="David Guzzi" userId="2489b4ab3e3a2fa6" providerId="LiveId" clId="{4CAC6E86-B6DD-464E-AD0A-B0C67A934C92}" dt="2024-09-29T23:25:44.679" v="8803" actId="1038"/>
          <ac:spMkLst>
            <pc:docMk/>
            <pc:sldMk cId="1477540702" sldId="265"/>
            <ac:spMk id="48" creationId="{BA9831A4-052A-0504-0903-64EB4EDAC2FD}"/>
          </ac:spMkLst>
        </pc:spChg>
        <pc:spChg chg="add mod">
          <ac:chgData name="David Guzzi" userId="2489b4ab3e3a2fa6" providerId="LiveId" clId="{4CAC6E86-B6DD-464E-AD0A-B0C67A934C92}" dt="2024-09-29T23:26:05.177" v="8815" actId="1035"/>
          <ac:spMkLst>
            <pc:docMk/>
            <pc:sldMk cId="1477540702" sldId="265"/>
            <ac:spMk id="49" creationId="{36EE536D-EA7D-414B-9DB4-FC6B5675D5E0}"/>
          </ac:spMkLst>
        </pc:spChg>
        <pc:spChg chg="add mod">
          <ac:chgData name="David Guzzi" userId="2489b4ab3e3a2fa6" providerId="LiveId" clId="{4CAC6E86-B6DD-464E-AD0A-B0C67A934C92}" dt="2024-09-29T23:29:20.332" v="8837" actId="1035"/>
          <ac:spMkLst>
            <pc:docMk/>
            <pc:sldMk cId="1477540702" sldId="265"/>
            <ac:spMk id="50" creationId="{5F4DDA64-47C3-9C78-2208-D9E5209AECB6}"/>
          </ac:spMkLst>
        </pc:spChg>
        <pc:graphicFrameChg chg="add mod modGraphic">
          <ac:chgData name="David Guzzi" userId="2489b4ab3e3a2fa6" providerId="LiveId" clId="{4CAC6E86-B6DD-464E-AD0A-B0C67A934C92}" dt="2024-09-29T23:18:41.416" v="8657" actId="1076"/>
          <ac:graphicFrameMkLst>
            <pc:docMk/>
            <pc:sldMk cId="1477540702" sldId="265"/>
            <ac:graphicFrameMk id="4" creationId="{3108A700-1763-C8C0-0E28-366869DD8EB1}"/>
          </ac:graphicFrameMkLst>
        </pc:graphicFrameChg>
        <pc:graphicFrameChg chg="add del mod modGraphic">
          <ac:chgData name="David Guzzi" userId="2489b4ab3e3a2fa6" providerId="LiveId" clId="{4CAC6E86-B6DD-464E-AD0A-B0C67A934C92}" dt="2024-09-29T20:58:41.790" v="6191" actId="478"/>
          <ac:graphicFrameMkLst>
            <pc:docMk/>
            <pc:sldMk cId="1477540702" sldId="265"/>
            <ac:graphicFrameMk id="6" creationId="{3F32B4B7-043D-5816-AF79-8285247B50D5}"/>
          </ac:graphicFrameMkLst>
        </pc:graphicFrameChg>
        <pc:graphicFrameChg chg="add mod modGraphic">
          <ac:chgData name="David Guzzi" userId="2489b4ab3e3a2fa6" providerId="LiveId" clId="{4CAC6E86-B6DD-464E-AD0A-B0C67A934C92}" dt="2024-09-29T20:59:57.545" v="6198" actId="1076"/>
          <ac:graphicFrameMkLst>
            <pc:docMk/>
            <pc:sldMk cId="1477540702" sldId="265"/>
            <ac:graphicFrameMk id="8" creationId="{79C5E5F5-0890-1117-798B-EFED0B31D9CE}"/>
          </ac:graphicFrameMkLst>
        </pc:graphicFrameChg>
        <pc:graphicFrameChg chg="add mod">
          <ac:chgData name="David Guzzi" userId="2489b4ab3e3a2fa6" providerId="LiveId" clId="{4CAC6E86-B6DD-464E-AD0A-B0C67A934C92}" dt="2024-09-29T20:59:59.292" v="6199"/>
          <ac:graphicFrameMkLst>
            <pc:docMk/>
            <pc:sldMk cId="1477540702" sldId="265"/>
            <ac:graphicFrameMk id="9" creationId="{522D0DAD-8B1A-298C-0E5B-7E7BAD1ACF8E}"/>
          </ac:graphicFrameMkLst>
        </pc:graphicFrameChg>
        <pc:graphicFrameChg chg="del">
          <ac:chgData name="David Guzzi" userId="2489b4ab3e3a2fa6" providerId="LiveId" clId="{4CAC6E86-B6DD-464E-AD0A-B0C67A934C92}" dt="2024-09-29T20:21:43.125" v="5448" actId="478"/>
          <ac:graphicFrameMkLst>
            <pc:docMk/>
            <pc:sldMk cId="1477540702" sldId="265"/>
            <ac:graphicFrameMk id="10" creationId="{C6E18BC0-1A22-0C9D-832E-1F931077AD53}"/>
          </ac:graphicFrameMkLst>
        </pc:graphicFrameChg>
        <pc:graphicFrameChg chg="del">
          <ac:chgData name="David Guzzi" userId="2489b4ab3e3a2fa6" providerId="LiveId" clId="{4CAC6E86-B6DD-464E-AD0A-B0C67A934C92}" dt="2024-09-29T20:21:43.125" v="5448" actId="478"/>
          <ac:graphicFrameMkLst>
            <pc:docMk/>
            <pc:sldMk cId="1477540702" sldId="265"/>
            <ac:graphicFrameMk id="12" creationId="{F51AC913-1EBD-5BAC-396C-3E8FB88AC7EE}"/>
          </ac:graphicFrameMkLst>
        </pc:graphicFrameChg>
        <pc:graphicFrameChg chg="add mod modGraphic">
          <ac:chgData name="David Guzzi" userId="2489b4ab3e3a2fa6" providerId="LiveId" clId="{4CAC6E86-B6DD-464E-AD0A-B0C67A934C92}" dt="2024-09-29T23:25:59.153" v="8812" actId="1076"/>
          <ac:graphicFrameMkLst>
            <pc:docMk/>
            <pc:sldMk cId="1477540702" sldId="265"/>
            <ac:graphicFrameMk id="21" creationId="{DD964845-FF1D-0A98-35F5-609E84F77067}"/>
          </ac:graphicFrameMkLst>
        </pc:graphicFrameChg>
        <pc:graphicFrameChg chg="add mod modGraphic">
          <ac:chgData name="David Guzzi" userId="2489b4ab3e3a2fa6" providerId="LiveId" clId="{4CAC6E86-B6DD-464E-AD0A-B0C67A934C92}" dt="2024-09-29T23:03:29.481" v="7353" actId="1076"/>
          <ac:graphicFrameMkLst>
            <pc:docMk/>
            <pc:sldMk cId="1477540702" sldId="265"/>
            <ac:graphicFrameMk id="22" creationId="{443C1161-7514-8169-CAD9-B2319F216DB7}"/>
          </ac:graphicFrameMkLst>
        </pc:graphicFrameChg>
        <pc:picChg chg="del">
          <ac:chgData name="David Guzzi" userId="2489b4ab3e3a2fa6" providerId="LiveId" clId="{4CAC6E86-B6DD-464E-AD0A-B0C67A934C92}" dt="2024-09-29T20:21:44.432" v="5449" actId="478"/>
          <ac:picMkLst>
            <pc:docMk/>
            <pc:sldMk cId="1477540702" sldId="265"/>
            <ac:picMk id="15" creationId="{212AFC07-40A7-7EFA-BD9E-4C1C4EC52CAD}"/>
          </ac:picMkLst>
        </pc:picChg>
      </pc:sldChg>
      <pc:sldChg chg="delSp modSp add mod">
        <pc:chgData name="David Guzzi" userId="2489b4ab3e3a2fa6" providerId="LiveId" clId="{4CAC6E86-B6DD-464E-AD0A-B0C67A934C92}" dt="2024-09-29T21:51:15.881" v="6346" actId="478"/>
        <pc:sldMkLst>
          <pc:docMk/>
          <pc:sldMk cId="2392794179" sldId="266"/>
        </pc:sldMkLst>
        <pc:spChg chg="mod">
          <ac:chgData name="David Guzzi" userId="2489b4ab3e3a2fa6" providerId="LiveId" clId="{4CAC6E86-B6DD-464E-AD0A-B0C67A934C92}" dt="2024-09-29T21:47:12.044" v="6317" actId="20577"/>
          <ac:spMkLst>
            <pc:docMk/>
            <pc:sldMk cId="2392794179" sldId="266"/>
            <ac:spMk id="2" creationId="{805CDE67-4A45-7C69-7E87-B6F0AF9B73EE}"/>
          </ac:spMkLst>
        </pc:spChg>
        <pc:spChg chg="del">
          <ac:chgData name="David Guzzi" userId="2489b4ab3e3a2fa6" providerId="LiveId" clId="{4CAC6E86-B6DD-464E-AD0A-B0C67A934C92}" dt="2024-09-29T21:51:15.881" v="6346" actId="478"/>
          <ac:spMkLst>
            <pc:docMk/>
            <pc:sldMk cId="2392794179" sldId="266"/>
            <ac:spMk id="7" creationId="{ACE806B7-6AD9-A791-6A29-034E0A880F69}"/>
          </ac:spMkLst>
        </pc:spChg>
        <pc:graphicFrameChg chg="del">
          <ac:chgData name="David Guzzi" userId="2489b4ab3e3a2fa6" providerId="LiveId" clId="{4CAC6E86-B6DD-464E-AD0A-B0C67A934C92}" dt="2024-09-29T21:51:15.881" v="6346" actId="478"/>
          <ac:graphicFrameMkLst>
            <pc:docMk/>
            <pc:sldMk cId="2392794179" sldId="266"/>
            <ac:graphicFrameMk id="4" creationId="{3108A700-1763-C8C0-0E28-366869DD8EB1}"/>
          </ac:graphicFrameMkLst>
        </pc:graphicFrameChg>
        <pc:graphicFrameChg chg="del">
          <ac:chgData name="David Guzzi" userId="2489b4ab3e3a2fa6" providerId="LiveId" clId="{4CAC6E86-B6DD-464E-AD0A-B0C67A934C92}" dt="2024-09-29T21:51:15.881" v="6346" actId="478"/>
          <ac:graphicFrameMkLst>
            <pc:docMk/>
            <pc:sldMk cId="2392794179" sldId="266"/>
            <ac:graphicFrameMk id="21" creationId="{DD964845-FF1D-0A98-35F5-609E84F77067}"/>
          </ac:graphicFrameMkLst>
        </pc:graphicFrameChg>
      </pc:sldChg>
      <pc:sldChg chg="delSp modSp add mod">
        <pc:chgData name="David Guzzi" userId="2489b4ab3e3a2fa6" providerId="LiveId" clId="{4CAC6E86-B6DD-464E-AD0A-B0C67A934C92}" dt="2024-09-29T21:52:01.043" v="6351"/>
        <pc:sldMkLst>
          <pc:docMk/>
          <pc:sldMk cId="231920199" sldId="267"/>
        </pc:sldMkLst>
        <pc:spChg chg="mod">
          <ac:chgData name="David Guzzi" userId="2489b4ab3e3a2fa6" providerId="LiveId" clId="{4CAC6E86-B6DD-464E-AD0A-B0C67A934C92}" dt="2024-09-29T21:52:01.043" v="6351"/>
          <ac:spMkLst>
            <pc:docMk/>
            <pc:sldMk cId="231920199" sldId="267"/>
            <ac:spMk id="2" creationId="{805CDE67-4A45-7C69-7E87-B6F0AF9B73EE}"/>
          </ac:spMkLst>
        </pc:spChg>
        <pc:spChg chg="del">
          <ac:chgData name="David Guzzi" userId="2489b4ab3e3a2fa6" providerId="LiveId" clId="{4CAC6E86-B6DD-464E-AD0A-B0C67A934C92}" dt="2024-09-29T21:47:22.641" v="6318" actId="478"/>
          <ac:spMkLst>
            <pc:docMk/>
            <pc:sldMk cId="231920199" sldId="267"/>
            <ac:spMk id="7" creationId="{ACE806B7-6AD9-A791-6A29-034E0A880F69}"/>
          </ac:spMkLst>
        </pc:spChg>
        <pc:graphicFrameChg chg="del">
          <ac:chgData name="David Guzzi" userId="2489b4ab3e3a2fa6" providerId="LiveId" clId="{4CAC6E86-B6DD-464E-AD0A-B0C67A934C92}" dt="2024-09-29T21:47:22.641" v="6318" actId="478"/>
          <ac:graphicFrameMkLst>
            <pc:docMk/>
            <pc:sldMk cId="231920199" sldId="267"/>
            <ac:graphicFrameMk id="4" creationId="{3108A700-1763-C8C0-0E28-366869DD8EB1}"/>
          </ac:graphicFrameMkLst>
        </pc:graphicFrameChg>
        <pc:graphicFrameChg chg="del">
          <ac:chgData name="David Guzzi" userId="2489b4ab3e3a2fa6" providerId="LiveId" clId="{4CAC6E86-B6DD-464E-AD0A-B0C67A934C92}" dt="2024-09-29T21:47:22.641" v="6318" actId="478"/>
          <ac:graphicFrameMkLst>
            <pc:docMk/>
            <pc:sldMk cId="231920199" sldId="267"/>
            <ac:graphicFrameMk id="21" creationId="{DD964845-FF1D-0A98-35F5-609E84F77067}"/>
          </ac:graphicFrameMkLst>
        </pc:graphicFrameChg>
      </pc:sldChg>
      <pc:sldChg chg="modSp add mod">
        <pc:chgData name="David Guzzi" userId="2489b4ab3e3a2fa6" providerId="LiveId" clId="{4CAC6E86-B6DD-464E-AD0A-B0C67A934C92}" dt="2024-09-29T21:52:04.839" v="6352"/>
        <pc:sldMkLst>
          <pc:docMk/>
          <pc:sldMk cId="3996971775" sldId="268"/>
        </pc:sldMkLst>
        <pc:spChg chg="mod">
          <ac:chgData name="David Guzzi" userId="2489b4ab3e3a2fa6" providerId="LiveId" clId="{4CAC6E86-B6DD-464E-AD0A-B0C67A934C92}" dt="2024-09-29T21:52:04.839" v="6352"/>
          <ac:spMkLst>
            <pc:docMk/>
            <pc:sldMk cId="3996971775" sldId="268"/>
            <ac:spMk id="2" creationId="{805CDE67-4A45-7C69-7E87-B6F0AF9B73EE}"/>
          </ac:spMkLst>
        </pc:spChg>
      </pc:sldChg>
      <pc:sldChg chg="modSp add mod">
        <pc:chgData name="David Guzzi" userId="2489b4ab3e3a2fa6" providerId="LiveId" clId="{4CAC6E86-B6DD-464E-AD0A-B0C67A934C92}" dt="2024-09-29T21:52:07.580" v="6353"/>
        <pc:sldMkLst>
          <pc:docMk/>
          <pc:sldMk cId="3030064213" sldId="269"/>
        </pc:sldMkLst>
        <pc:spChg chg="mod">
          <ac:chgData name="David Guzzi" userId="2489b4ab3e3a2fa6" providerId="LiveId" clId="{4CAC6E86-B6DD-464E-AD0A-B0C67A934C92}" dt="2024-09-29T21:52:07.580" v="6353"/>
          <ac:spMkLst>
            <pc:docMk/>
            <pc:sldMk cId="3030064213" sldId="269"/>
            <ac:spMk id="2" creationId="{805CDE67-4A45-7C69-7E87-B6F0AF9B73EE}"/>
          </ac:spMkLst>
        </pc:spChg>
      </pc:sldChg>
      <pc:sldChg chg="modSp add mod">
        <pc:chgData name="David Guzzi" userId="2489b4ab3e3a2fa6" providerId="LiveId" clId="{4CAC6E86-B6DD-464E-AD0A-B0C67A934C92}" dt="2024-09-29T21:52:10.515" v="6354"/>
        <pc:sldMkLst>
          <pc:docMk/>
          <pc:sldMk cId="4026336480" sldId="270"/>
        </pc:sldMkLst>
        <pc:spChg chg="mod">
          <ac:chgData name="David Guzzi" userId="2489b4ab3e3a2fa6" providerId="LiveId" clId="{4CAC6E86-B6DD-464E-AD0A-B0C67A934C92}" dt="2024-09-29T21:52:10.515" v="6354"/>
          <ac:spMkLst>
            <pc:docMk/>
            <pc:sldMk cId="4026336480" sldId="270"/>
            <ac:spMk id="2" creationId="{805CDE67-4A45-7C69-7E87-B6F0AF9B73EE}"/>
          </ac:spMkLst>
        </pc:spChg>
      </pc:sldChg>
      <pc:sldChg chg="add del">
        <pc:chgData name="David Guzzi" userId="2489b4ab3e3a2fa6" providerId="LiveId" clId="{4CAC6E86-B6DD-464E-AD0A-B0C67A934C92}" dt="2024-09-29T21:48:21.540" v="6343" actId="47"/>
        <pc:sldMkLst>
          <pc:docMk/>
          <pc:sldMk cId="1689906993" sldId="271"/>
        </pc:sldMkLst>
      </pc:sldChg>
      <pc:sldChg chg="add">
        <pc:chgData name="David Guzzi" userId="2489b4ab3e3a2fa6" providerId="LiveId" clId="{4CAC6E86-B6DD-464E-AD0A-B0C67A934C92}" dt="2024-09-29T21:48:24.730" v="6344" actId="2890"/>
        <pc:sldMkLst>
          <pc:docMk/>
          <pc:sldMk cId="2270572012" sldId="271"/>
        </pc:sldMkLst>
      </pc:sldChg>
      <pc:sldChg chg="add">
        <pc:chgData name="David Guzzi" userId="2489b4ab3e3a2fa6" providerId="LiveId" clId="{4CAC6E86-B6DD-464E-AD0A-B0C67A934C92}" dt="2024-09-29T21:48:27.808" v="6345" actId="2890"/>
        <pc:sldMkLst>
          <pc:docMk/>
          <pc:sldMk cId="889134617" sldId="272"/>
        </pc:sldMkLst>
      </pc:sldChg>
      <pc:sldChg chg="add replId">
        <pc:chgData name="David Guzzi" userId="2489b4ab3e3a2fa6" providerId="LiveId" clId="{4CAC6E86-B6DD-464E-AD0A-B0C67A934C92}" dt="2024-09-29T21:48:27.808" v="6345" actId="2890"/>
        <pc:sldMkLst>
          <pc:docMk/>
          <pc:sldMk cId="2976990680" sldId="273"/>
        </pc:sldMkLst>
      </pc:sldChg>
      <pc:sldChg chg="addSp delSp modSp add mod">
        <pc:chgData name="David Guzzi" userId="2489b4ab3e3a2fa6" providerId="LiveId" clId="{4CAC6E86-B6DD-464E-AD0A-B0C67A934C92}" dt="2024-09-30T00:53:14.211" v="9156" actId="20577"/>
        <pc:sldMkLst>
          <pc:docMk/>
          <pc:sldMk cId="2492590111" sldId="274"/>
        </pc:sldMkLst>
        <pc:spChg chg="add mod">
          <ac:chgData name="David Guzzi" userId="2489b4ab3e3a2fa6" providerId="LiveId" clId="{4CAC6E86-B6DD-464E-AD0A-B0C67A934C92}" dt="2024-09-29T23:42:33.720" v="9040" actId="20577"/>
          <ac:spMkLst>
            <pc:docMk/>
            <pc:sldMk cId="2492590111" sldId="274"/>
            <ac:spMk id="3" creationId="{D430C91C-DC13-9A8C-795D-9BF0976E46A1}"/>
          </ac:spMkLst>
        </pc:spChg>
        <pc:spChg chg="del">
          <ac:chgData name="David Guzzi" userId="2489b4ab3e3a2fa6" providerId="LiveId" clId="{4CAC6E86-B6DD-464E-AD0A-B0C67A934C92}" dt="2024-09-29T21:51:32.745" v="6349" actId="478"/>
          <ac:spMkLst>
            <pc:docMk/>
            <pc:sldMk cId="2492590111" sldId="274"/>
            <ac:spMk id="7" creationId="{ACE806B7-6AD9-A791-6A29-034E0A880F69}"/>
          </ac:spMkLst>
        </pc:spChg>
        <pc:spChg chg="add mod">
          <ac:chgData name="David Guzzi" userId="2489b4ab3e3a2fa6" providerId="LiveId" clId="{4CAC6E86-B6DD-464E-AD0A-B0C67A934C92}" dt="2024-09-30T00:53:14.211" v="9156" actId="20577"/>
          <ac:spMkLst>
            <pc:docMk/>
            <pc:sldMk cId="2492590111" sldId="274"/>
            <ac:spMk id="18" creationId="{CCD2D852-4F09-06FA-C51D-C290099E1E99}"/>
          </ac:spMkLst>
        </pc:spChg>
        <pc:spChg chg="add mod">
          <ac:chgData name="David Guzzi" userId="2489b4ab3e3a2fa6" providerId="LiveId" clId="{4CAC6E86-B6DD-464E-AD0A-B0C67A934C92}" dt="2024-09-30T00:53:04.440" v="9155" actId="14100"/>
          <ac:spMkLst>
            <pc:docMk/>
            <pc:sldMk cId="2492590111" sldId="274"/>
            <ac:spMk id="19" creationId="{50D4CA50-020C-62FE-F856-2E43ADBA9208}"/>
          </ac:spMkLst>
        </pc:spChg>
        <pc:graphicFrameChg chg="del">
          <ac:chgData name="David Guzzi" userId="2489b4ab3e3a2fa6" providerId="LiveId" clId="{4CAC6E86-B6DD-464E-AD0A-B0C67A934C92}" dt="2024-09-29T21:51:32.745" v="6349" actId="478"/>
          <ac:graphicFrameMkLst>
            <pc:docMk/>
            <pc:sldMk cId="2492590111" sldId="274"/>
            <ac:graphicFrameMk id="4" creationId="{3108A700-1763-C8C0-0E28-366869DD8EB1}"/>
          </ac:graphicFrameMkLst>
        </pc:graphicFrameChg>
        <pc:graphicFrameChg chg="add mod modGraphic">
          <ac:chgData name="David Guzzi" userId="2489b4ab3e3a2fa6" providerId="LiveId" clId="{4CAC6E86-B6DD-464E-AD0A-B0C67A934C92}" dt="2024-09-30T00:52:31.741" v="9146" actId="1076"/>
          <ac:graphicFrameMkLst>
            <pc:docMk/>
            <pc:sldMk cId="2492590111" sldId="274"/>
            <ac:graphicFrameMk id="6" creationId="{627A4CB0-FD36-F5A2-EA08-23F242CA401D}"/>
          </ac:graphicFrameMkLst>
        </pc:graphicFrameChg>
        <pc:graphicFrameChg chg="del">
          <ac:chgData name="David Guzzi" userId="2489b4ab3e3a2fa6" providerId="LiveId" clId="{4CAC6E86-B6DD-464E-AD0A-B0C67A934C92}" dt="2024-09-29T21:51:32.745" v="6349" actId="478"/>
          <ac:graphicFrameMkLst>
            <pc:docMk/>
            <pc:sldMk cId="2492590111" sldId="274"/>
            <ac:graphicFrameMk id="21" creationId="{DD964845-FF1D-0A98-35F5-609E84F77067}"/>
          </ac:graphicFrameMkLst>
        </pc:graphicFrameChg>
        <pc:picChg chg="add del mod ord">
          <ac:chgData name="David Guzzi" userId="2489b4ab3e3a2fa6" providerId="LiveId" clId="{4CAC6E86-B6DD-464E-AD0A-B0C67A934C92}" dt="2024-09-30T00:40:40.615" v="9114" actId="478"/>
          <ac:picMkLst>
            <pc:docMk/>
            <pc:sldMk cId="2492590111" sldId="274"/>
            <ac:picMk id="9" creationId="{3D36A124-0B3F-6E39-119F-45708D233EAF}"/>
          </ac:picMkLst>
        </pc:picChg>
        <pc:picChg chg="add del mod">
          <ac:chgData name="David Guzzi" userId="2489b4ab3e3a2fa6" providerId="LiveId" clId="{4CAC6E86-B6DD-464E-AD0A-B0C67A934C92}" dt="2024-09-30T00:34:03.867" v="9070" actId="22"/>
          <ac:picMkLst>
            <pc:docMk/>
            <pc:sldMk cId="2492590111" sldId="274"/>
            <ac:picMk id="12" creationId="{D20565FF-6012-4E05-DE93-FE2840F8B26A}"/>
          </ac:picMkLst>
        </pc:picChg>
        <pc:picChg chg="add del mod">
          <ac:chgData name="David Guzzi" userId="2489b4ab3e3a2fa6" providerId="LiveId" clId="{4CAC6E86-B6DD-464E-AD0A-B0C67A934C92}" dt="2024-09-30T00:42:39.015" v="9137" actId="478"/>
          <ac:picMkLst>
            <pc:docMk/>
            <pc:sldMk cId="2492590111" sldId="274"/>
            <ac:picMk id="15" creationId="{BE21042F-AA30-DF3C-9EE4-4AC946997F7A}"/>
          </ac:picMkLst>
        </pc:picChg>
        <pc:picChg chg="add mod">
          <ac:chgData name="David Guzzi" userId="2489b4ab3e3a2fa6" providerId="LiveId" clId="{4CAC6E86-B6DD-464E-AD0A-B0C67A934C92}" dt="2024-09-30T00:42:51.218" v="9141" actId="1076"/>
          <ac:picMkLst>
            <pc:docMk/>
            <pc:sldMk cId="2492590111" sldId="274"/>
            <ac:picMk id="17" creationId="{92A462D5-0A6A-65D6-C200-4115E0765A78}"/>
          </ac:picMkLst>
        </pc:picChg>
      </pc:sldChg>
      <pc:sldChg chg="delSp add del mod">
        <pc:chgData name="David Guzzi" userId="2489b4ab3e3a2fa6" providerId="LiveId" clId="{4CAC6E86-B6DD-464E-AD0A-B0C67A934C92}" dt="2024-09-29T23:37:32.934" v="8987" actId="47"/>
        <pc:sldMkLst>
          <pc:docMk/>
          <pc:sldMk cId="3169356743" sldId="275"/>
        </pc:sldMkLst>
        <pc:spChg chg="del">
          <ac:chgData name="David Guzzi" userId="2489b4ab3e3a2fa6" providerId="LiveId" clId="{4CAC6E86-B6DD-464E-AD0A-B0C67A934C92}" dt="2024-09-29T21:51:40.958" v="6350" actId="478"/>
          <ac:spMkLst>
            <pc:docMk/>
            <pc:sldMk cId="3169356743" sldId="275"/>
            <ac:spMk id="7" creationId="{ACE806B7-6AD9-A791-6A29-034E0A880F69}"/>
          </ac:spMkLst>
        </pc:spChg>
        <pc:graphicFrameChg chg="del">
          <ac:chgData name="David Guzzi" userId="2489b4ab3e3a2fa6" providerId="LiveId" clId="{4CAC6E86-B6DD-464E-AD0A-B0C67A934C92}" dt="2024-09-29T21:51:40.958" v="6350" actId="478"/>
          <ac:graphicFrameMkLst>
            <pc:docMk/>
            <pc:sldMk cId="3169356743" sldId="275"/>
            <ac:graphicFrameMk id="4" creationId="{3108A700-1763-C8C0-0E28-366869DD8EB1}"/>
          </ac:graphicFrameMkLst>
        </pc:graphicFrameChg>
        <pc:graphicFrameChg chg="del">
          <ac:chgData name="David Guzzi" userId="2489b4ab3e3a2fa6" providerId="LiveId" clId="{4CAC6E86-B6DD-464E-AD0A-B0C67A934C92}" dt="2024-09-29T21:51:40.958" v="6350" actId="478"/>
          <ac:graphicFrameMkLst>
            <pc:docMk/>
            <pc:sldMk cId="3169356743" sldId="275"/>
            <ac:graphicFrameMk id="21" creationId="{DD964845-FF1D-0A98-35F5-609E84F77067}"/>
          </ac:graphicFrameMkLst>
        </pc:graphicFrameChg>
      </pc:sldChg>
      <pc:sldChg chg="add">
        <pc:chgData name="David Guzzi" userId="2489b4ab3e3a2fa6" providerId="LiveId" clId="{4CAC6E86-B6DD-464E-AD0A-B0C67A934C92}" dt="2024-09-29T21:52:16.347" v="6355" actId="2890"/>
        <pc:sldMkLst>
          <pc:docMk/>
          <pc:sldMk cId="2807950888" sldId="276"/>
        </pc:sldMkLst>
      </pc:sldChg>
      <pc:sldChg chg="modSp add mod">
        <pc:chgData name="David Guzzi" userId="2489b4ab3e3a2fa6" providerId="LiveId" clId="{4CAC6E86-B6DD-464E-AD0A-B0C67A934C92}" dt="2024-09-29T21:52:55.333" v="6372" actId="20577"/>
        <pc:sldMkLst>
          <pc:docMk/>
          <pc:sldMk cId="1419280199" sldId="277"/>
        </pc:sldMkLst>
        <pc:spChg chg="mod">
          <ac:chgData name="David Guzzi" userId="2489b4ab3e3a2fa6" providerId="LiveId" clId="{4CAC6E86-B6DD-464E-AD0A-B0C67A934C92}" dt="2024-09-29T21:52:55.333" v="6372" actId="20577"/>
          <ac:spMkLst>
            <pc:docMk/>
            <pc:sldMk cId="1419280199" sldId="277"/>
            <ac:spMk id="2" creationId="{805CDE67-4A45-7C69-7E87-B6F0AF9B73EE}"/>
          </ac:spMkLst>
        </pc:spChg>
      </pc:sldChg>
    </pc:docChg>
  </pc:docChgLst>
  <pc:docChgLst>
    <pc:chgData name="David Guzzi" userId="2489b4ab3e3a2fa6" providerId="LiveId" clId="{85AAAE19-B357-4872-855D-94141DD04949}"/>
    <pc:docChg chg="undo custSel addSld delSld modSld sldOrd">
      <pc:chgData name="David Guzzi" userId="2489b4ab3e3a2fa6" providerId="LiveId" clId="{85AAAE19-B357-4872-855D-94141DD04949}" dt="2024-08-03T01:14:39.552" v="8248" actId="20577"/>
      <pc:docMkLst>
        <pc:docMk/>
      </pc:docMkLst>
      <pc:sldChg chg="modSp mod">
        <pc:chgData name="David Guzzi" userId="2489b4ab3e3a2fa6" providerId="LiveId" clId="{85AAAE19-B357-4872-855D-94141DD04949}" dt="2024-08-02T20:55:03.824" v="149" actId="207"/>
        <pc:sldMkLst>
          <pc:docMk/>
          <pc:sldMk cId="867229291" sldId="256"/>
        </pc:sldMkLst>
        <pc:spChg chg="mod">
          <ac:chgData name="David Guzzi" userId="2489b4ab3e3a2fa6" providerId="LiveId" clId="{85AAAE19-B357-4872-855D-94141DD04949}" dt="2024-08-02T20:55:03.824" v="149" actId="207"/>
          <ac:spMkLst>
            <pc:docMk/>
            <pc:sldMk cId="867229291" sldId="256"/>
            <ac:spMk id="2" creationId="{4CAE4363-716B-5CDD-61EA-4AB822A98050}"/>
          </ac:spMkLst>
        </pc:spChg>
      </pc:sldChg>
      <pc:sldChg chg="addSp delSp modSp mod">
        <pc:chgData name="David Guzzi" userId="2489b4ab3e3a2fa6" providerId="LiveId" clId="{85AAAE19-B357-4872-855D-94141DD04949}" dt="2024-08-03T01:02:40.571" v="8202" actId="1036"/>
        <pc:sldMkLst>
          <pc:docMk/>
          <pc:sldMk cId="3783672256" sldId="257"/>
        </pc:sldMkLst>
        <pc:spChg chg="add del mod">
          <ac:chgData name="David Guzzi" userId="2489b4ab3e3a2fa6" providerId="LiveId" clId="{85AAAE19-B357-4872-855D-94141DD04949}" dt="2024-08-02T21:30:36.871" v="1900" actId="478"/>
          <ac:spMkLst>
            <pc:docMk/>
            <pc:sldMk cId="3783672256" sldId="257"/>
            <ac:spMk id="2" creationId="{404D4B72-222C-C1BE-C4F5-0659B43255AF}"/>
          </ac:spMkLst>
        </pc:spChg>
        <pc:spChg chg="del mod">
          <ac:chgData name="David Guzzi" userId="2489b4ab3e3a2fa6" providerId="LiveId" clId="{85AAAE19-B357-4872-855D-94141DD04949}" dt="2024-08-02T21:30:41.180" v="1902" actId="478"/>
          <ac:spMkLst>
            <pc:docMk/>
            <pc:sldMk cId="3783672256" sldId="257"/>
            <ac:spMk id="15" creationId="{1AE0CFA4-BF39-C1EE-21D8-378FFE013E6E}"/>
          </ac:spMkLst>
        </pc:spChg>
        <pc:spChg chg="mod">
          <ac:chgData name="David Guzzi" userId="2489b4ab3e3a2fa6" providerId="LiveId" clId="{85AAAE19-B357-4872-855D-94141DD04949}" dt="2024-08-02T21:57:55.300" v="3091" actId="20577"/>
          <ac:spMkLst>
            <pc:docMk/>
            <pc:sldMk cId="3783672256" sldId="257"/>
            <ac:spMk id="21" creationId="{4CD3D2A6-CE6E-0C0C-C644-A18F02DF76F3}"/>
          </ac:spMkLst>
        </pc:spChg>
        <pc:graphicFrameChg chg="mod modGraphic">
          <ac:chgData name="David Guzzi" userId="2489b4ab3e3a2fa6" providerId="LiveId" clId="{85AAAE19-B357-4872-855D-94141DD04949}" dt="2024-08-03T01:02:40.571" v="8202" actId="1036"/>
          <ac:graphicFrameMkLst>
            <pc:docMk/>
            <pc:sldMk cId="3783672256" sldId="257"/>
            <ac:graphicFrameMk id="28" creationId="{E14F3EC5-A09A-90A1-92D1-D1DDE2388FFF}"/>
          </ac:graphicFrameMkLst>
        </pc:graphicFrameChg>
      </pc:sldChg>
      <pc:sldChg chg="addSp delSp modSp mod">
        <pc:chgData name="David Guzzi" userId="2489b4ab3e3a2fa6" providerId="LiveId" clId="{85AAAE19-B357-4872-855D-94141DD04949}" dt="2024-08-02T23:35:17.499" v="5530" actId="572"/>
        <pc:sldMkLst>
          <pc:docMk/>
          <pc:sldMk cId="1281886352" sldId="258"/>
        </pc:sldMkLst>
        <pc:spChg chg="add mod">
          <ac:chgData name="David Guzzi" userId="2489b4ab3e3a2fa6" providerId="LiveId" clId="{85AAAE19-B357-4872-855D-94141DD04949}" dt="2024-08-02T20:58:24.673" v="178"/>
          <ac:spMkLst>
            <pc:docMk/>
            <pc:sldMk cId="1281886352" sldId="258"/>
            <ac:spMk id="3" creationId="{0CCCBC23-CB10-01F5-2FD7-32F54A93E7B6}"/>
          </ac:spMkLst>
        </pc:spChg>
        <pc:spChg chg="add mod">
          <ac:chgData name="David Guzzi" userId="2489b4ab3e3a2fa6" providerId="LiveId" clId="{85AAAE19-B357-4872-855D-94141DD04949}" dt="2024-08-02T22:34:05.375" v="3310" actId="20577"/>
          <ac:spMkLst>
            <pc:docMk/>
            <pc:sldMk cId="1281886352" sldId="258"/>
            <ac:spMk id="3" creationId="{F82E01C6-578A-13D1-3106-FA4B4BCE6AC7}"/>
          </ac:spMkLst>
        </pc:spChg>
        <pc:spChg chg="add mod">
          <ac:chgData name="David Guzzi" userId="2489b4ab3e3a2fa6" providerId="LiveId" clId="{85AAAE19-B357-4872-855D-94141DD04949}" dt="2024-08-02T21:30:57.454" v="1941" actId="20577"/>
          <ac:spMkLst>
            <pc:docMk/>
            <pc:sldMk cId="1281886352" sldId="258"/>
            <ac:spMk id="4" creationId="{B6396F04-2A66-FC7C-0FAA-52BD177A5EF9}"/>
          </ac:spMkLst>
        </pc:spChg>
        <pc:spChg chg="del mod">
          <ac:chgData name="David Guzzi" userId="2489b4ab3e3a2fa6" providerId="LiveId" clId="{85AAAE19-B357-4872-855D-94141DD04949}" dt="2024-08-02T21:30:46.626" v="1904" actId="478"/>
          <ac:spMkLst>
            <pc:docMk/>
            <pc:sldMk cId="1281886352" sldId="258"/>
            <ac:spMk id="15" creationId="{1AE0CFA4-BF39-C1EE-21D8-378FFE013E6E}"/>
          </ac:spMkLst>
        </pc:spChg>
        <pc:spChg chg="mod">
          <ac:chgData name="David Guzzi" userId="2489b4ab3e3a2fa6" providerId="LiveId" clId="{85AAAE19-B357-4872-855D-94141DD04949}" dt="2024-08-02T23:20:39.253" v="5524" actId="113"/>
          <ac:spMkLst>
            <pc:docMk/>
            <pc:sldMk cId="1281886352" sldId="258"/>
            <ac:spMk id="21" creationId="{4CD3D2A6-CE6E-0C0C-C644-A18F02DF76F3}"/>
          </ac:spMkLst>
        </pc:spChg>
        <pc:graphicFrameChg chg="mod modGraphic">
          <ac:chgData name="David Guzzi" userId="2489b4ab3e3a2fa6" providerId="LiveId" clId="{85AAAE19-B357-4872-855D-94141DD04949}" dt="2024-08-02T23:35:17.499" v="5530" actId="572"/>
          <ac:graphicFrameMkLst>
            <pc:docMk/>
            <pc:sldMk cId="1281886352" sldId="258"/>
            <ac:graphicFrameMk id="2" creationId="{8AFF9A3F-A510-2E06-A425-D42EA4241567}"/>
          </ac:graphicFrameMkLst>
        </pc:graphicFrameChg>
      </pc:sldChg>
      <pc:sldChg chg="addSp delSp modSp del mod">
        <pc:chgData name="David Guzzi" userId="2489b4ab3e3a2fa6" providerId="LiveId" clId="{85AAAE19-B357-4872-855D-94141DD04949}" dt="2024-08-02T21:31:03.308" v="1942" actId="47"/>
        <pc:sldMkLst>
          <pc:docMk/>
          <pc:sldMk cId="3162169190" sldId="259"/>
        </pc:sldMkLst>
        <pc:spChg chg="add mod">
          <ac:chgData name="David Guzzi" userId="2489b4ab3e3a2fa6" providerId="LiveId" clId="{85AAAE19-B357-4872-855D-94141DD04949}" dt="2024-08-02T20:39:16.913" v="21"/>
          <ac:spMkLst>
            <pc:docMk/>
            <pc:sldMk cId="3162169190" sldId="259"/>
            <ac:spMk id="3" creationId="{9E02381C-AEAE-D3D3-1E2F-7E2825E5E649}"/>
          </ac:spMkLst>
        </pc:spChg>
        <pc:spChg chg="del mod">
          <ac:chgData name="David Guzzi" userId="2489b4ab3e3a2fa6" providerId="LiveId" clId="{85AAAE19-B357-4872-855D-94141DD04949}" dt="2024-08-02T21:04:41.585" v="307" actId="21"/>
          <ac:spMkLst>
            <pc:docMk/>
            <pc:sldMk cId="3162169190" sldId="259"/>
            <ac:spMk id="4" creationId="{DC751BEB-2F7E-9161-5A77-F4F165D4BBC4}"/>
          </ac:spMkLst>
        </pc:spChg>
        <pc:spChg chg="del mod">
          <ac:chgData name="David Guzzi" userId="2489b4ab3e3a2fa6" providerId="LiveId" clId="{85AAAE19-B357-4872-855D-94141DD04949}" dt="2024-08-02T20:39:19.956" v="22" actId="478"/>
          <ac:spMkLst>
            <pc:docMk/>
            <pc:sldMk cId="3162169190" sldId="259"/>
            <ac:spMk id="15" creationId="{1AE0CFA4-BF39-C1EE-21D8-378FFE013E6E}"/>
          </ac:spMkLst>
        </pc:spChg>
        <pc:graphicFrameChg chg="mod modGraphic">
          <ac:chgData name="David Guzzi" userId="2489b4ab3e3a2fa6" providerId="LiveId" clId="{85AAAE19-B357-4872-855D-94141DD04949}" dt="2024-08-02T20:40:36.426" v="33" actId="1076"/>
          <ac:graphicFrameMkLst>
            <pc:docMk/>
            <pc:sldMk cId="3162169190" sldId="259"/>
            <ac:graphicFrameMk id="2" creationId="{8AFF9A3F-A510-2E06-A425-D42EA4241567}"/>
          </ac:graphicFrameMkLst>
        </pc:graphicFrameChg>
        <pc:graphicFrameChg chg="mod modGraphic">
          <ac:chgData name="David Guzzi" userId="2489b4ab3e3a2fa6" providerId="LiveId" clId="{85AAAE19-B357-4872-855D-94141DD04949}" dt="2024-08-02T20:46:47.905" v="123" actId="572"/>
          <ac:graphicFrameMkLst>
            <pc:docMk/>
            <pc:sldMk cId="3162169190" sldId="259"/>
            <ac:graphicFrameMk id="10" creationId="{B28FB625-3C0C-7E07-B7AA-402E5A290D15}"/>
          </ac:graphicFrameMkLst>
        </pc:graphicFrameChg>
        <pc:graphicFrameChg chg="mod">
          <ac:chgData name="David Guzzi" userId="2489b4ab3e3a2fa6" providerId="LiveId" clId="{85AAAE19-B357-4872-855D-94141DD04949}" dt="2024-08-02T20:40:46.315" v="34" actId="1076"/>
          <ac:graphicFrameMkLst>
            <pc:docMk/>
            <pc:sldMk cId="3162169190" sldId="259"/>
            <ac:graphicFrameMk id="12" creationId="{9FD956B5-419B-4557-1840-3C43002A834D}"/>
          </ac:graphicFrameMkLst>
        </pc:graphicFrameChg>
      </pc:sldChg>
      <pc:sldChg chg="addSp delSp modSp mod">
        <pc:chgData name="David Guzzi" userId="2489b4ab3e3a2fa6" providerId="LiveId" clId="{85AAAE19-B357-4872-855D-94141DD04949}" dt="2024-08-03T01:14:39.552" v="8248" actId="20577"/>
        <pc:sldMkLst>
          <pc:docMk/>
          <pc:sldMk cId="3749266279" sldId="260"/>
        </pc:sldMkLst>
        <pc:spChg chg="add mod">
          <ac:chgData name="David Guzzi" userId="2489b4ab3e3a2fa6" providerId="LiveId" clId="{85AAAE19-B357-4872-855D-94141DD04949}" dt="2024-08-03T01:14:39.552" v="8248" actId="20577"/>
          <ac:spMkLst>
            <pc:docMk/>
            <pc:sldMk cId="3749266279" sldId="260"/>
            <ac:spMk id="2" creationId="{805CDE67-4A45-7C69-7E87-B6F0AF9B73EE}"/>
          </ac:spMkLst>
        </pc:spChg>
        <pc:spChg chg="add mod">
          <ac:chgData name="David Guzzi" userId="2489b4ab3e3a2fa6" providerId="LiveId" clId="{85AAAE19-B357-4872-855D-94141DD04949}" dt="2024-08-03T00:34:41.580" v="6111" actId="5793"/>
          <ac:spMkLst>
            <pc:docMk/>
            <pc:sldMk cId="3749266279" sldId="260"/>
            <ac:spMk id="7" creationId="{ACE806B7-6AD9-A791-6A29-034E0A880F69}"/>
          </ac:spMkLst>
        </pc:spChg>
        <pc:spChg chg="add mod">
          <ac:chgData name="David Guzzi" userId="2489b4ab3e3a2fa6" providerId="LiveId" clId="{85AAAE19-B357-4872-855D-94141DD04949}" dt="2024-08-03T00:34:46.392" v="6113" actId="1076"/>
          <ac:spMkLst>
            <pc:docMk/>
            <pc:sldMk cId="3749266279" sldId="260"/>
            <ac:spMk id="14" creationId="{F08A2BD3-E5C3-8F45-0113-B4EE42201576}"/>
          </ac:spMkLst>
        </pc:spChg>
        <pc:spChg chg="del">
          <ac:chgData name="David Guzzi" userId="2489b4ab3e3a2fa6" providerId="LiveId" clId="{85AAAE19-B357-4872-855D-94141DD04949}" dt="2024-08-03T01:14:32.707" v="8212" actId="478"/>
          <ac:spMkLst>
            <pc:docMk/>
            <pc:sldMk cId="3749266279" sldId="260"/>
            <ac:spMk id="15" creationId="{1AE0CFA4-BF39-C1EE-21D8-378FFE013E6E}"/>
          </ac:spMkLst>
        </pc:spChg>
        <pc:spChg chg="add mod">
          <ac:chgData name="David Guzzi" userId="2489b4ab3e3a2fa6" providerId="LiveId" clId="{85AAAE19-B357-4872-855D-94141DD04949}" dt="2024-08-03T01:02:18.870" v="8196" actId="403"/>
          <ac:spMkLst>
            <pc:docMk/>
            <pc:sldMk cId="3749266279" sldId="260"/>
            <ac:spMk id="16" creationId="{FB718C48-AAE3-626F-83C5-15DB757B84EF}"/>
          </ac:spMkLst>
        </pc:spChg>
        <pc:spChg chg="del">
          <ac:chgData name="David Guzzi" userId="2489b4ab3e3a2fa6" providerId="LiveId" clId="{85AAAE19-B357-4872-855D-94141DD04949}" dt="2024-08-03T00:18:56.574" v="5604" actId="478"/>
          <ac:spMkLst>
            <pc:docMk/>
            <pc:sldMk cId="3749266279" sldId="260"/>
            <ac:spMk id="21" creationId="{4CD3D2A6-CE6E-0C0C-C644-A18F02DF76F3}"/>
          </ac:spMkLst>
        </pc:spChg>
        <pc:graphicFrameChg chg="add del mod modGraphic">
          <ac:chgData name="David Guzzi" userId="2489b4ab3e3a2fa6" providerId="LiveId" clId="{85AAAE19-B357-4872-855D-94141DD04949}" dt="2024-08-03T00:28:14.995" v="5939" actId="478"/>
          <ac:graphicFrameMkLst>
            <pc:docMk/>
            <pc:sldMk cId="3749266279" sldId="260"/>
            <ac:graphicFrameMk id="8" creationId="{0B15858F-C974-1F51-14D7-E0D94EE86A43}"/>
          </ac:graphicFrameMkLst>
        </pc:graphicFrameChg>
        <pc:graphicFrameChg chg="add del mod modGraphic">
          <ac:chgData name="David Guzzi" userId="2489b4ab3e3a2fa6" providerId="LiveId" clId="{85AAAE19-B357-4872-855D-94141DD04949}" dt="2024-08-03T00:28:13.620" v="5938" actId="478"/>
          <ac:graphicFrameMkLst>
            <pc:docMk/>
            <pc:sldMk cId="3749266279" sldId="260"/>
            <ac:graphicFrameMk id="9" creationId="{C8952F6D-A60C-8DDC-A980-7D62D15CE48B}"/>
          </ac:graphicFrameMkLst>
        </pc:graphicFrameChg>
        <pc:graphicFrameChg chg="add mod modGraphic">
          <ac:chgData name="David Guzzi" userId="2489b4ab3e3a2fa6" providerId="LiveId" clId="{85AAAE19-B357-4872-855D-94141DD04949}" dt="2024-08-03T00:35:02.660" v="6117" actId="20577"/>
          <ac:graphicFrameMkLst>
            <pc:docMk/>
            <pc:sldMk cId="3749266279" sldId="260"/>
            <ac:graphicFrameMk id="10" creationId="{C6E18BC0-1A22-0C9D-832E-1F931077AD53}"/>
          </ac:graphicFrameMkLst>
        </pc:graphicFrameChg>
        <pc:graphicFrameChg chg="add mod modGraphic">
          <ac:chgData name="David Guzzi" userId="2489b4ab3e3a2fa6" providerId="LiveId" clId="{85AAAE19-B357-4872-855D-94141DD04949}" dt="2024-08-03T00:46:10.874" v="6948" actId="404"/>
          <ac:graphicFrameMkLst>
            <pc:docMk/>
            <pc:sldMk cId="3749266279" sldId="260"/>
            <ac:graphicFrameMk id="12" creationId="{F51AC913-1EBD-5BAC-396C-3E8FB88AC7EE}"/>
          </ac:graphicFrameMkLst>
        </pc:graphicFrameChg>
        <pc:picChg chg="add del mod">
          <ac:chgData name="David Guzzi" userId="2489b4ab3e3a2fa6" providerId="LiveId" clId="{85AAAE19-B357-4872-855D-94141DD04949}" dt="2024-08-02T23:55:12.201" v="5590" actId="478"/>
          <ac:picMkLst>
            <pc:docMk/>
            <pc:sldMk cId="3749266279" sldId="260"/>
            <ac:picMk id="3" creationId="{83DF6356-4F46-D520-D2D4-D4E66BC896CA}"/>
          </ac:picMkLst>
        </pc:picChg>
        <pc:picChg chg="add mod">
          <ac:chgData name="David Guzzi" userId="2489b4ab3e3a2fa6" providerId="LiveId" clId="{85AAAE19-B357-4872-855D-94141DD04949}" dt="2024-08-03T00:34:49.626" v="6114" actId="1076"/>
          <ac:picMkLst>
            <pc:docMk/>
            <pc:sldMk cId="3749266279" sldId="260"/>
            <ac:picMk id="6" creationId="{998D9140-5DAC-C50E-213F-E6646390C68E}"/>
          </ac:picMkLst>
        </pc:picChg>
      </pc:sldChg>
      <pc:sldChg chg="addSp delSp modSp add del mod">
        <pc:chgData name="David Guzzi" userId="2489b4ab3e3a2fa6" providerId="LiveId" clId="{85AAAE19-B357-4872-855D-94141DD04949}" dt="2024-08-03T01:03:39.917" v="8211" actId="47"/>
        <pc:sldMkLst>
          <pc:docMk/>
          <pc:sldMk cId="572055099" sldId="261"/>
        </pc:sldMkLst>
        <pc:spChg chg="mod">
          <ac:chgData name="David Guzzi" userId="2489b4ab3e3a2fa6" providerId="LiveId" clId="{85AAAE19-B357-4872-855D-94141DD04949}" dt="2024-08-02T21:30:16.614" v="1885" actId="1076"/>
          <ac:spMkLst>
            <pc:docMk/>
            <pc:sldMk cId="572055099" sldId="261"/>
            <ac:spMk id="3" creationId="{9E02381C-AEAE-D3D3-1E2F-7E2825E5E649}"/>
          </ac:spMkLst>
        </pc:spChg>
        <pc:spChg chg="del">
          <ac:chgData name="David Guzzi" userId="2489b4ab3e3a2fa6" providerId="LiveId" clId="{85AAAE19-B357-4872-855D-94141DD04949}" dt="2024-08-02T20:51:59.020" v="125" actId="478"/>
          <ac:spMkLst>
            <pc:docMk/>
            <pc:sldMk cId="572055099" sldId="261"/>
            <ac:spMk id="4" creationId="{DC751BEB-2F7E-9161-5A77-F4F165D4BBC4}"/>
          </ac:spMkLst>
        </pc:spChg>
        <pc:spChg chg="del">
          <ac:chgData name="David Guzzi" userId="2489b4ab3e3a2fa6" providerId="LiveId" clId="{85AAAE19-B357-4872-855D-94141DD04949}" dt="2024-08-02T20:51:59.020" v="125" actId="478"/>
          <ac:spMkLst>
            <pc:docMk/>
            <pc:sldMk cId="572055099" sldId="261"/>
            <ac:spMk id="6" creationId="{45E65CC9-D865-8783-1DE9-86CD424EED70}"/>
          </ac:spMkLst>
        </pc:spChg>
        <pc:spChg chg="add mod">
          <ac:chgData name="David Guzzi" userId="2489b4ab3e3a2fa6" providerId="LiveId" clId="{85AAAE19-B357-4872-855D-94141DD04949}" dt="2024-08-02T23:50:36.914" v="5543" actId="1036"/>
          <ac:spMkLst>
            <pc:docMk/>
            <pc:sldMk cId="572055099" sldId="261"/>
            <ac:spMk id="8" creationId="{FAEF4F76-B04F-FBC4-6BAD-ECD852020180}"/>
          </ac:spMkLst>
        </pc:spChg>
        <pc:spChg chg="add mod">
          <ac:chgData name="David Guzzi" userId="2489b4ab3e3a2fa6" providerId="LiveId" clId="{85AAAE19-B357-4872-855D-94141DD04949}" dt="2024-08-02T23:50:36.914" v="5543" actId="1036"/>
          <ac:spMkLst>
            <pc:docMk/>
            <pc:sldMk cId="572055099" sldId="261"/>
            <ac:spMk id="9" creationId="{90035730-0BC5-2FEF-1FAA-403B6A2EE983}"/>
          </ac:spMkLst>
        </pc:spChg>
        <pc:spChg chg="add mod">
          <ac:chgData name="David Guzzi" userId="2489b4ab3e3a2fa6" providerId="LiveId" clId="{85AAAE19-B357-4872-855D-94141DD04949}" dt="2024-08-02T21:36:18.885" v="2076" actId="20577"/>
          <ac:spMkLst>
            <pc:docMk/>
            <pc:sldMk cId="572055099" sldId="261"/>
            <ac:spMk id="16" creationId="{DC751BEB-2F7E-9161-5A77-F4F165D4BBC4}"/>
          </ac:spMkLst>
        </pc:spChg>
        <pc:spChg chg="add mod">
          <ac:chgData name="David Guzzi" userId="2489b4ab3e3a2fa6" providerId="LiveId" clId="{85AAAE19-B357-4872-855D-94141DD04949}" dt="2024-08-02T23:50:31.222" v="5536" actId="1036"/>
          <ac:spMkLst>
            <pc:docMk/>
            <pc:sldMk cId="572055099" sldId="261"/>
            <ac:spMk id="18" creationId="{C004BA14-4F6A-913C-0717-FD67A303ACF7}"/>
          </ac:spMkLst>
        </pc:spChg>
        <pc:spChg chg="add mod">
          <ac:chgData name="David Guzzi" userId="2489b4ab3e3a2fa6" providerId="LiveId" clId="{85AAAE19-B357-4872-855D-94141DD04949}" dt="2024-08-02T23:50:31.222" v="5536" actId="1036"/>
          <ac:spMkLst>
            <pc:docMk/>
            <pc:sldMk cId="572055099" sldId="261"/>
            <ac:spMk id="19" creationId="{A18061C4-8BF9-8064-9B8E-D858617D097B}"/>
          </ac:spMkLst>
        </pc:spChg>
        <pc:spChg chg="add mod">
          <ac:chgData name="David Guzzi" userId="2489b4ab3e3a2fa6" providerId="LiveId" clId="{85AAAE19-B357-4872-855D-94141DD04949}" dt="2024-08-02T23:51:53.597" v="5585" actId="20577"/>
          <ac:spMkLst>
            <pc:docMk/>
            <pc:sldMk cId="572055099" sldId="261"/>
            <ac:spMk id="21" creationId="{D89F7D2B-DFAF-54DB-76E6-5CD5654B0AD1}"/>
          </ac:spMkLst>
        </pc:spChg>
        <pc:graphicFrameChg chg="del">
          <ac:chgData name="David Guzzi" userId="2489b4ab3e3a2fa6" providerId="LiveId" clId="{85AAAE19-B357-4872-855D-94141DD04949}" dt="2024-08-02T20:51:59.020" v="125" actId="478"/>
          <ac:graphicFrameMkLst>
            <pc:docMk/>
            <pc:sldMk cId="572055099" sldId="261"/>
            <ac:graphicFrameMk id="2" creationId="{8AFF9A3F-A510-2E06-A425-D42EA4241567}"/>
          </ac:graphicFrameMkLst>
        </pc:graphicFrameChg>
        <pc:graphicFrameChg chg="add mod modGraphic">
          <ac:chgData name="David Guzzi" userId="2489b4ab3e3a2fa6" providerId="LiveId" clId="{85AAAE19-B357-4872-855D-94141DD04949}" dt="2024-08-02T22:36:09.972" v="3364"/>
          <ac:graphicFrameMkLst>
            <pc:docMk/>
            <pc:sldMk cId="572055099" sldId="261"/>
            <ac:graphicFrameMk id="7" creationId="{B645CDAB-244E-61F2-1475-7782D09DC214}"/>
          </ac:graphicFrameMkLst>
        </pc:graphicFrameChg>
        <pc:graphicFrameChg chg="del mod">
          <ac:chgData name="David Guzzi" userId="2489b4ab3e3a2fa6" providerId="LiveId" clId="{85AAAE19-B357-4872-855D-94141DD04949}" dt="2024-08-02T20:58:17.506" v="176" actId="478"/>
          <ac:graphicFrameMkLst>
            <pc:docMk/>
            <pc:sldMk cId="572055099" sldId="261"/>
            <ac:graphicFrameMk id="10" creationId="{B28FB625-3C0C-7E07-B7AA-402E5A290D15}"/>
          </ac:graphicFrameMkLst>
        </pc:graphicFrameChg>
        <pc:graphicFrameChg chg="del">
          <ac:chgData name="David Guzzi" userId="2489b4ab3e3a2fa6" providerId="LiveId" clId="{85AAAE19-B357-4872-855D-94141DD04949}" dt="2024-08-02T20:51:59.020" v="125" actId="478"/>
          <ac:graphicFrameMkLst>
            <pc:docMk/>
            <pc:sldMk cId="572055099" sldId="261"/>
            <ac:graphicFrameMk id="12" creationId="{9FD956B5-419B-4557-1840-3C43002A834D}"/>
          </ac:graphicFrameMkLst>
        </pc:graphicFrameChg>
        <pc:graphicFrameChg chg="del">
          <ac:chgData name="David Guzzi" userId="2489b4ab3e3a2fa6" providerId="LiveId" clId="{85AAAE19-B357-4872-855D-94141DD04949}" dt="2024-08-02T20:51:59.020" v="125" actId="478"/>
          <ac:graphicFrameMkLst>
            <pc:docMk/>
            <pc:sldMk cId="572055099" sldId="261"/>
            <ac:graphicFrameMk id="14" creationId="{90FD4F9C-54B5-DE9F-680C-4829627D9876}"/>
          </ac:graphicFrameMkLst>
        </pc:graphicFrameChg>
        <pc:graphicFrameChg chg="add mod modGraphic">
          <ac:chgData name="David Guzzi" userId="2489b4ab3e3a2fa6" providerId="LiveId" clId="{85AAAE19-B357-4872-855D-94141DD04949}" dt="2024-08-02T21:31:13.247" v="1954" actId="1035"/>
          <ac:graphicFrameMkLst>
            <pc:docMk/>
            <pc:sldMk cId="572055099" sldId="261"/>
            <ac:graphicFrameMk id="15" creationId="{D9C2567C-1D2E-775A-240B-2C4AEDFCC78D}"/>
          </ac:graphicFrameMkLst>
        </pc:graphicFrameChg>
        <pc:graphicFrameChg chg="add mod modGraphic">
          <ac:chgData name="David Guzzi" userId="2489b4ab3e3a2fa6" providerId="LiveId" clId="{85AAAE19-B357-4872-855D-94141DD04949}" dt="2024-08-03T01:00:48.444" v="8024" actId="207"/>
          <ac:graphicFrameMkLst>
            <pc:docMk/>
            <pc:sldMk cId="572055099" sldId="261"/>
            <ac:graphicFrameMk id="17" creationId="{B6F477BF-7BC4-84C5-E0C6-AAADB381F070}"/>
          </ac:graphicFrameMkLst>
        </pc:graphicFrameChg>
        <pc:graphicFrameChg chg="add mod modGraphic">
          <ac:chgData name="David Guzzi" userId="2489b4ab3e3a2fa6" providerId="LiveId" clId="{85AAAE19-B357-4872-855D-94141DD04949}" dt="2024-08-02T21:53:08.401" v="2916" actId="1035"/>
          <ac:graphicFrameMkLst>
            <pc:docMk/>
            <pc:sldMk cId="572055099" sldId="261"/>
            <ac:graphicFrameMk id="20" creationId="{121489D2-8749-57EA-7EA6-CC1FEA73D3FE}"/>
          </ac:graphicFrameMkLst>
        </pc:graphicFrameChg>
      </pc:sldChg>
      <pc:sldChg chg="addSp delSp modSp add mod ord">
        <pc:chgData name="David Guzzi" userId="2489b4ab3e3a2fa6" providerId="LiveId" clId="{85AAAE19-B357-4872-855D-94141DD04949}" dt="2024-08-03T01:03:29.480" v="8210"/>
        <pc:sldMkLst>
          <pc:docMk/>
          <pc:sldMk cId="2506785096" sldId="262"/>
        </pc:sldMkLst>
        <pc:spChg chg="add mod">
          <ac:chgData name="David Guzzi" userId="2489b4ab3e3a2fa6" providerId="LiveId" clId="{85AAAE19-B357-4872-855D-94141DD04949}" dt="2024-08-03T01:03:29.480" v="8210"/>
          <ac:spMkLst>
            <pc:docMk/>
            <pc:sldMk cId="2506785096" sldId="262"/>
            <ac:spMk id="2" creationId="{9EA9C085-9AE8-371B-D6E3-50D014C99193}"/>
          </ac:spMkLst>
        </pc:spChg>
        <pc:spChg chg="add mod">
          <ac:chgData name="David Guzzi" userId="2489b4ab3e3a2fa6" providerId="LiveId" clId="{85AAAE19-B357-4872-855D-94141DD04949}" dt="2024-08-03T01:03:29.480" v="8210"/>
          <ac:spMkLst>
            <pc:docMk/>
            <pc:sldMk cId="2506785096" sldId="262"/>
            <ac:spMk id="4" creationId="{5F0A230F-780F-8547-55F0-001EB20BD5AC}"/>
          </ac:spMkLst>
        </pc:spChg>
        <pc:spChg chg="del">
          <ac:chgData name="David Guzzi" userId="2489b4ab3e3a2fa6" providerId="LiveId" clId="{85AAAE19-B357-4872-855D-94141DD04949}" dt="2024-08-03T01:03:26.420" v="8206" actId="478"/>
          <ac:spMkLst>
            <pc:docMk/>
            <pc:sldMk cId="2506785096" sldId="262"/>
            <ac:spMk id="7" creationId="{ACE806B7-6AD9-A791-6A29-034E0A880F69}"/>
          </ac:spMkLst>
        </pc:spChg>
        <pc:spChg chg="add mod">
          <ac:chgData name="David Guzzi" userId="2489b4ab3e3a2fa6" providerId="LiveId" clId="{85AAAE19-B357-4872-855D-94141DD04949}" dt="2024-08-03T01:03:29.480" v="8210"/>
          <ac:spMkLst>
            <pc:docMk/>
            <pc:sldMk cId="2506785096" sldId="262"/>
            <ac:spMk id="8" creationId="{6884236A-4682-6C75-DAE2-F7DC053D949F}"/>
          </ac:spMkLst>
        </pc:spChg>
        <pc:spChg chg="del">
          <ac:chgData name="David Guzzi" userId="2489b4ab3e3a2fa6" providerId="LiveId" clId="{85AAAE19-B357-4872-855D-94141DD04949}" dt="2024-08-03T01:03:26.420" v="8206" actId="478"/>
          <ac:spMkLst>
            <pc:docMk/>
            <pc:sldMk cId="2506785096" sldId="262"/>
            <ac:spMk id="14" creationId="{F08A2BD3-E5C3-8F45-0113-B4EE42201576}"/>
          </ac:spMkLst>
        </pc:spChg>
        <pc:spChg chg="del">
          <ac:chgData name="David Guzzi" userId="2489b4ab3e3a2fa6" providerId="LiveId" clId="{85AAAE19-B357-4872-855D-94141DD04949}" dt="2024-08-03T01:03:26.420" v="8206" actId="478"/>
          <ac:spMkLst>
            <pc:docMk/>
            <pc:sldMk cId="2506785096" sldId="262"/>
            <ac:spMk id="15" creationId="{1AE0CFA4-BF39-C1EE-21D8-378FFE013E6E}"/>
          </ac:spMkLst>
        </pc:spChg>
        <pc:spChg chg="del mod">
          <ac:chgData name="David Guzzi" userId="2489b4ab3e3a2fa6" providerId="LiveId" clId="{85AAAE19-B357-4872-855D-94141DD04949}" dt="2024-08-03T01:03:28.406" v="8209" actId="478"/>
          <ac:spMkLst>
            <pc:docMk/>
            <pc:sldMk cId="2506785096" sldId="262"/>
            <ac:spMk id="16" creationId="{FB718C48-AAE3-626F-83C5-15DB757B84EF}"/>
          </ac:spMkLst>
        </pc:spChg>
        <pc:spChg chg="add mod">
          <ac:chgData name="David Guzzi" userId="2489b4ab3e3a2fa6" providerId="LiveId" clId="{85AAAE19-B357-4872-855D-94141DD04949}" dt="2024-08-03T01:03:29.480" v="8210"/>
          <ac:spMkLst>
            <pc:docMk/>
            <pc:sldMk cId="2506785096" sldId="262"/>
            <ac:spMk id="17" creationId="{FBAE1DA1-4565-084E-A8EB-D5795D44315D}"/>
          </ac:spMkLst>
        </pc:spChg>
        <pc:spChg chg="add mod">
          <ac:chgData name="David Guzzi" userId="2489b4ab3e3a2fa6" providerId="LiveId" clId="{85AAAE19-B357-4872-855D-94141DD04949}" dt="2024-08-03T01:03:29.480" v="8210"/>
          <ac:spMkLst>
            <pc:docMk/>
            <pc:sldMk cId="2506785096" sldId="262"/>
            <ac:spMk id="19" creationId="{A6B512A1-E352-BE4D-011F-2F2A6F317A4F}"/>
          </ac:spMkLst>
        </pc:spChg>
        <pc:spChg chg="add mod">
          <ac:chgData name="David Guzzi" userId="2489b4ab3e3a2fa6" providerId="LiveId" clId="{85AAAE19-B357-4872-855D-94141DD04949}" dt="2024-08-03T01:03:29.480" v="8210"/>
          <ac:spMkLst>
            <pc:docMk/>
            <pc:sldMk cId="2506785096" sldId="262"/>
            <ac:spMk id="20" creationId="{05994FD3-D415-DA35-7F16-50190771D905}"/>
          </ac:spMkLst>
        </pc:spChg>
        <pc:spChg chg="add mod">
          <ac:chgData name="David Guzzi" userId="2489b4ab3e3a2fa6" providerId="LiveId" clId="{85AAAE19-B357-4872-855D-94141DD04949}" dt="2024-08-03T01:03:29.480" v="8210"/>
          <ac:spMkLst>
            <pc:docMk/>
            <pc:sldMk cId="2506785096" sldId="262"/>
            <ac:spMk id="22" creationId="{DE8F765E-1015-F86A-1781-FACAA84E448A}"/>
          </ac:spMkLst>
        </pc:spChg>
        <pc:graphicFrameChg chg="add mod">
          <ac:chgData name="David Guzzi" userId="2489b4ab3e3a2fa6" providerId="LiveId" clId="{85AAAE19-B357-4872-855D-94141DD04949}" dt="2024-08-03T01:03:29.480" v="8210"/>
          <ac:graphicFrameMkLst>
            <pc:docMk/>
            <pc:sldMk cId="2506785096" sldId="262"/>
            <ac:graphicFrameMk id="3" creationId="{B4C4062C-A9FA-741D-30EA-691584549DC7}"/>
          </ac:graphicFrameMkLst>
        </pc:graphicFrameChg>
        <pc:graphicFrameChg chg="add mod">
          <ac:chgData name="David Guzzi" userId="2489b4ab3e3a2fa6" providerId="LiveId" clId="{85AAAE19-B357-4872-855D-94141DD04949}" dt="2024-08-03T01:03:29.480" v="8210"/>
          <ac:graphicFrameMkLst>
            <pc:docMk/>
            <pc:sldMk cId="2506785096" sldId="262"/>
            <ac:graphicFrameMk id="9" creationId="{BD4722A2-88A8-5A4F-EF59-AA34E3744826}"/>
          </ac:graphicFrameMkLst>
        </pc:graphicFrameChg>
        <pc:graphicFrameChg chg="del">
          <ac:chgData name="David Guzzi" userId="2489b4ab3e3a2fa6" providerId="LiveId" clId="{85AAAE19-B357-4872-855D-94141DD04949}" dt="2024-08-03T01:03:26.420" v="8206" actId="478"/>
          <ac:graphicFrameMkLst>
            <pc:docMk/>
            <pc:sldMk cId="2506785096" sldId="262"/>
            <ac:graphicFrameMk id="10" creationId="{C6E18BC0-1A22-0C9D-832E-1F931077AD53}"/>
          </ac:graphicFrameMkLst>
        </pc:graphicFrameChg>
        <pc:graphicFrameChg chg="del">
          <ac:chgData name="David Guzzi" userId="2489b4ab3e3a2fa6" providerId="LiveId" clId="{85AAAE19-B357-4872-855D-94141DD04949}" dt="2024-08-03T01:03:26.420" v="8206" actId="478"/>
          <ac:graphicFrameMkLst>
            <pc:docMk/>
            <pc:sldMk cId="2506785096" sldId="262"/>
            <ac:graphicFrameMk id="12" creationId="{F51AC913-1EBD-5BAC-396C-3E8FB88AC7EE}"/>
          </ac:graphicFrameMkLst>
        </pc:graphicFrameChg>
        <pc:graphicFrameChg chg="add mod">
          <ac:chgData name="David Guzzi" userId="2489b4ab3e3a2fa6" providerId="LiveId" clId="{85AAAE19-B357-4872-855D-94141DD04949}" dt="2024-08-03T01:03:29.480" v="8210"/>
          <ac:graphicFrameMkLst>
            <pc:docMk/>
            <pc:sldMk cId="2506785096" sldId="262"/>
            <ac:graphicFrameMk id="18" creationId="{3A70FC15-885C-EB5A-FDB1-339C05A0FB8E}"/>
          </ac:graphicFrameMkLst>
        </pc:graphicFrameChg>
        <pc:graphicFrameChg chg="add mod">
          <ac:chgData name="David Guzzi" userId="2489b4ab3e3a2fa6" providerId="LiveId" clId="{85AAAE19-B357-4872-855D-94141DD04949}" dt="2024-08-03T01:03:29.480" v="8210"/>
          <ac:graphicFrameMkLst>
            <pc:docMk/>
            <pc:sldMk cId="2506785096" sldId="262"/>
            <ac:graphicFrameMk id="21" creationId="{438C37C7-1B46-A358-29FC-0824780D22A5}"/>
          </ac:graphicFrameMkLst>
        </pc:graphicFrameChg>
        <pc:picChg chg="del">
          <ac:chgData name="David Guzzi" userId="2489b4ab3e3a2fa6" providerId="LiveId" clId="{85AAAE19-B357-4872-855D-94141DD04949}" dt="2024-08-03T01:03:27.210" v="8207" actId="478"/>
          <ac:picMkLst>
            <pc:docMk/>
            <pc:sldMk cId="2506785096" sldId="262"/>
            <ac:picMk id="6" creationId="{998D9140-5DAC-C50E-213F-E6646390C68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31A7F1-75F3-4CA5-9A72-4C5E4B10EFF5}" type="datetimeFigureOut">
              <a:rPr lang="es-AR" smtClean="0"/>
              <a:t>29/9/2024</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7C4BDF-2BD1-42F4-98F0-FD3EB219F4E2}" type="slidenum">
              <a:rPr lang="es-AR" smtClean="0"/>
              <a:t>‹Nº›</a:t>
            </a:fld>
            <a:endParaRPr lang="es-AR"/>
          </a:p>
        </p:txBody>
      </p:sp>
    </p:spTree>
    <p:extLst>
      <p:ext uri="{BB962C8B-B14F-4D97-AF65-F5344CB8AC3E}">
        <p14:creationId xmlns:p14="http://schemas.microsoft.com/office/powerpoint/2010/main" val="2255458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AFF1CAD7-3EF3-4501-AE17-82589F2953A8}" type="datetime1">
              <a:rPr lang="en-US" smtClean="0"/>
              <a:t>9/29/2024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r>
              <a:rPr lang="en-US"/>
              <a:t>AEM - Trabajo Final</a:t>
            </a:r>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‹Nº›</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895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1E6B9C50-49B6-44B4-8E81-4056B20A29FA}" type="datetime1">
              <a:rPr lang="en-US" smtClean="0"/>
              <a:t>9/29/2024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r>
              <a:rPr lang="en-US"/>
              <a:t>AEM - Trabajo Final</a:t>
            </a:r>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3933019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DA31512F-31F1-473C-A5BA-146197174566}" type="datetime1">
              <a:rPr lang="en-US" smtClean="0"/>
              <a:t>9/29/2024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r>
              <a:rPr lang="en-US"/>
              <a:t>AEM - Trabajo Final</a:t>
            </a:r>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1612136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89F580CD-4C6E-4428-8CB6-318AC49465E2}" type="datetime1">
              <a:rPr lang="en-US" smtClean="0"/>
              <a:t>9/29/2024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r>
              <a:rPr lang="en-US"/>
              <a:t>AEM - Trabajo Final</a:t>
            </a:r>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542702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2C47DBA1-BE42-40AD-8252-90F5F3C450C0}" type="datetime1">
              <a:rPr lang="en-US" smtClean="0"/>
              <a:t>9/29/2024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r>
              <a:rPr lang="en-US"/>
              <a:t>AEM - Trabajo Final</a:t>
            </a:r>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4104601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70BB6778-C28D-4ECE-A051-D87A20C2BA5E}" type="datetime1">
              <a:rPr lang="en-US" smtClean="0"/>
              <a:t>9/29/2024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r>
              <a:rPr lang="en-US"/>
              <a:t>AEM - Trabajo Final</a:t>
            </a:r>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2621060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C9AA1D89-D9C1-4B4E-9634-03B89D581099}" type="datetime1">
              <a:rPr lang="en-US" smtClean="0"/>
              <a:t>9/29/2024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r>
              <a:rPr lang="en-US"/>
              <a:t>AEM - Trabajo Final</a:t>
            </a:r>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912082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F1C22BE2-41BA-4C52-998C-12E9853EA847}" type="datetime1">
              <a:rPr lang="en-US" smtClean="0"/>
              <a:t>9/29/2024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r>
              <a:rPr lang="en-US"/>
              <a:t>AEM - Trabajo Final</a:t>
            </a:r>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2327131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83BA4855-AD58-4AF6-8881-67CC3FDDAE7E}" type="datetime1">
              <a:rPr lang="en-US" smtClean="0"/>
              <a:t>9/29/2024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r>
              <a:rPr lang="en-US"/>
              <a:t>AEM - Trabajo Final</a:t>
            </a:r>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251892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EBBC769C-F2EB-4698-81D1-D09C59F8478C}" type="datetime1">
              <a:rPr lang="en-US" smtClean="0"/>
              <a:t>9/29/2024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r>
              <a:rPr lang="en-US"/>
              <a:t>AEM - Trabajo Final</a:t>
            </a:r>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3323892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6BD3AC4B-B4B2-4128-9DEF-207B6F1FE6A3}" type="datetime1">
              <a:rPr lang="en-US" smtClean="0"/>
              <a:t>9/29/2024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r>
              <a:rPr lang="en-US"/>
              <a:t>AEM - Trabajo Final</a:t>
            </a:r>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‹Nº›</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3826124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E100D23B-9E5B-4D17-8C6F-9B1C7BA788C7}" type="datetime1">
              <a:rPr lang="en-US" smtClean="0"/>
              <a:t>9/29/2024</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r>
              <a:rPr lang="en-US"/>
              <a:t>AEM - Trabajo Final</a:t>
            </a:r>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‹Nº›</a:t>
            </a:fld>
            <a:endParaRPr lang="en-US" dirty="0"/>
          </a:p>
        </p:txBody>
      </p:sp>
    </p:spTree>
    <p:extLst>
      <p:ext uri="{BB962C8B-B14F-4D97-AF65-F5344CB8AC3E}">
        <p14:creationId xmlns:p14="http://schemas.microsoft.com/office/powerpoint/2010/main" val="2828551994"/>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hdr="0" dt="0"/>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bank.worldbank.org/source/world-development-indicator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a16="http://schemas.microsoft.com/office/drawing/2014/main" id="{9781E321-E12A-F73C-35AE-836A42FFDF7F}"/>
              </a:ext>
            </a:extLst>
          </p:cNvPr>
          <p:cNvSpPr>
            <a:spLocks noGrp="1"/>
          </p:cNvSpPr>
          <p:nvPr>
            <p:ph type="subTitle" idx="1"/>
          </p:nvPr>
        </p:nvSpPr>
        <p:spPr>
          <a:xfrm>
            <a:off x="576072" y="2660902"/>
            <a:ext cx="7333488" cy="2615185"/>
          </a:xfrm>
        </p:spPr>
        <p:txBody>
          <a:bodyPr anchor="b">
            <a:normAutofit fontScale="85000" lnSpcReduction="20000"/>
          </a:bodyPr>
          <a:lstStyle/>
          <a:p>
            <a:r>
              <a:rPr lang="es-AR" b="1" dirty="0"/>
              <a:t>Profesora: </a:t>
            </a:r>
          </a:p>
          <a:p>
            <a:pPr marL="285750" indent="-285750">
              <a:buFont typeface="Arial" panose="020B0604020202020204" pitchFamily="34" charset="0"/>
              <a:buChar char="•"/>
            </a:pPr>
            <a:r>
              <a:rPr lang="es-AR" dirty="0"/>
              <a:t>Clemente, Alejandra.</a:t>
            </a:r>
          </a:p>
          <a:p>
            <a:r>
              <a:rPr lang="es-AR" b="1"/>
              <a:t>Ayudante:</a:t>
            </a:r>
            <a:endParaRPr lang="es-AR" dirty="0"/>
          </a:p>
          <a:p>
            <a:pPr marL="285750" indent="-285750">
              <a:buFont typeface="Arial" panose="020B0604020202020204" pitchFamily="34" charset="0"/>
              <a:buChar char="•"/>
            </a:pPr>
            <a:r>
              <a:rPr lang="es-AR" dirty="0"/>
              <a:t>Mendoza Greco, Maximiliano.</a:t>
            </a:r>
          </a:p>
          <a:p>
            <a:pPr marL="285750" indent="-285750">
              <a:buFont typeface="Arial" panose="020B0604020202020204" pitchFamily="34" charset="0"/>
              <a:buChar char="•"/>
            </a:pPr>
            <a:endParaRPr lang="es-AR" dirty="0"/>
          </a:p>
          <a:p>
            <a:r>
              <a:rPr lang="es-AR" b="1" dirty="0"/>
              <a:t>Alumnos:</a:t>
            </a:r>
          </a:p>
          <a:p>
            <a:pPr marL="285750" indent="-285750">
              <a:buFont typeface="Arial" panose="020B0604020202020204" pitchFamily="34" charset="0"/>
              <a:buChar char="•"/>
            </a:pPr>
            <a:r>
              <a:rPr lang="es-AR" dirty="0" err="1"/>
              <a:t>Dignani</a:t>
            </a:r>
            <a:r>
              <a:rPr lang="es-AR" dirty="0"/>
              <a:t>, Franco;</a:t>
            </a:r>
          </a:p>
          <a:p>
            <a:pPr marL="285750" indent="-285750">
              <a:buFont typeface="Arial" panose="020B0604020202020204" pitchFamily="34" charset="0"/>
              <a:buChar char="•"/>
            </a:pPr>
            <a:r>
              <a:rPr lang="es-AR" dirty="0"/>
              <a:t>Guzzi, David.</a:t>
            </a:r>
          </a:p>
        </p:txBody>
      </p:sp>
      <p:pic>
        <p:nvPicPr>
          <p:cNvPr id="4" name="Picture 3" descr="Un patrón de acuarela abstracto azul sobre un fondo blanco">
            <a:extLst>
              <a:ext uri="{FF2B5EF4-FFF2-40B4-BE49-F238E27FC236}">
                <a16:creationId xmlns:a16="http://schemas.microsoft.com/office/drawing/2014/main" id="{C55AD304-6AC3-E830-A1B1-116E18E4BB81}"/>
              </a:ext>
            </a:extLst>
          </p:cNvPr>
          <p:cNvPicPr>
            <a:picLocks noChangeAspect="1"/>
          </p:cNvPicPr>
          <p:nvPr/>
        </p:nvPicPr>
        <p:blipFill>
          <a:blip r:embed="rId2"/>
          <a:srcRect l="2103" r="9337" b="-1"/>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2" name="Título 1">
            <a:extLst>
              <a:ext uri="{FF2B5EF4-FFF2-40B4-BE49-F238E27FC236}">
                <a16:creationId xmlns:a16="http://schemas.microsoft.com/office/drawing/2014/main" id="{4CAE4363-716B-5CDD-61EA-4AB822A98050}"/>
              </a:ext>
            </a:extLst>
          </p:cNvPr>
          <p:cNvSpPr>
            <a:spLocks noGrp="1"/>
          </p:cNvSpPr>
          <p:nvPr>
            <p:ph type="ctrTitle"/>
          </p:nvPr>
        </p:nvSpPr>
        <p:spPr>
          <a:xfrm>
            <a:off x="576072" y="1181101"/>
            <a:ext cx="7946136" cy="1187195"/>
          </a:xfrm>
        </p:spPr>
        <p:txBody>
          <a:bodyPr>
            <a:normAutofit/>
          </a:bodyPr>
          <a:lstStyle/>
          <a:p>
            <a:r>
              <a:rPr lang="es-AR" sz="2800" b="1" dirty="0"/>
              <a:t>Maestría en econometría</a:t>
            </a:r>
            <a:br>
              <a:rPr lang="es-AR" dirty="0"/>
            </a:br>
            <a:r>
              <a:rPr lang="es-AR" sz="1800" dirty="0"/>
              <a:t>análisis estadístico multivariado</a:t>
            </a:r>
            <a:endParaRPr lang="es-AR" dirty="0"/>
          </a:p>
        </p:txBody>
      </p:sp>
      <p:sp>
        <p:nvSpPr>
          <p:cNvPr id="33" name="Freeform: Shape 10">
            <a:extLst>
              <a:ext uri="{FF2B5EF4-FFF2-40B4-BE49-F238E27FC236}">
                <a16:creationId xmlns:a16="http://schemas.microsoft.com/office/drawing/2014/main" id="{02E0C409-730D-455F-AA8F-0646ABDB1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3"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a:extLst>
              <a:ext uri="{FF2B5EF4-FFF2-40B4-BE49-F238E27FC236}">
                <a16:creationId xmlns:a16="http://schemas.microsoft.com/office/drawing/2014/main" id="{7CA084EA-864C-2727-C4EE-34B9BE2DA5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6253" y="6270967"/>
            <a:ext cx="3010027" cy="496968"/>
          </a:xfrm>
          <a:prstGeom prst="rect">
            <a:avLst/>
          </a:prstGeom>
          <a:noFill/>
          <a:extLst>
            <a:ext uri="{909E8E84-426E-40DD-AFC4-6F175D3DCCD1}">
              <a14:hiddenFill xmlns:a14="http://schemas.microsoft.com/office/drawing/2010/main">
                <a:solidFill>
                  <a:srgbClr val="FFFFFF"/>
                </a:solidFill>
              </a14:hiddenFill>
            </a:ext>
          </a:extLst>
        </p:spPr>
      </p:pic>
      <p:sp>
        <p:nvSpPr>
          <p:cNvPr id="7" name="Subtítulo 2">
            <a:extLst>
              <a:ext uri="{FF2B5EF4-FFF2-40B4-BE49-F238E27FC236}">
                <a16:creationId xmlns:a16="http://schemas.microsoft.com/office/drawing/2014/main" id="{9D52EA33-3033-2550-2302-A755ABA83F88}"/>
              </a:ext>
            </a:extLst>
          </p:cNvPr>
          <p:cNvSpPr txBox="1">
            <a:spLocks/>
          </p:cNvSpPr>
          <p:nvPr/>
        </p:nvSpPr>
        <p:spPr>
          <a:xfrm>
            <a:off x="22169" y="6405224"/>
            <a:ext cx="7333488" cy="362711"/>
          </a:xfrm>
          <a:prstGeom prst="rect">
            <a:avLst/>
          </a:prstGeom>
        </p:spPr>
        <p:txBody>
          <a:bodyPr vert="horz" lIns="91440" tIns="45720" rIns="91440" bIns="45720" rtlCol="0" anchor="b">
            <a:normAutofit/>
          </a:bodyPr>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Tx/>
              <a:buNone/>
              <a:defRPr sz="2000" i="1"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Tx/>
              <a:buNone/>
              <a:defRPr sz="1600" i="1"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AR" sz="1400" b="1" dirty="0"/>
              <a:t>Ciclo lectivo: </a:t>
            </a:r>
            <a:r>
              <a:rPr lang="es-AR" sz="1400" dirty="0"/>
              <a:t>Segundo Trimestre 2024.</a:t>
            </a:r>
          </a:p>
        </p:txBody>
      </p:sp>
    </p:spTree>
    <p:extLst>
      <p:ext uri="{BB962C8B-B14F-4D97-AF65-F5344CB8AC3E}">
        <p14:creationId xmlns:p14="http://schemas.microsoft.com/office/powerpoint/2010/main" val="867229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10</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CLUSTERS JERÁRQUICO</a:t>
            </a:r>
          </a:p>
        </p:txBody>
      </p:sp>
    </p:spTree>
    <p:extLst>
      <p:ext uri="{BB962C8B-B14F-4D97-AF65-F5344CB8AC3E}">
        <p14:creationId xmlns:p14="http://schemas.microsoft.com/office/powerpoint/2010/main" val="231920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11</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CLUSTERS JERÁRQUICO</a:t>
            </a:r>
          </a:p>
        </p:txBody>
      </p:sp>
    </p:spTree>
    <p:extLst>
      <p:ext uri="{BB962C8B-B14F-4D97-AF65-F5344CB8AC3E}">
        <p14:creationId xmlns:p14="http://schemas.microsoft.com/office/powerpoint/2010/main" val="3996971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12</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CLUSTERS JERÁRQUICO</a:t>
            </a:r>
          </a:p>
        </p:txBody>
      </p:sp>
    </p:spTree>
    <p:extLst>
      <p:ext uri="{BB962C8B-B14F-4D97-AF65-F5344CB8AC3E}">
        <p14:creationId xmlns:p14="http://schemas.microsoft.com/office/powerpoint/2010/main" val="3030064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13</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CLUSTERS JERÁRQUICO</a:t>
            </a:r>
          </a:p>
        </p:txBody>
      </p:sp>
    </p:spTree>
    <p:extLst>
      <p:ext uri="{BB962C8B-B14F-4D97-AF65-F5344CB8AC3E}">
        <p14:creationId xmlns:p14="http://schemas.microsoft.com/office/powerpoint/2010/main" val="4026336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14</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FACTORES</a:t>
            </a:r>
          </a:p>
        </p:txBody>
      </p:sp>
    </p:spTree>
    <p:extLst>
      <p:ext uri="{BB962C8B-B14F-4D97-AF65-F5344CB8AC3E}">
        <p14:creationId xmlns:p14="http://schemas.microsoft.com/office/powerpoint/2010/main" val="2270572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15</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FACTORES</a:t>
            </a:r>
          </a:p>
        </p:txBody>
      </p:sp>
    </p:spTree>
    <p:extLst>
      <p:ext uri="{BB962C8B-B14F-4D97-AF65-F5344CB8AC3E}">
        <p14:creationId xmlns:p14="http://schemas.microsoft.com/office/powerpoint/2010/main" val="889134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16</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FACTORES</a:t>
            </a:r>
          </a:p>
        </p:txBody>
      </p:sp>
    </p:spTree>
    <p:extLst>
      <p:ext uri="{BB962C8B-B14F-4D97-AF65-F5344CB8AC3E}">
        <p14:creationId xmlns:p14="http://schemas.microsoft.com/office/powerpoint/2010/main" val="2976990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17</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FACTORES</a:t>
            </a:r>
          </a:p>
        </p:txBody>
      </p:sp>
    </p:spTree>
    <p:extLst>
      <p:ext uri="{BB962C8B-B14F-4D97-AF65-F5344CB8AC3E}">
        <p14:creationId xmlns:p14="http://schemas.microsoft.com/office/powerpoint/2010/main" val="2807950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18</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CONCLUSIONES</a:t>
            </a:r>
          </a:p>
        </p:txBody>
      </p:sp>
    </p:spTree>
    <p:extLst>
      <p:ext uri="{BB962C8B-B14F-4D97-AF65-F5344CB8AC3E}">
        <p14:creationId xmlns:p14="http://schemas.microsoft.com/office/powerpoint/2010/main" val="1419280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2</a:t>
            </a:fld>
            <a:endParaRPr lang="en-US" b="1">
              <a:solidFill>
                <a:schemeClr val="bg1"/>
              </a:solidFill>
            </a:endParaRPr>
          </a:p>
        </p:txBody>
      </p:sp>
      <p:sp>
        <p:nvSpPr>
          <p:cNvPr id="21" name="Marcador de contenido 2">
            <a:extLst>
              <a:ext uri="{FF2B5EF4-FFF2-40B4-BE49-F238E27FC236}">
                <a16:creationId xmlns:a16="http://schemas.microsoft.com/office/drawing/2014/main" id="{4CD3D2A6-CE6E-0C0C-C644-A18F02DF76F3}"/>
              </a:ext>
            </a:extLst>
          </p:cNvPr>
          <p:cNvSpPr txBox="1">
            <a:spLocks/>
          </p:cNvSpPr>
          <p:nvPr/>
        </p:nvSpPr>
        <p:spPr>
          <a:xfrm>
            <a:off x="311932" y="844368"/>
            <a:ext cx="11368726" cy="556652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0" i="0" u="none" strike="noStrike" kern="1200" cap="none" spc="0" normalizeH="0" baseline="0" noProof="0" dirty="0">
                <a:ln>
                  <a:noFill/>
                </a:ln>
                <a:solidFill>
                  <a:sysClr val="windowText" lastClr="000000"/>
                </a:solidFill>
                <a:effectLst/>
                <a:uLnTx/>
                <a:uFillTx/>
                <a:latin typeface="Walbaum Display (Cuerpo)"/>
              </a:rPr>
              <a:t>El presente estudio ha utilizado, como </a:t>
            </a:r>
            <a:r>
              <a:rPr kumimoji="0" lang="es-ES" sz="1200" b="1" i="0" u="none" strike="noStrike" kern="1200" cap="none" spc="0" normalizeH="0" baseline="0" noProof="0" dirty="0">
                <a:ln>
                  <a:noFill/>
                </a:ln>
                <a:solidFill>
                  <a:sysClr val="windowText" lastClr="000000"/>
                </a:solidFill>
                <a:effectLst/>
                <a:uLnTx/>
                <a:uFillTx/>
                <a:latin typeface="Walbaum Display (Cuerpo)"/>
              </a:rPr>
              <a:t>herramienta de cálculo</a:t>
            </a:r>
            <a:r>
              <a:rPr kumimoji="0" lang="es-ES" sz="1200" b="0" i="0" u="none" strike="noStrike" kern="1200" cap="none" spc="0" normalizeH="0" baseline="0" noProof="0" dirty="0">
                <a:ln>
                  <a:noFill/>
                </a:ln>
                <a:solidFill>
                  <a:sysClr val="windowText" lastClr="000000"/>
                </a:solidFill>
                <a:effectLst/>
                <a:uLnTx/>
                <a:uFillTx/>
                <a:latin typeface="Walbaum Display (Cuerpo)"/>
              </a:rPr>
              <a:t>, el </a:t>
            </a:r>
            <a:r>
              <a:rPr kumimoji="0" lang="es-ES" sz="1200" b="1" i="0" u="none" strike="noStrike" kern="1200" cap="none" spc="0" normalizeH="0" baseline="0" noProof="0" dirty="0">
                <a:ln>
                  <a:noFill/>
                </a:ln>
                <a:solidFill>
                  <a:sysClr val="windowText" lastClr="000000"/>
                </a:solidFill>
                <a:effectLst/>
                <a:uLnTx/>
                <a:uFillTx/>
                <a:latin typeface="Walbaum Display (Cuerpo)"/>
              </a:rPr>
              <a:t>lenguaje de programación Python</a:t>
            </a:r>
            <a:r>
              <a:rPr kumimoji="0" lang="es-ES" sz="1200" b="0" i="0" u="none" strike="noStrike" kern="1200" cap="none" spc="0" normalizeH="0" baseline="0" noProof="0" dirty="0">
                <a:ln>
                  <a:noFill/>
                </a:ln>
                <a:solidFill>
                  <a:sysClr val="windowText" lastClr="000000"/>
                </a:solidFill>
                <a:effectLst/>
                <a:uLnTx/>
                <a:uFillTx/>
                <a:latin typeface="Walbaum Display (Cuerpo)"/>
              </a:rPr>
              <a:t>. En este sentido, todas las operaciones y resultados que se expongan fueron llevadas a cabo mediante la utilización de librerías de código abierto del citado lenguaje. Cabe aclarar que, para garantizar la confiabilidad de los resultados, </a:t>
            </a:r>
            <a:r>
              <a:rPr kumimoji="0" lang="es-ES" sz="1200" b="1" i="0" u="none" strike="noStrike" kern="1200" cap="none" spc="0" normalizeH="0" baseline="0" noProof="0" dirty="0">
                <a:ln>
                  <a:noFill/>
                </a:ln>
                <a:solidFill>
                  <a:sysClr val="windowText" lastClr="000000"/>
                </a:solidFill>
                <a:effectLst/>
                <a:uLnTx/>
                <a:uFillTx/>
                <a:latin typeface="Walbaum Display (Cuerpo)"/>
              </a:rPr>
              <a:t>todas las operaciones han sido replicadas ya sea en lenguaje R o programa Stata y la simetría de resultados fue comprobada</a:t>
            </a:r>
            <a:r>
              <a:rPr kumimoji="0" lang="es-ES" sz="1200" b="0" i="0" u="none" strike="noStrike" kern="1200" cap="none" spc="0" normalizeH="0" baseline="0" noProof="0" dirty="0">
                <a:ln>
                  <a:noFill/>
                </a:ln>
                <a:solidFill>
                  <a:sysClr val="windowText" lastClr="000000"/>
                </a:solidFill>
                <a:effectLst/>
                <a:uLnTx/>
                <a:uFillTx/>
                <a:latin typeface="Walbaum Display (Cuerpo)"/>
              </a:rPr>
              <a:t>. </a:t>
            </a:r>
          </a:p>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0" i="0" u="none" strike="noStrike" kern="1200" cap="none" spc="0" normalizeH="0" baseline="0" noProof="0" dirty="0">
                <a:ln>
                  <a:noFill/>
                </a:ln>
                <a:solidFill>
                  <a:sysClr val="windowText" lastClr="000000"/>
                </a:solidFill>
                <a:effectLst/>
                <a:uLnTx/>
                <a:uFillTx/>
                <a:latin typeface="Walbaum Display (Cuerpo)"/>
              </a:rPr>
              <a:t>No obstante, </a:t>
            </a:r>
            <a:r>
              <a:rPr kumimoji="0" lang="es-ES" sz="1200" b="1" i="0" u="none" strike="noStrike" kern="1200" cap="none" spc="0" normalizeH="0" baseline="0" noProof="0" dirty="0">
                <a:ln>
                  <a:noFill/>
                </a:ln>
                <a:solidFill>
                  <a:sysClr val="windowText" lastClr="000000"/>
                </a:solidFill>
                <a:effectLst/>
                <a:uLnTx/>
                <a:uFillTx/>
                <a:latin typeface="Walbaum Display (Cuerpo)"/>
              </a:rPr>
              <a:t>ciertos algoritmos no han sido hallados en librerías de código abierto por lo que se ha requerido de una programación propia</a:t>
            </a:r>
            <a:r>
              <a:rPr kumimoji="0" lang="es-ES" sz="1200" b="0" i="0" u="none" strike="noStrike" kern="1200" cap="none" spc="0" normalizeH="0" baseline="0" noProof="0" dirty="0">
                <a:ln>
                  <a:noFill/>
                </a:ln>
                <a:solidFill>
                  <a:sysClr val="windowText" lastClr="000000"/>
                </a:solidFill>
                <a:effectLst/>
                <a:uLnTx/>
                <a:uFillTx/>
                <a:latin typeface="Walbaum Display (Cuerpo)"/>
              </a:rPr>
              <a:t>, cuyos resultados lograron ser idénticos a los alcanzados por R o Stata. </a:t>
            </a:r>
            <a:r>
              <a:rPr kumimoji="0" lang="es-ES" sz="1200" b="1" i="0" u="none" strike="noStrike" kern="1200" cap="none" spc="0" normalizeH="0" baseline="0" noProof="0" dirty="0">
                <a:ln>
                  <a:noFill/>
                </a:ln>
                <a:solidFill>
                  <a:sysClr val="windowText" lastClr="000000"/>
                </a:solidFill>
                <a:effectLst/>
                <a:uLnTx/>
                <a:uFillTx/>
                <a:latin typeface="Walbaum Display (Cuerpo)"/>
              </a:rPr>
              <a:t>Ejemplos</a:t>
            </a:r>
            <a:r>
              <a:rPr kumimoji="0" lang="es-ES" sz="1200" b="0" i="0" u="none" strike="noStrike" kern="1200" cap="none" spc="0" normalizeH="0" baseline="0" noProof="0" dirty="0">
                <a:ln>
                  <a:noFill/>
                </a:ln>
                <a:solidFill>
                  <a:sysClr val="windowText" lastClr="000000"/>
                </a:solidFill>
                <a:effectLst/>
                <a:uLnTx/>
                <a:uFillTx/>
                <a:latin typeface="Walbaum Display (Cuerpo)"/>
              </a:rPr>
              <a:t> de ello aparecen, especialmente, en: </a:t>
            </a:r>
          </a:p>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0" i="0" u="none" strike="noStrike" kern="1200" cap="none" spc="0" normalizeH="0" baseline="0" noProof="0" dirty="0">
                <a:ln>
                  <a:noFill/>
                </a:ln>
                <a:solidFill>
                  <a:sysClr val="windowText" lastClr="000000"/>
                </a:solidFill>
                <a:effectLst/>
                <a:uLnTx/>
                <a:uFillTx/>
                <a:latin typeface="Walbaum Display (Cuerpo)"/>
              </a:rPr>
              <a:t>- </a:t>
            </a:r>
            <a:r>
              <a:rPr kumimoji="0" lang="es-ES" sz="1200" b="1" i="0" u="none" strike="noStrike" kern="1200" cap="none" spc="0" normalizeH="0" baseline="0" noProof="0" dirty="0">
                <a:ln>
                  <a:noFill/>
                </a:ln>
                <a:solidFill>
                  <a:sysClr val="windowText" lastClr="000000"/>
                </a:solidFill>
                <a:effectLst/>
                <a:uLnTx/>
                <a:uFillTx/>
                <a:latin typeface="Walbaum Display (Cuerpo)"/>
              </a:rPr>
              <a:t>Análisis de Componentes Principales: </a:t>
            </a:r>
            <a:r>
              <a:rPr kumimoji="0" lang="es-ES" sz="1200" b="0" i="0" u="none" strike="noStrike" kern="1200" cap="none" spc="0" normalizeH="0" baseline="0" noProof="0" dirty="0">
                <a:ln>
                  <a:noFill/>
                </a:ln>
                <a:solidFill>
                  <a:sysClr val="windowText" lastClr="000000"/>
                </a:solidFill>
                <a:effectLst/>
                <a:uLnTx/>
                <a:uFillTx/>
                <a:latin typeface="Walbaum Display (Cuerpo)"/>
              </a:rPr>
              <a:t>para la elaboración de gráficos </a:t>
            </a:r>
            <a:r>
              <a:rPr kumimoji="0" lang="es-ES" sz="1200" b="0" i="0" u="none" strike="noStrike" kern="1200" cap="none" spc="0" normalizeH="0" baseline="0" noProof="0" dirty="0" err="1">
                <a:ln>
                  <a:noFill/>
                </a:ln>
                <a:solidFill>
                  <a:sysClr val="windowText" lastClr="000000"/>
                </a:solidFill>
                <a:effectLst/>
                <a:uLnTx/>
                <a:uFillTx/>
                <a:latin typeface="Walbaum Display (Cuerpo)"/>
              </a:rPr>
              <a:t>biplot</a:t>
            </a:r>
            <a:r>
              <a:rPr kumimoji="0" lang="es-ES" sz="1200" b="0" i="0" u="none" strike="noStrike" kern="1200" cap="none" spc="0" normalizeH="0" baseline="0" noProof="0" dirty="0">
                <a:ln>
                  <a:noFill/>
                </a:ln>
                <a:solidFill>
                  <a:sysClr val="windowText" lastClr="000000"/>
                </a:solidFill>
                <a:effectLst/>
                <a:uLnTx/>
                <a:uFillTx/>
                <a:latin typeface="Walbaum Display (Cuerpo)"/>
              </a:rPr>
              <a:t> con distintos valores posibles del parámetro c;</a:t>
            </a:r>
          </a:p>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0" i="0" u="none" strike="noStrike" kern="1200" cap="none" spc="0" normalizeH="0" baseline="0" noProof="0" dirty="0">
                <a:ln>
                  <a:noFill/>
                </a:ln>
                <a:solidFill>
                  <a:sysClr val="windowText" lastClr="000000"/>
                </a:solidFill>
                <a:effectLst/>
                <a:uLnTx/>
                <a:uFillTx/>
                <a:latin typeface="Walbaum Display (Cuerpo)"/>
              </a:rPr>
              <a:t>- </a:t>
            </a:r>
            <a:r>
              <a:rPr kumimoji="0" lang="es-ES" sz="1200" b="1" i="0" u="none" strike="noStrike" kern="1200" cap="none" spc="0" normalizeH="0" baseline="0" noProof="0" dirty="0">
                <a:ln>
                  <a:noFill/>
                </a:ln>
                <a:solidFill>
                  <a:sysClr val="windowText" lastClr="000000"/>
                </a:solidFill>
                <a:effectLst/>
                <a:uLnTx/>
                <a:uFillTx/>
                <a:latin typeface="Walbaum Display (Cuerpo)"/>
              </a:rPr>
              <a:t>Análisis de Factores: </a:t>
            </a:r>
          </a:p>
          <a:p>
            <a:pPr marL="345186" lvl="1" indent="-171450" algn="just">
              <a:spcBef>
                <a:spcPts val="1200"/>
              </a:spcBef>
              <a:spcAft>
                <a:spcPts val="200"/>
              </a:spcAft>
              <a:buClr>
                <a:srgbClr val="1CADE4"/>
              </a:buClr>
              <a:buSzPct val="100000"/>
              <a:buFont typeface="Wingdings" panose="05000000000000000000" pitchFamily="2" charset="2"/>
              <a:buChar char="§"/>
              <a:defRPr/>
            </a:pPr>
            <a:r>
              <a:rPr kumimoji="0" lang="es-ES" sz="1200" b="0" i="0" u="none" strike="noStrike" kern="1200" cap="none" spc="0" normalizeH="0" baseline="0" noProof="0" dirty="0">
                <a:ln>
                  <a:noFill/>
                </a:ln>
                <a:solidFill>
                  <a:sysClr val="windowText" lastClr="000000"/>
                </a:solidFill>
                <a:effectLst/>
                <a:uLnTx/>
                <a:uFillTx/>
                <a:latin typeface="Walbaum Display (Cuerpo)"/>
              </a:rPr>
              <a:t>para la elaboración de una función para el </a:t>
            </a:r>
            <a:r>
              <a:rPr kumimoji="0" lang="es-ES" sz="1200" b="1" i="0" u="none" strike="noStrike" kern="1200" cap="none" spc="0" normalizeH="0" baseline="0" noProof="0" dirty="0">
                <a:ln>
                  <a:noFill/>
                </a:ln>
                <a:solidFill>
                  <a:sysClr val="windowText" lastClr="000000"/>
                </a:solidFill>
                <a:effectLst/>
                <a:uLnTx/>
                <a:uFillTx/>
                <a:latin typeface="Walbaum Display (Cuerpo)"/>
              </a:rPr>
              <a:t>Test Multivariado de </a:t>
            </a:r>
            <a:r>
              <a:rPr kumimoji="0" lang="es-ES" sz="1200" b="1" i="0" u="none" strike="noStrike" kern="1200" cap="none" spc="0" normalizeH="0" baseline="0" noProof="0" dirty="0" err="1">
                <a:ln>
                  <a:noFill/>
                </a:ln>
                <a:solidFill>
                  <a:sysClr val="windowText" lastClr="000000"/>
                </a:solidFill>
                <a:effectLst/>
                <a:uLnTx/>
                <a:uFillTx/>
                <a:latin typeface="Walbaum Display (Cuerpo)"/>
              </a:rPr>
              <a:t>Mardia</a:t>
            </a:r>
            <a:r>
              <a:rPr kumimoji="0" lang="es-ES" sz="1200" b="1" i="0" u="none" strike="noStrike" kern="1200" cap="none" spc="0" normalizeH="0" baseline="0" noProof="0" dirty="0">
                <a:ln>
                  <a:noFill/>
                </a:ln>
                <a:solidFill>
                  <a:sysClr val="windowText" lastClr="000000"/>
                </a:solidFill>
                <a:effectLst/>
                <a:uLnTx/>
                <a:uFillTx/>
                <a:latin typeface="Walbaum Display (Cuerpo)"/>
              </a:rPr>
              <a:t> </a:t>
            </a:r>
            <a:r>
              <a:rPr kumimoji="0" lang="es-ES" sz="1200" b="0" i="0" u="none" strike="noStrike" kern="1200" cap="none" spc="0" normalizeH="0" baseline="0" noProof="0" dirty="0">
                <a:ln>
                  <a:noFill/>
                </a:ln>
                <a:solidFill>
                  <a:sysClr val="windowText" lastClr="000000"/>
                </a:solidFill>
                <a:effectLst/>
                <a:uLnTx/>
                <a:uFillTx/>
                <a:latin typeface="Walbaum Display (Cuerpo)"/>
              </a:rPr>
              <a:t>(en librerías de código abierto como </a:t>
            </a:r>
            <a:r>
              <a:rPr kumimoji="0" lang="es-ES" sz="1200" b="0" i="0" u="none" strike="noStrike" kern="1200" cap="none" spc="0" normalizeH="0" baseline="0" noProof="0" dirty="0" err="1">
                <a:ln>
                  <a:noFill/>
                </a:ln>
                <a:solidFill>
                  <a:sysClr val="windowText" lastClr="000000"/>
                </a:solidFill>
                <a:effectLst/>
                <a:uLnTx/>
                <a:uFillTx/>
                <a:latin typeface="Walbaum Display (Cuerpo)"/>
              </a:rPr>
              <a:t>SciPy</a:t>
            </a:r>
            <a:r>
              <a:rPr kumimoji="0" lang="es-ES" sz="1200" b="0" i="0" u="none" strike="noStrike" kern="1200" cap="none" spc="0" normalizeH="0" baseline="0" noProof="0" dirty="0">
                <a:ln>
                  <a:noFill/>
                </a:ln>
                <a:solidFill>
                  <a:sysClr val="windowText" lastClr="000000"/>
                </a:solidFill>
                <a:effectLst/>
                <a:uLnTx/>
                <a:uFillTx/>
                <a:latin typeface="Walbaum Display (Cuerpo)"/>
              </a:rPr>
              <a:t>, </a:t>
            </a:r>
            <a:r>
              <a:rPr kumimoji="0" lang="es-ES" sz="1200" b="0" i="0" u="none" strike="noStrike" kern="1200" cap="none" spc="0" normalizeH="0" baseline="0" noProof="0" dirty="0" err="1">
                <a:ln>
                  <a:noFill/>
                </a:ln>
                <a:solidFill>
                  <a:sysClr val="windowText" lastClr="000000"/>
                </a:solidFill>
                <a:effectLst/>
                <a:uLnTx/>
                <a:uFillTx/>
                <a:latin typeface="Walbaum Display (Cuerpo)"/>
              </a:rPr>
              <a:t>Scikit</a:t>
            </a:r>
            <a:r>
              <a:rPr kumimoji="0" lang="es-ES" sz="1200" b="0" i="0" u="none" strike="noStrike" kern="1200" cap="none" spc="0" normalizeH="0" baseline="0" noProof="0" dirty="0">
                <a:ln>
                  <a:noFill/>
                </a:ln>
                <a:solidFill>
                  <a:sysClr val="windowText" lastClr="000000"/>
                </a:solidFill>
                <a:effectLst/>
                <a:uLnTx/>
                <a:uFillTx/>
                <a:latin typeface="Walbaum Display (Cuerpo)"/>
              </a:rPr>
              <a:t>-learn, </a:t>
            </a:r>
            <a:r>
              <a:rPr kumimoji="0" lang="es-ES" sz="1200" b="0" i="0" u="none" strike="noStrike" kern="1200" cap="none" spc="0" normalizeH="0" baseline="0" noProof="0" dirty="0" err="1">
                <a:ln>
                  <a:noFill/>
                </a:ln>
                <a:solidFill>
                  <a:sysClr val="windowText" lastClr="000000"/>
                </a:solidFill>
                <a:effectLst/>
                <a:uLnTx/>
                <a:uFillTx/>
                <a:latin typeface="Walbaum Display (Cuerpo)"/>
              </a:rPr>
              <a:t>Pingouin</a:t>
            </a:r>
            <a:r>
              <a:rPr kumimoji="0" lang="es-ES" sz="1200" b="0" i="0" u="none" strike="noStrike" kern="1200" cap="none" spc="0" normalizeH="0" baseline="0" noProof="0" dirty="0">
                <a:ln>
                  <a:noFill/>
                </a:ln>
                <a:solidFill>
                  <a:sysClr val="windowText" lastClr="000000"/>
                </a:solidFill>
                <a:effectLst/>
                <a:uLnTx/>
                <a:uFillTx/>
                <a:latin typeface="Walbaum Display (Cuerpo)"/>
              </a:rPr>
              <a:t>, no presentan test de normalidad multivariado, o cuando lo presentan no es el de </a:t>
            </a:r>
            <a:r>
              <a:rPr kumimoji="0" lang="es-ES" sz="1200" b="0" i="0" u="none" strike="noStrike" kern="1200" cap="none" spc="0" normalizeH="0" baseline="0" noProof="0" dirty="0" err="1">
                <a:ln>
                  <a:noFill/>
                </a:ln>
                <a:solidFill>
                  <a:sysClr val="windowText" lastClr="000000"/>
                </a:solidFill>
                <a:effectLst/>
                <a:uLnTx/>
                <a:uFillTx/>
                <a:latin typeface="Walbaum Display (Cuerpo)"/>
              </a:rPr>
              <a:t>Mardia</a:t>
            </a:r>
            <a:r>
              <a:rPr kumimoji="0" lang="es-ES" sz="1200" b="0" i="0" u="none" strike="noStrike" kern="1200" cap="none" spc="0" normalizeH="0" baseline="0" noProof="0" dirty="0">
                <a:ln>
                  <a:noFill/>
                </a:ln>
                <a:solidFill>
                  <a:sysClr val="windowText" lastClr="000000"/>
                </a:solidFill>
                <a:effectLst/>
                <a:uLnTx/>
                <a:uFillTx/>
                <a:latin typeface="Walbaum Display (Cuerpo)"/>
              </a:rPr>
              <a:t>);</a:t>
            </a:r>
            <a:endParaRPr lang="es-ES" sz="1200" dirty="0">
              <a:solidFill>
                <a:sysClr val="windowText" lastClr="000000"/>
              </a:solidFill>
              <a:latin typeface="Walbaum Display (Cuerpo)"/>
            </a:endParaRPr>
          </a:p>
          <a:p>
            <a:pPr marL="345186" lvl="1" indent="-171450" algn="just">
              <a:spcBef>
                <a:spcPts val="1200"/>
              </a:spcBef>
              <a:spcAft>
                <a:spcPts val="200"/>
              </a:spcAft>
              <a:buClr>
                <a:srgbClr val="1CADE4"/>
              </a:buClr>
              <a:buSzPct val="100000"/>
              <a:buFont typeface="Wingdings" panose="05000000000000000000" pitchFamily="2" charset="2"/>
              <a:buChar char="§"/>
              <a:defRPr/>
            </a:pPr>
            <a:r>
              <a:rPr lang="es-ES" sz="1200" dirty="0">
                <a:solidFill>
                  <a:sysClr val="windowText" lastClr="000000"/>
                </a:solidFill>
                <a:latin typeface="Walbaum Display (Cuerpo)"/>
              </a:rPr>
              <a:t>para la programación de una </a:t>
            </a:r>
            <a:r>
              <a:rPr lang="es-ES" sz="1200" b="1" dirty="0">
                <a:solidFill>
                  <a:sysClr val="windowText" lastClr="000000"/>
                </a:solidFill>
                <a:latin typeface="Walbaum Display (Cuerpo)"/>
              </a:rPr>
              <a:t>clase de varias funciones para la realización de Análisis de Factores de acuerdo con el Método de Factores Principales </a:t>
            </a:r>
            <a:r>
              <a:rPr lang="es-ES" sz="1200" dirty="0">
                <a:solidFill>
                  <a:sysClr val="windowText" lastClr="000000"/>
                </a:solidFill>
                <a:latin typeface="Walbaum Display (Cuerpo)"/>
              </a:rPr>
              <a:t>cuyos resultados repliquen los alcanzados por Stata (para el desarrollo de este fue necesaria la lectura de la documentación de Stata en conjunto con los libros de referencia allí ofrecidos, como </a:t>
            </a:r>
            <a:r>
              <a:rPr lang="en-US" sz="1200" dirty="0">
                <a:solidFill>
                  <a:sysClr val="windowText" lastClr="000000"/>
                </a:solidFill>
                <a:latin typeface="Walbaum Display (Cuerpo)"/>
              </a:rPr>
              <a:t>Rencher y Christensen, 2012 </a:t>
            </a:r>
            <a:r>
              <a:rPr lang="es-AR" sz="1200" dirty="0">
                <a:solidFill>
                  <a:sysClr val="windowText" lastClr="000000"/>
                </a:solidFill>
                <a:latin typeface="Walbaum Display (Cuerpo)"/>
              </a:rPr>
              <a:t>capítulo</a:t>
            </a:r>
            <a:r>
              <a:rPr lang="en-US" sz="1200" dirty="0">
                <a:solidFill>
                  <a:sysClr val="windowText" lastClr="000000"/>
                </a:solidFill>
                <a:latin typeface="Walbaum Display (Cuerpo)"/>
              </a:rPr>
              <a:t> 13. </a:t>
            </a:r>
            <a:r>
              <a:rPr lang="es-AR" sz="1200" dirty="0">
                <a:solidFill>
                  <a:sysClr val="windowText" lastClr="000000"/>
                </a:solidFill>
                <a:latin typeface="Walbaum Display (Cuerpo)"/>
              </a:rPr>
              <a:t>Librerías</a:t>
            </a:r>
            <a:r>
              <a:rPr lang="en-US" sz="1200" dirty="0">
                <a:solidFill>
                  <a:sysClr val="windowText" lastClr="000000"/>
                </a:solidFill>
                <a:latin typeface="Walbaum Display (Cuerpo)"/>
              </a:rPr>
              <a:t> de </a:t>
            </a:r>
            <a:r>
              <a:rPr lang="es-AR" sz="1200" dirty="0">
                <a:solidFill>
                  <a:sysClr val="windowText" lastClr="000000"/>
                </a:solidFill>
                <a:latin typeface="Walbaum Display (Cuerpo)"/>
              </a:rPr>
              <a:t>código</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abierto</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como</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FactorAnalyzer</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Statsmodel</a:t>
            </a:r>
            <a:r>
              <a:rPr lang="en-US" sz="1200" dirty="0">
                <a:solidFill>
                  <a:sysClr val="windowText" lastClr="000000"/>
                </a:solidFill>
                <a:latin typeface="Walbaum Display (Cuerpo)"/>
              </a:rPr>
              <a:t>, Scikit-learn, no </a:t>
            </a:r>
            <a:r>
              <a:rPr lang="en-US" sz="1200" dirty="0" err="1">
                <a:solidFill>
                  <a:sysClr val="windowText" lastClr="000000"/>
                </a:solidFill>
                <a:latin typeface="Walbaum Display (Cuerpo)"/>
              </a:rPr>
              <a:t>brindan</a:t>
            </a:r>
            <a:r>
              <a:rPr lang="en-US" sz="1200" dirty="0">
                <a:solidFill>
                  <a:sysClr val="windowText" lastClr="000000"/>
                </a:solidFill>
                <a:latin typeface="Walbaum Display (Cuerpo)"/>
              </a:rPr>
              <a:t> la </a:t>
            </a:r>
            <a:r>
              <a:rPr lang="en-US" sz="1200" dirty="0" err="1">
                <a:solidFill>
                  <a:sysClr val="windowText" lastClr="000000"/>
                </a:solidFill>
                <a:latin typeface="Walbaum Display (Cuerpo)"/>
              </a:rPr>
              <a:t>posibilidad</a:t>
            </a:r>
            <a:r>
              <a:rPr lang="en-US" sz="1200" dirty="0">
                <a:solidFill>
                  <a:sysClr val="windowText" lastClr="000000"/>
                </a:solidFill>
                <a:latin typeface="Walbaum Display (Cuerpo)"/>
              </a:rPr>
              <a:t> de </a:t>
            </a:r>
            <a:r>
              <a:rPr lang="en-US" sz="1200" dirty="0" err="1">
                <a:solidFill>
                  <a:sysClr val="windowText" lastClr="000000"/>
                </a:solidFill>
                <a:latin typeface="Walbaum Display (Cuerpo)"/>
              </a:rPr>
              <a:t>aplicar</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análisis</a:t>
            </a:r>
            <a:r>
              <a:rPr lang="en-US" sz="1200" dirty="0">
                <a:solidFill>
                  <a:sysClr val="windowText" lastClr="000000"/>
                </a:solidFill>
                <a:latin typeface="Walbaum Display (Cuerpo)"/>
              </a:rPr>
              <a:t> de </a:t>
            </a:r>
            <a:r>
              <a:rPr lang="en-US" sz="1200" dirty="0" err="1">
                <a:solidFill>
                  <a:sysClr val="windowText" lastClr="000000"/>
                </a:solidFill>
                <a:latin typeface="Walbaum Display (Cuerpo)"/>
              </a:rPr>
              <a:t>factores</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mediante</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el</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método</a:t>
            </a:r>
            <a:r>
              <a:rPr lang="en-US" sz="1200" dirty="0">
                <a:solidFill>
                  <a:sysClr val="windowText" lastClr="000000"/>
                </a:solidFill>
                <a:latin typeface="Walbaum Display (Cuerpo)"/>
              </a:rPr>
              <a:t> de </a:t>
            </a:r>
            <a:r>
              <a:rPr lang="en-US" sz="1200" dirty="0" err="1">
                <a:solidFill>
                  <a:sysClr val="windowText" lastClr="000000"/>
                </a:solidFill>
                <a:latin typeface="Walbaum Display (Cuerpo)"/>
              </a:rPr>
              <a:t>factores</a:t>
            </a:r>
            <a:r>
              <a:rPr lang="en-US" sz="1200" dirty="0">
                <a:solidFill>
                  <a:sysClr val="windowText" lastClr="000000"/>
                </a:solidFill>
                <a:latin typeface="Walbaum Display (Cuerpo)"/>
              </a:rPr>
              <a:t> </a:t>
            </a:r>
            <a:r>
              <a:rPr lang="es-AR" sz="1200" dirty="0">
                <a:solidFill>
                  <a:sysClr val="windowText" lastClr="000000"/>
                </a:solidFill>
                <a:latin typeface="Walbaum Display (Cuerpo)"/>
              </a:rPr>
              <a:t>principales</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sí</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por</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ejemplo</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mediante</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método</a:t>
            </a:r>
            <a:r>
              <a:rPr lang="en-US" sz="1200" dirty="0">
                <a:solidFill>
                  <a:sysClr val="windowText" lastClr="000000"/>
                </a:solidFill>
                <a:latin typeface="Walbaum Display (Cuerpo)"/>
              </a:rPr>
              <a:t> de </a:t>
            </a:r>
            <a:r>
              <a:rPr lang="en-US" sz="1200" dirty="0" err="1">
                <a:solidFill>
                  <a:sysClr val="windowText" lastClr="000000"/>
                </a:solidFill>
                <a:latin typeface="Walbaum Display (Cuerpo)"/>
              </a:rPr>
              <a:t>máxima</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verosimilitud</a:t>
            </a:r>
            <a:r>
              <a:rPr lang="en-US" sz="1200" dirty="0">
                <a:solidFill>
                  <a:sysClr val="windowText" lastClr="000000"/>
                </a:solidFill>
                <a:latin typeface="Walbaum Display (Cuerpo)"/>
              </a:rPr>
              <a:t>–  y, </a:t>
            </a:r>
            <a:r>
              <a:rPr lang="en-US" sz="1200" dirty="0" err="1">
                <a:solidFill>
                  <a:sysClr val="windowText" lastClr="000000"/>
                </a:solidFill>
                <a:latin typeface="Walbaum Display (Cuerpo)"/>
              </a:rPr>
              <a:t>cuando</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dicen</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hacerlo</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en</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verdad</a:t>
            </a:r>
            <a:r>
              <a:rPr lang="en-US" sz="1200" dirty="0">
                <a:solidFill>
                  <a:sysClr val="windowText" lastClr="000000"/>
                </a:solidFill>
                <a:latin typeface="Walbaum Display (Cuerpo)"/>
              </a:rPr>
              <a:t> lo que </a:t>
            </a:r>
            <a:r>
              <a:rPr lang="en-US" sz="1200" dirty="0" err="1">
                <a:solidFill>
                  <a:sysClr val="windowText" lastClr="000000"/>
                </a:solidFill>
                <a:latin typeface="Walbaum Display (Cuerpo)"/>
              </a:rPr>
              <a:t>aplican</a:t>
            </a:r>
            <a:r>
              <a:rPr lang="en-US" sz="1200" dirty="0">
                <a:solidFill>
                  <a:sysClr val="windowText" lastClr="000000"/>
                </a:solidFill>
                <a:latin typeface="Walbaum Display (Cuerpo)"/>
              </a:rPr>
              <a:t> es </a:t>
            </a:r>
            <a:r>
              <a:rPr lang="en-US" sz="1200" dirty="0" err="1">
                <a:solidFill>
                  <a:sysClr val="windowText" lastClr="000000"/>
                </a:solidFill>
                <a:latin typeface="Walbaum Display (Cuerpo)"/>
              </a:rPr>
              <a:t>el</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Método</a:t>
            </a:r>
            <a:r>
              <a:rPr lang="en-US" sz="1200" dirty="0">
                <a:solidFill>
                  <a:sysClr val="windowText" lastClr="000000"/>
                </a:solidFill>
                <a:latin typeface="Walbaum Display (Cuerpo)"/>
              </a:rPr>
              <a:t> de </a:t>
            </a:r>
            <a:r>
              <a:rPr lang="en-US" sz="1200" dirty="0" err="1">
                <a:solidFill>
                  <a:sysClr val="windowText" lastClr="000000"/>
                </a:solidFill>
                <a:latin typeface="Walbaum Display (Cuerpo)"/>
              </a:rPr>
              <a:t>Componentes</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Princiaples</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donde</a:t>
            </a:r>
            <a:r>
              <a:rPr lang="en-US" sz="1200" dirty="0">
                <a:solidFill>
                  <a:sysClr val="windowText" lastClr="000000"/>
                </a:solidFill>
                <a:latin typeface="Walbaum Display (Cuerpo)"/>
              </a:rPr>
              <a:t> la </a:t>
            </a:r>
            <a:r>
              <a:rPr lang="en-US" sz="1200" dirty="0" err="1">
                <a:solidFill>
                  <a:sysClr val="windowText" lastClr="000000"/>
                </a:solidFill>
                <a:latin typeface="Walbaum Display (Cuerpo)"/>
              </a:rPr>
              <a:t>matriz</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estimada</a:t>
            </a:r>
            <a:r>
              <a:rPr lang="en-US" sz="1200" dirty="0">
                <a:solidFill>
                  <a:sysClr val="windowText" lastClr="000000"/>
                </a:solidFill>
                <a:latin typeface="Walbaum Display (Cuerpo)"/>
              </a:rPr>
              <a:t> Psi (</a:t>
            </a:r>
            <a:r>
              <a:rPr lang="el-GR" sz="1200" dirty="0">
                <a:solidFill>
                  <a:sysClr val="windowText" lastClr="000000"/>
                </a:solidFill>
                <a:latin typeface="Walbaum Display (Cuerpo)"/>
              </a:rPr>
              <a:t>Ψ</a:t>
            </a:r>
            <a:r>
              <a:rPr lang="en-US" sz="1200" dirty="0">
                <a:solidFill>
                  <a:sysClr val="windowText" lastClr="000000"/>
                </a:solidFill>
                <a:latin typeface="Walbaum Display (Cuerpo)"/>
              </a:rPr>
              <a:t>) no es </a:t>
            </a:r>
            <a:r>
              <a:rPr lang="en-US" sz="1200" dirty="0" err="1">
                <a:solidFill>
                  <a:sysClr val="windowText" lastClr="000000"/>
                </a:solidFill>
                <a:latin typeface="Walbaum Display (Cuerpo)"/>
              </a:rPr>
              <a:t>considerada</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en</a:t>
            </a:r>
            <a:r>
              <a:rPr lang="en-US" sz="1200" dirty="0">
                <a:solidFill>
                  <a:sysClr val="windowText" lastClr="000000"/>
                </a:solidFill>
                <a:latin typeface="Walbaum Display (Cuerpo)"/>
              </a:rPr>
              <a:t> la </a:t>
            </a:r>
            <a:r>
              <a:rPr lang="en-US" sz="1200" dirty="0" err="1">
                <a:solidFill>
                  <a:sysClr val="windowText" lastClr="000000"/>
                </a:solidFill>
                <a:latin typeface="Walbaum Display (Cuerpo)"/>
              </a:rPr>
              <a:t>estimación</a:t>
            </a:r>
            <a:r>
              <a:rPr lang="en-US" sz="1200" dirty="0">
                <a:solidFill>
                  <a:sysClr val="windowText" lastClr="000000"/>
                </a:solidFill>
                <a:latin typeface="Walbaum Display (Cuerpo)"/>
              </a:rPr>
              <a:t> de la </a:t>
            </a:r>
            <a:r>
              <a:rPr lang="en-US" sz="1200" dirty="0" err="1">
                <a:solidFill>
                  <a:sysClr val="windowText" lastClr="000000"/>
                </a:solidFill>
                <a:latin typeface="Walbaum Display (Cuerpo)"/>
              </a:rPr>
              <a:t>matriz</a:t>
            </a:r>
            <a:r>
              <a:rPr lang="en-US" sz="1200" dirty="0">
                <a:solidFill>
                  <a:sysClr val="windowText" lastClr="000000"/>
                </a:solidFill>
                <a:latin typeface="Walbaum Display (Cuerpo)"/>
              </a:rPr>
              <a:t> de </a:t>
            </a:r>
            <a:r>
              <a:rPr lang="en-US" sz="1200" dirty="0" err="1">
                <a:solidFill>
                  <a:sysClr val="windowText" lastClr="000000"/>
                </a:solidFill>
                <a:latin typeface="Walbaum Display (Cuerpo)"/>
              </a:rPr>
              <a:t>varianzas</a:t>
            </a:r>
            <a:r>
              <a:rPr lang="en-US" sz="1200" dirty="0">
                <a:solidFill>
                  <a:sysClr val="windowText" lastClr="000000"/>
                </a:solidFill>
                <a:latin typeface="Walbaum Display (Cuerpo)"/>
              </a:rPr>
              <a:t> y </a:t>
            </a:r>
            <a:r>
              <a:rPr lang="en-US" sz="1200" dirty="0" err="1">
                <a:solidFill>
                  <a:sysClr val="windowText" lastClr="000000"/>
                </a:solidFill>
                <a:latin typeface="Walbaum Display (Cuerpo)"/>
              </a:rPr>
              <a:t>covarianzas</a:t>
            </a:r>
            <a:r>
              <a:rPr lang="en-US" sz="1200" dirty="0">
                <a:solidFill>
                  <a:sysClr val="windowText" lastClr="000000"/>
                </a:solidFill>
                <a:latin typeface="Walbaum Display (Cuerpo)"/>
              </a:rPr>
              <a:t> o </a:t>
            </a:r>
            <a:r>
              <a:rPr lang="en-US" sz="1200" dirty="0" err="1">
                <a:solidFill>
                  <a:sysClr val="windowText" lastClr="000000"/>
                </a:solidFill>
                <a:latin typeface="Walbaum Display (Cuerpo)"/>
              </a:rPr>
              <a:t>matriz</a:t>
            </a:r>
            <a:r>
              <a:rPr lang="en-US" sz="1200" dirty="0">
                <a:solidFill>
                  <a:sysClr val="windowText" lastClr="000000"/>
                </a:solidFill>
                <a:latin typeface="Walbaum Display (Cuerpo)"/>
              </a:rPr>
              <a:t> de </a:t>
            </a:r>
            <a:r>
              <a:rPr lang="en-US" sz="1200" dirty="0" err="1">
                <a:solidFill>
                  <a:sysClr val="windowText" lastClr="000000"/>
                </a:solidFill>
                <a:latin typeface="Walbaum Display (Cuerpo)"/>
              </a:rPr>
              <a:t>correlaciones</a:t>
            </a:r>
            <a:r>
              <a:rPr lang="en-US" sz="1200" dirty="0">
                <a:solidFill>
                  <a:sysClr val="windowText" lastClr="000000"/>
                </a:solidFill>
                <a:latin typeface="Walbaum Display (Cuerpo)"/>
              </a:rPr>
              <a:t>). </a:t>
            </a:r>
            <a:endParaRPr lang="es-AR" sz="1200" dirty="0">
              <a:solidFill>
                <a:sysClr val="windowText" lastClr="000000"/>
              </a:solidFill>
              <a:latin typeface="Walbaum Display (Cuerpo)"/>
            </a:endParaRPr>
          </a:p>
          <a:p>
            <a:pPr marL="173736" lvl="1" indent="0" algn="just">
              <a:spcBef>
                <a:spcPts val="1200"/>
              </a:spcBef>
              <a:spcAft>
                <a:spcPts val="200"/>
              </a:spcAft>
              <a:buClr>
                <a:srgbClr val="1CADE4"/>
              </a:buClr>
              <a:buSzPct val="100000"/>
              <a:buNone/>
              <a:defRPr/>
            </a:pPr>
            <a:r>
              <a:rPr kumimoji="0" lang="es-AR" sz="1200" b="0" i="0" u="none" strike="noStrike" kern="1200" cap="none" spc="0" normalizeH="0" baseline="0" noProof="0" dirty="0">
                <a:ln>
                  <a:noFill/>
                </a:ln>
                <a:solidFill>
                  <a:sysClr val="windowText" lastClr="000000"/>
                </a:solidFill>
                <a:effectLst/>
                <a:uLnTx/>
                <a:uFillTx/>
                <a:latin typeface="Walbaum Display (Cuerpo)"/>
              </a:rPr>
              <a:t>Por último, como complemente del presente estudio, </a:t>
            </a:r>
            <a:r>
              <a:rPr kumimoji="0" lang="es-AR" sz="1200" b="1" i="0" u="none" strike="noStrike" kern="1200" cap="none" spc="0" normalizeH="0" baseline="0" noProof="0" dirty="0">
                <a:ln>
                  <a:noFill/>
                </a:ln>
                <a:solidFill>
                  <a:sysClr val="windowText" lastClr="000000"/>
                </a:solidFill>
                <a:effectLst/>
                <a:uLnTx/>
                <a:uFillTx/>
                <a:latin typeface="Walbaum Display (Cuerpo)"/>
              </a:rPr>
              <a:t>se brinda</a:t>
            </a:r>
            <a:r>
              <a:rPr kumimoji="0" lang="es-AR" sz="1200" b="0" i="0" u="none" strike="noStrike" kern="1200" cap="none" spc="0" normalizeH="0" baseline="0" noProof="0" dirty="0">
                <a:ln>
                  <a:noFill/>
                </a:ln>
                <a:solidFill>
                  <a:sysClr val="windowText" lastClr="000000"/>
                </a:solidFill>
                <a:effectLst/>
                <a:uLnTx/>
                <a:uFillTx/>
                <a:latin typeface="Walbaum Display (Cuerpo)"/>
              </a:rPr>
              <a:t>:</a:t>
            </a:r>
          </a:p>
          <a:p>
            <a:pPr marL="345186" lvl="1" indent="-171450" algn="just">
              <a:spcBef>
                <a:spcPts val="1200"/>
              </a:spcBef>
              <a:spcAft>
                <a:spcPts val="200"/>
              </a:spcAft>
              <a:buClr>
                <a:srgbClr val="1CADE4"/>
              </a:buClr>
              <a:buSzPct val="100000"/>
              <a:buFontTx/>
              <a:buChar char="-"/>
              <a:defRPr/>
            </a:pPr>
            <a:r>
              <a:rPr kumimoji="0" lang="es-AR" sz="1200" b="1" i="0" u="none" strike="noStrike" kern="1200" cap="none" spc="0" normalizeH="0" baseline="0" noProof="0" dirty="0">
                <a:ln>
                  <a:noFill/>
                </a:ln>
                <a:solidFill>
                  <a:sysClr val="windowText" lastClr="000000"/>
                </a:solidFill>
                <a:effectLst/>
                <a:uLnTx/>
                <a:uFillTx/>
                <a:latin typeface="Walbaum Display (Cuerpo)"/>
              </a:rPr>
              <a:t>Archivo de código .</a:t>
            </a:r>
            <a:r>
              <a:rPr kumimoji="0" lang="es-AR" sz="1200" b="1" i="0" u="none" strike="noStrike" kern="1200" cap="none" spc="0" normalizeH="0" baseline="0" noProof="0" dirty="0" err="1">
                <a:ln>
                  <a:noFill/>
                </a:ln>
                <a:solidFill>
                  <a:sysClr val="windowText" lastClr="000000"/>
                </a:solidFill>
                <a:effectLst/>
                <a:uLnTx/>
                <a:uFillTx/>
                <a:latin typeface="Walbaum Display (Cuerpo)"/>
              </a:rPr>
              <a:t>ipynb</a:t>
            </a:r>
            <a:r>
              <a:rPr kumimoji="0" lang="es-AR" sz="1200" b="1" i="0" u="none" strike="noStrike" kern="1200" cap="none" spc="0" normalizeH="0" baseline="0" noProof="0" dirty="0">
                <a:ln>
                  <a:noFill/>
                </a:ln>
                <a:solidFill>
                  <a:sysClr val="windowText" lastClr="000000"/>
                </a:solidFill>
                <a:effectLst/>
                <a:uLnTx/>
                <a:uFillTx/>
                <a:latin typeface="Walbaum Display (Cuerpo)"/>
              </a:rPr>
              <a:t> </a:t>
            </a:r>
            <a:r>
              <a:rPr kumimoji="0" lang="es-AR" sz="1200" b="0" i="0" u="none" strike="noStrike" kern="1200" cap="none" spc="0" normalizeH="0" baseline="0" noProof="0" dirty="0">
                <a:ln>
                  <a:noFill/>
                </a:ln>
                <a:solidFill>
                  <a:sysClr val="windowText" lastClr="000000"/>
                </a:solidFill>
                <a:effectLst/>
                <a:uLnTx/>
                <a:uFillTx/>
                <a:latin typeface="Walbaum Display (Cuerpo)"/>
              </a:rPr>
              <a:t>(</a:t>
            </a:r>
            <a:r>
              <a:rPr kumimoji="0" lang="es-AR" sz="1200" b="0" i="0" u="none" strike="noStrike" kern="1200" cap="none" spc="0" normalizeH="0" baseline="0" noProof="0" dirty="0" err="1">
                <a:ln>
                  <a:noFill/>
                </a:ln>
                <a:solidFill>
                  <a:sysClr val="windowText" lastClr="000000"/>
                </a:solidFill>
                <a:effectLst/>
                <a:uLnTx/>
                <a:uFillTx/>
                <a:latin typeface="Walbaum Display (Cuerpo)"/>
              </a:rPr>
              <a:t>Jupyter</a:t>
            </a:r>
            <a:r>
              <a:rPr kumimoji="0" lang="es-AR" sz="1200" b="0" i="0" u="none" strike="noStrike" kern="1200" cap="none" spc="0" normalizeH="0" baseline="0" noProof="0" dirty="0">
                <a:ln>
                  <a:noFill/>
                </a:ln>
                <a:solidFill>
                  <a:sysClr val="windowText" lastClr="000000"/>
                </a:solidFill>
                <a:effectLst/>
                <a:uLnTx/>
                <a:uFillTx/>
                <a:latin typeface="Walbaum Display (Cuerpo)"/>
              </a:rPr>
              <a:t> Notebook) con el respaldo de las operaciones llevadas a cabo;</a:t>
            </a:r>
          </a:p>
          <a:p>
            <a:pPr marL="345186" lvl="1" indent="-171450" algn="just">
              <a:spcBef>
                <a:spcPts val="1200"/>
              </a:spcBef>
              <a:spcAft>
                <a:spcPts val="200"/>
              </a:spcAft>
              <a:buClr>
                <a:srgbClr val="1CADE4"/>
              </a:buClr>
              <a:buSzPct val="100000"/>
              <a:buFontTx/>
              <a:buChar char="-"/>
              <a:defRPr/>
            </a:pPr>
            <a:r>
              <a:rPr lang="es-AR" sz="1200" b="1" dirty="0">
                <a:solidFill>
                  <a:sysClr val="windowText" lastClr="000000"/>
                </a:solidFill>
                <a:latin typeface="Walbaum Display (Cuerpo)"/>
              </a:rPr>
              <a:t>Igual </a:t>
            </a:r>
            <a:r>
              <a:rPr lang="es-AR" sz="1200" b="1" dirty="0">
                <a:solidFill>
                  <a:srgbClr val="FF0000"/>
                </a:solidFill>
                <a:latin typeface="Walbaum Display (Cuerpo)"/>
              </a:rPr>
              <a:t>archivo de código .</a:t>
            </a:r>
            <a:r>
              <a:rPr lang="es-AR" sz="1200" b="1" dirty="0" err="1">
                <a:solidFill>
                  <a:srgbClr val="FF0000"/>
                </a:solidFill>
                <a:latin typeface="Walbaum Display (Cuerpo)"/>
              </a:rPr>
              <a:t>ipynb</a:t>
            </a:r>
            <a:r>
              <a:rPr lang="es-AR" sz="1200" b="1" dirty="0">
                <a:solidFill>
                  <a:srgbClr val="FF0000"/>
                </a:solidFill>
                <a:latin typeface="Walbaum Display (Cuerpo)"/>
              </a:rPr>
              <a:t> pero en Google </a:t>
            </a:r>
            <a:r>
              <a:rPr lang="es-AR" sz="1200" b="1" dirty="0" err="1">
                <a:solidFill>
                  <a:srgbClr val="FF0000"/>
                </a:solidFill>
                <a:latin typeface="Walbaum Display (Cuerpo)"/>
              </a:rPr>
              <a:t>Colab</a:t>
            </a:r>
            <a:r>
              <a:rPr lang="es-AR" sz="1200" dirty="0">
                <a:solidFill>
                  <a:sysClr val="windowText" lastClr="000000"/>
                </a:solidFill>
                <a:latin typeface="Walbaum Display (Cuerpo)"/>
              </a:rPr>
              <a:t>, para ejecutar en línea el anterior script en caso de ser necesario (para mayor comodidad y evitar posibles problemas de versionado de librerías o dependencias);</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a:p>
            <a:pPr marL="345186" lvl="1" indent="-171450" algn="just">
              <a:spcBef>
                <a:spcPts val="1200"/>
              </a:spcBef>
              <a:spcAft>
                <a:spcPts val="200"/>
              </a:spcAft>
              <a:buClr>
                <a:srgbClr val="1CADE4"/>
              </a:buClr>
              <a:buSzPct val="100000"/>
              <a:buFontTx/>
              <a:buChar char="-"/>
              <a:defRPr/>
            </a:pPr>
            <a:r>
              <a:rPr lang="es-AR" sz="1200" b="1" dirty="0">
                <a:solidFill>
                  <a:srgbClr val="FF0000"/>
                </a:solidFill>
                <a:latin typeface="Walbaum Display (Cuerpo)"/>
              </a:rPr>
              <a:t>Repositorio en línea sincronizado en GitHub</a:t>
            </a:r>
            <a:r>
              <a:rPr lang="es-AR" sz="1200" dirty="0">
                <a:solidFill>
                  <a:sysClr val="windowText" lastClr="000000"/>
                </a:solidFill>
                <a:latin typeface="Walbaum Display (Cuerpo)"/>
              </a:rPr>
              <a:t>, donde podrán encontrarse todos los documentos intervinientes en el presente estudio</a:t>
            </a:r>
            <a:r>
              <a:rPr kumimoji="0" lang="es-AR" sz="1200" b="0" i="0" u="none" strike="noStrike" kern="1200" cap="none" spc="0" normalizeH="0" baseline="0" noProof="0" dirty="0">
                <a:ln>
                  <a:noFill/>
                </a:ln>
                <a:solidFill>
                  <a:sysClr val="windowText" lastClr="000000"/>
                </a:solidFill>
                <a:effectLst/>
                <a:uLnTx/>
                <a:uFillTx/>
                <a:latin typeface="Walbaum Display (Cuerpo)"/>
              </a:rPr>
              <a:t> (presentación, base de datos, archivo .</a:t>
            </a:r>
            <a:r>
              <a:rPr kumimoji="0" lang="es-AR" sz="1200" b="0" i="0" u="none" strike="noStrike" kern="1200" cap="none" spc="0" normalizeH="0" baseline="0" noProof="0" dirty="0" err="1">
                <a:ln>
                  <a:noFill/>
                </a:ln>
                <a:solidFill>
                  <a:sysClr val="windowText" lastClr="000000"/>
                </a:solidFill>
                <a:effectLst/>
                <a:uLnTx/>
                <a:uFillTx/>
                <a:latin typeface="Walbaum Display (Cuerpo)"/>
              </a:rPr>
              <a:t>ipynb</a:t>
            </a:r>
            <a:r>
              <a:rPr kumimoji="0" lang="es-AR" sz="1200" b="0" i="0" u="none" strike="noStrike" kern="1200" cap="none" spc="0" normalizeH="0" baseline="0" noProof="0" dirty="0">
                <a:ln>
                  <a:noFill/>
                </a:ln>
                <a:solidFill>
                  <a:sysClr val="windowText" lastClr="000000"/>
                </a:solidFill>
                <a:effectLst/>
                <a:uLnTx/>
                <a:uFillTx/>
                <a:latin typeface="Walbaum Display (Cuerpo)"/>
              </a:rPr>
              <a:t>).</a:t>
            </a:r>
          </a:p>
        </p:txBody>
      </p:sp>
      <p:sp>
        <p:nvSpPr>
          <p:cNvPr id="2" name="CuadroTexto 1">
            <a:extLst>
              <a:ext uri="{FF2B5EF4-FFF2-40B4-BE49-F238E27FC236}">
                <a16:creationId xmlns:a16="http://schemas.microsoft.com/office/drawing/2014/main" id="{404D4B72-222C-C1BE-C4F5-0659B43255AF}"/>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CONSIDEREACIONES INICIALES</a:t>
            </a:r>
          </a:p>
        </p:txBody>
      </p:sp>
    </p:spTree>
    <p:extLst>
      <p:ext uri="{BB962C8B-B14F-4D97-AF65-F5344CB8AC3E}">
        <p14:creationId xmlns:p14="http://schemas.microsoft.com/office/powerpoint/2010/main" val="3783672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3</a:t>
            </a:fld>
            <a:endParaRPr lang="en-US" b="1">
              <a:solidFill>
                <a:schemeClr val="bg1"/>
              </a:solidFill>
            </a:endParaRPr>
          </a:p>
        </p:txBody>
      </p:sp>
      <p:sp>
        <p:nvSpPr>
          <p:cNvPr id="21" name="Marcador de contenido 2">
            <a:extLst>
              <a:ext uri="{FF2B5EF4-FFF2-40B4-BE49-F238E27FC236}">
                <a16:creationId xmlns:a16="http://schemas.microsoft.com/office/drawing/2014/main" id="{4CD3D2A6-CE6E-0C0C-C644-A18F02DF76F3}"/>
              </a:ext>
            </a:extLst>
          </p:cNvPr>
          <p:cNvSpPr txBox="1">
            <a:spLocks/>
          </p:cNvSpPr>
          <p:nvPr/>
        </p:nvSpPr>
        <p:spPr>
          <a:xfrm>
            <a:off x="339364" y="931739"/>
            <a:ext cx="11368726" cy="1524507"/>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0" i="0" u="none" strike="noStrike" kern="1200" cap="none" spc="0" normalizeH="0" baseline="0" noProof="0" dirty="0">
                <a:ln>
                  <a:noFill/>
                </a:ln>
                <a:solidFill>
                  <a:sysClr val="windowText" lastClr="000000"/>
                </a:solidFill>
                <a:effectLst/>
                <a:uLnTx/>
                <a:uFillTx/>
                <a:latin typeface="Walbaum Display (Cuerpo)"/>
              </a:rPr>
              <a:t>En este estudio se han seleccionado los países miembros de la </a:t>
            </a:r>
            <a:r>
              <a:rPr kumimoji="0" lang="es-ES" sz="1200" b="1" i="0" u="none" strike="noStrike" kern="1200" cap="none" spc="0" normalizeH="0" baseline="0" noProof="0" dirty="0">
                <a:ln>
                  <a:noFill/>
                </a:ln>
                <a:solidFill>
                  <a:sysClr val="windowText" lastClr="000000"/>
                </a:solidFill>
                <a:effectLst/>
                <a:uLnTx/>
                <a:uFillTx/>
                <a:latin typeface="Walbaum Display (Cuerpo)"/>
              </a:rPr>
              <a:t>Organización para la Cooperación y el Desarrollo Económicos (OCDE)</a:t>
            </a:r>
            <a:r>
              <a:rPr kumimoji="0" lang="es-ES" sz="1200" b="0" i="0" u="none" strike="noStrike" kern="1200" cap="none" spc="0" normalizeH="0" baseline="0" noProof="0" dirty="0">
                <a:ln>
                  <a:noFill/>
                </a:ln>
                <a:solidFill>
                  <a:sysClr val="windowText" lastClr="000000"/>
                </a:solidFill>
                <a:effectLst/>
                <a:uLnTx/>
                <a:uFillTx/>
                <a:latin typeface="Walbaum Display (Cuerpo)"/>
              </a:rPr>
              <a:t> junto con </a:t>
            </a:r>
            <a:r>
              <a:rPr kumimoji="0" lang="es-ES" sz="1200" b="1" i="0" u="none" strike="noStrike" kern="1200" cap="none" spc="0" normalizeH="0" baseline="0" noProof="0" dirty="0">
                <a:ln>
                  <a:noFill/>
                </a:ln>
                <a:solidFill>
                  <a:sysClr val="windowText" lastClr="000000"/>
                </a:solidFill>
                <a:effectLst/>
                <a:uLnTx/>
                <a:uFillTx/>
                <a:latin typeface="Walbaum Display (Cuerpo)"/>
              </a:rPr>
              <a:t>Argentina</a:t>
            </a:r>
            <a:r>
              <a:rPr kumimoji="0" lang="es-ES" sz="1200" b="0" i="0" u="none" strike="noStrike" kern="1200" cap="none" spc="0" normalizeH="0" baseline="0" noProof="0" dirty="0">
                <a:ln>
                  <a:noFill/>
                </a:ln>
                <a:solidFill>
                  <a:sysClr val="windowText" lastClr="000000"/>
                </a:solidFill>
                <a:effectLst/>
                <a:uLnTx/>
                <a:uFillTx/>
                <a:latin typeface="Walbaum Display (Cuerpo)"/>
              </a:rPr>
              <a:t> para analizar diversos indicadores económicos y sociales relacionados, de forma general, con la </a:t>
            </a:r>
            <a:r>
              <a:rPr kumimoji="0" lang="es-ES" sz="1200" b="1" i="0" u="none" strike="noStrike" kern="1200" cap="none" spc="0" normalizeH="0" baseline="0" noProof="0" dirty="0">
                <a:ln>
                  <a:noFill/>
                </a:ln>
                <a:solidFill>
                  <a:sysClr val="windowText" lastClr="000000"/>
                </a:solidFill>
                <a:effectLst/>
                <a:uLnTx/>
                <a:uFillTx/>
                <a:latin typeface="Walbaum Display (Cuerpo)"/>
              </a:rPr>
              <a:t>Agricultura</a:t>
            </a:r>
            <a:r>
              <a:rPr kumimoji="0" lang="es-ES" sz="1200" b="0" i="0" u="none" strike="noStrike" kern="1200" cap="none" spc="0" normalizeH="0" baseline="0" noProof="0" dirty="0">
                <a:ln>
                  <a:noFill/>
                </a:ln>
                <a:solidFill>
                  <a:sysClr val="windowText" lastClr="000000"/>
                </a:solidFill>
                <a:effectLst/>
                <a:uLnTx/>
                <a:uFillTx/>
                <a:latin typeface="Walbaum Display (Cuerpo)"/>
              </a:rPr>
              <a:t>. La elección de los países de la OCDE se basa en su diversidad económica y geográfica, así como en su relevancia en políticas internacionales y estándares de desarrollo. Por su parte, Argentina fue incluida como un caso de estudio adicional, para indagar </a:t>
            </a:r>
            <a:r>
              <a:rPr lang="es-ES" sz="1200" dirty="0">
                <a:solidFill>
                  <a:sysClr val="windowText" lastClr="000000"/>
                </a:solidFill>
                <a:latin typeface="Walbaum Display (Cuerpo)"/>
              </a:rPr>
              <a:t>posibles contrastes entre nuestra Nación </a:t>
            </a:r>
            <a:r>
              <a:rPr kumimoji="0" lang="es-ES" sz="1200" b="0" i="0" u="none" strike="noStrike" kern="1200" cap="none" spc="0" normalizeH="0" baseline="0" noProof="0" dirty="0">
                <a:ln>
                  <a:noFill/>
                </a:ln>
                <a:solidFill>
                  <a:sysClr val="windowText" lastClr="000000"/>
                </a:solidFill>
                <a:effectLst/>
                <a:uLnTx/>
                <a:uFillTx/>
                <a:latin typeface="Walbaum Display (Cuerpo)"/>
              </a:rPr>
              <a:t>y los países desarrollados. Se considera que este enfoque permite </a:t>
            </a:r>
            <a:r>
              <a:rPr kumimoji="0" lang="es-ES" sz="1200" b="1" i="0" u="none" strike="noStrike" kern="1200" cap="none" spc="0" normalizeH="0" baseline="0" noProof="0" dirty="0">
                <a:ln>
                  <a:noFill/>
                </a:ln>
                <a:solidFill>
                  <a:sysClr val="windowText" lastClr="000000"/>
                </a:solidFill>
                <a:effectLst/>
                <a:uLnTx/>
                <a:uFillTx/>
                <a:latin typeface="Walbaum Display (Cuerpo)"/>
              </a:rPr>
              <a:t>comparar y contrastar una amplia gama de datos y naciones</a:t>
            </a:r>
            <a:r>
              <a:rPr kumimoji="0" lang="es-ES" sz="1200" b="0" i="0" u="none" strike="noStrike" kern="1200" cap="none" spc="0" normalizeH="0" baseline="0" noProof="0" dirty="0">
                <a:ln>
                  <a:noFill/>
                </a:ln>
                <a:solidFill>
                  <a:sysClr val="windowText" lastClr="000000"/>
                </a:solidFill>
                <a:effectLst/>
                <a:uLnTx/>
                <a:uFillTx/>
                <a:latin typeface="Walbaum Display (Cuerpo)"/>
              </a:rPr>
              <a:t>, al tiempo de identificar patrones y tendencias clave. </a:t>
            </a:r>
          </a:p>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0" i="0" u="none" strike="noStrike" kern="1200" cap="none" spc="0" normalizeH="0" baseline="0" noProof="0" dirty="0">
                <a:ln>
                  <a:noFill/>
                </a:ln>
                <a:solidFill>
                  <a:sysClr val="windowText" lastClr="000000"/>
                </a:solidFill>
                <a:effectLst/>
                <a:uLnTx/>
                <a:uFillTx/>
                <a:latin typeface="Walbaum Display (Cuerpo)"/>
              </a:rPr>
              <a:t>Para el presente análisis, se ha seleccionado el </a:t>
            </a:r>
            <a:r>
              <a:rPr kumimoji="0" lang="es-ES" sz="1200" b="1" i="0" u="none" strike="noStrike" kern="1200" cap="none" spc="0" normalizeH="0" baseline="0" noProof="0" dirty="0">
                <a:ln>
                  <a:noFill/>
                </a:ln>
                <a:solidFill>
                  <a:sysClr val="windowText" lastClr="000000"/>
                </a:solidFill>
                <a:effectLst/>
                <a:uLnTx/>
                <a:uFillTx/>
                <a:latin typeface="Walbaum Display (Cuerpo)"/>
              </a:rPr>
              <a:t>año 2019 </a:t>
            </a:r>
            <a:r>
              <a:rPr kumimoji="0" lang="es-ES" sz="1200" b="0" i="0" u="none" strike="noStrike" kern="1200" cap="none" spc="0" normalizeH="0" baseline="0" noProof="0" dirty="0">
                <a:ln>
                  <a:noFill/>
                </a:ln>
                <a:solidFill>
                  <a:sysClr val="windowText" lastClr="000000"/>
                </a:solidFill>
                <a:effectLst/>
                <a:uLnTx/>
                <a:uFillTx/>
                <a:latin typeface="Walbaum Display (Cuerpo)"/>
              </a:rPr>
              <a:t>como punto de referencia (dado que se considera representa el último año con condiciones económicas y sociales estables antes del impacto global de la pandemia de COVID-19) en conjunto con las </a:t>
            </a:r>
            <a:r>
              <a:rPr kumimoji="0" lang="es-ES" sz="1200" b="1" i="0" u="none" strike="noStrike" kern="1200" cap="none" spc="0" normalizeH="0" baseline="0" noProof="0" dirty="0">
                <a:ln>
                  <a:noFill/>
                </a:ln>
                <a:solidFill>
                  <a:sysClr val="windowText" lastClr="000000"/>
                </a:solidFill>
                <a:effectLst/>
                <a:uLnTx/>
                <a:uFillTx/>
                <a:latin typeface="Walbaum Display (Cuerpo)"/>
              </a:rPr>
              <a:t>siguientes variables </a:t>
            </a:r>
            <a:r>
              <a:rPr kumimoji="0" lang="es-ES" sz="1200" b="0" i="0" u="none" strike="noStrike" kern="1200" cap="none" spc="0" normalizeH="0" baseline="0" noProof="0" dirty="0">
                <a:ln>
                  <a:noFill/>
                </a:ln>
                <a:solidFill>
                  <a:sysClr val="windowText" lastClr="000000"/>
                </a:solidFill>
                <a:effectLst/>
                <a:uLnTx/>
                <a:uFillTx/>
                <a:latin typeface="Walbaum Display (Cuerpo)"/>
              </a:rPr>
              <a:t>que se resumen y definen del siguiente modo:</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28" name="Tabla 27">
            <a:extLst>
              <a:ext uri="{FF2B5EF4-FFF2-40B4-BE49-F238E27FC236}">
                <a16:creationId xmlns:a16="http://schemas.microsoft.com/office/drawing/2014/main" id="{E14F3EC5-A09A-90A1-92D1-D1DDE2388FFF}"/>
              </a:ext>
            </a:extLst>
          </p:cNvPr>
          <p:cNvGraphicFramePr>
            <a:graphicFrameLocks noGrp="1"/>
          </p:cNvGraphicFramePr>
          <p:nvPr>
            <p:extLst>
              <p:ext uri="{D42A27DB-BD31-4B8C-83A1-F6EECF244321}">
                <p14:modId xmlns:p14="http://schemas.microsoft.com/office/powerpoint/2010/main" val="3506255493"/>
              </p:ext>
            </p:extLst>
          </p:nvPr>
        </p:nvGraphicFramePr>
        <p:xfrm>
          <a:off x="769619" y="2391156"/>
          <a:ext cx="10652761" cy="2971800"/>
        </p:xfrm>
        <a:graphic>
          <a:graphicData uri="http://schemas.openxmlformats.org/drawingml/2006/table">
            <a:tbl>
              <a:tblPr firstRow="1" bandRow="1"/>
              <a:tblGrid>
                <a:gridCol w="3760398">
                  <a:extLst>
                    <a:ext uri="{9D8B030D-6E8A-4147-A177-3AD203B41FA5}">
                      <a16:colId xmlns:a16="http://schemas.microsoft.com/office/drawing/2014/main" val="2822896314"/>
                    </a:ext>
                  </a:extLst>
                </a:gridCol>
                <a:gridCol w="6892363">
                  <a:extLst>
                    <a:ext uri="{9D8B030D-6E8A-4147-A177-3AD203B41FA5}">
                      <a16:colId xmlns:a16="http://schemas.microsoft.com/office/drawing/2014/main" val="3697852846"/>
                    </a:ext>
                  </a:extLst>
                </a:gridCol>
              </a:tblGrid>
              <a:tr h="138594">
                <a:tc>
                  <a:txBody>
                    <a:bodyPr/>
                    <a:lstStyle>
                      <a:lvl1pPr marL="0" algn="l" defTabSz="914400" rtl="0" eaLnBrk="1" latinLnBrk="0" hangingPunct="1">
                        <a:defRPr sz="1800" b="1" kern="1200">
                          <a:solidFill>
                            <a:schemeClr val="lt1"/>
                          </a:solidFill>
                          <a:latin typeface="Tw Cen MT" panose="020B0602020104020603"/>
                        </a:defRPr>
                      </a:lvl1pPr>
                      <a:lvl2pPr marL="457200" algn="l" defTabSz="914400" rtl="0" eaLnBrk="1" latinLnBrk="0" hangingPunct="1">
                        <a:defRPr sz="1800" b="1" kern="1200">
                          <a:solidFill>
                            <a:schemeClr val="lt1"/>
                          </a:solidFill>
                          <a:latin typeface="Tw Cen MT" panose="020B0602020104020603"/>
                        </a:defRPr>
                      </a:lvl2pPr>
                      <a:lvl3pPr marL="914400" algn="l" defTabSz="914400" rtl="0" eaLnBrk="1" latinLnBrk="0" hangingPunct="1">
                        <a:defRPr sz="1800" b="1" kern="1200">
                          <a:solidFill>
                            <a:schemeClr val="lt1"/>
                          </a:solidFill>
                          <a:latin typeface="Tw Cen MT" panose="020B0602020104020603"/>
                        </a:defRPr>
                      </a:lvl3pPr>
                      <a:lvl4pPr marL="1371600" algn="l" defTabSz="914400" rtl="0" eaLnBrk="1" latinLnBrk="0" hangingPunct="1">
                        <a:defRPr sz="1800" b="1" kern="1200">
                          <a:solidFill>
                            <a:schemeClr val="lt1"/>
                          </a:solidFill>
                          <a:latin typeface="Tw Cen MT" panose="020B0602020104020603"/>
                        </a:defRPr>
                      </a:lvl4pPr>
                      <a:lvl5pPr marL="1828800" algn="l" defTabSz="914400" rtl="0" eaLnBrk="1" latinLnBrk="0" hangingPunct="1">
                        <a:defRPr sz="1800" b="1" kern="1200">
                          <a:solidFill>
                            <a:schemeClr val="lt1"/>
                          </a:solidFill>
                          <a:latin typeface="Tw Cen MT" panose="020B0602020104020603"/>
                        </a:defRPr>
                      </a:lvl5pPr>
                      <a:lvl6pPr marL="2286000" algn="l" defTabSz="914400" rtl="0" eaLnBrk="1" latinLnBrk="0" hangingPunct="1">
                        <a:defRPr sz="1800" b="1" kern="1200">
                          <a:solidFill>
                            <a:schemeClr val="lt1"/>
                          </a:solidFill>
                          <a:latin typeface="Tw Cen MT" panose="020B0602020104020603"/>
                        </a:defRPr>
                      </a:lvl6pPr>
                      <a:lvl7pPr marL="2743200" algn="l" defTabSz="914400" rtl="0" eaLnBrk="1" latinLnBrk="0" hangingPunct="1">
                        <a:defRPr sz="1800" b="1" kern="1200">
                          <a:solidFill>
                            <a:schemeClr val="lt1"/>
                          </a:solidFill>
                          <a:latin typeface="Tw Cen MT" panose="020B0602020104020603"/>
                        </a:defRPr>
                      </a:lvl7pPr>
                      <a:lvl8pPr marL="3200400" algn="l" defTabSz="914400" rtl="0" eaLnBrk="1" latinLnBrk="0" hangingPunct="1">
                        <a:defRPr sz="1800" b="1" kern="1200">
                          <a:solidFill>
                            <a:schemeClr val="lt1"/>
                          </a:solidFill>
                          <a:latin typeface="Tw Cen MT" panose="020B0602020104020603"/>
                        </a:defRPr>
                      </a:lvl8pPr>
                      <a:lvl9pPr marL="3657600" algn="l" defTabSz="914400" rtl="0" eaLnBrk="1" latinLnBrk="0" hangingPunct="1">
                        <a:defRPr sz="1800" b="1" kern="1200">
                          <a:solidFill>
                            <a:schemeClr val="lt1"/>
                          </a:solidFill>
                          <a:latin typeface="Tw Cen MT" panose="020B0602020104020603"/>
                        </a:defRPr>
                      </a:lvl9pPr>
                    </a:lstStyle>
                    <a:p>
                      <a:pPr algn="ctr"/>
                      <a:r>
                        <a:rPr lang="es-ES" sz="1050" dirty="0">
                          <a:solidFill>
                            <a:schemeClr val="bg1"/>
                          </a:solidFill>
                          <a:latin typeface="Walbaum Display (Cuerpo)"/>
                        </a:rPr>
                        <a:t>Variables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lvl1pPr marL="0" algn="l" defTabSz="914400" rtl="0" eaLnBrk="1" latinLnBrk="0" hangingPunct="1">
                        <a:defRPr sz="1800" b="1" kern="1200">
                          <a:solidFill>
                            <a:schemeClr val="lt1"/>
                          </a:solidFill>
                          <a:latin typeface="Tw Cen MT" panose="020B0602020104020603"/>
                        </a:defRPr>
                      </a:lvl1pPr>
                      <a:lvl2pPr marL="457200" algn="l" defTabSz="914400" rtl="0" eaLnBrk="1" latinLnBrk="0" hangingPunct="1">
                        <a:defRPr sz="1800" b="1" kern="1200">
                          <a:solidFill>
                            <a:schemeClr val="lt1"/>
                          </a:solidFill>
                          <a:latin typeface="Tw Cen MT" panose="020B0602020104020603"/>
                        </a:defRPr>
                      </a:lvl2pPr>
                      <a:lvl3pPr marL="914400" algn="l" defTabSz="914400" rtl="0" eaLnBrk="1" latinLnBrk="0" hangingPunct="1">
                        <a:defRPr sz="1800" b="1" kern="1200">
                          <a:solidFill>
                            <a:schemeClr val="lt1"/>
                          </a:solidFill>
                          <a:latin typeface="Tw Cen MT" panose="020B0602020104020603"/>
                        </a:defRPr>
                      </a:lvl3pPr>
                      <a:lvl4pPr marL="1371600" algn="l" defTabSz="914400" rtl="0" eaLnBrk="1" latinLnBrk="0" hangingPunct="1">
                        <a:defRPr sz="1800" b="1" kern="1200">
                          <a:solidFill>
                            <a:schemeClr val="lt1"/>
                          </a:solidFill>
                          <a:latin typeface="Tw Cen MT" panose="020B0602020104020603"/>
                        </a:defRPr>
                      </a:lvl4pPr>
                      <a:lvl5pPr marL="1828800" algn="l" defTabSz="914400" rtl="0" eaLnBrk="1" latinLnBrk="0" hangingPunct="1">
                        <a:defRPr sz="1800" b="1" kern="1200">
                          <a:solidFill>
                            <a:schemeClr val="lt1"/>
                          </a:solidFill>
                          <a:latin typeface="Tw Cen MT" panose="020B0602020104020603"/>
                        </a:defRPr>
                      </a:lvl5pPr>
                      <a:lvl6pPr marL="2286000" algn="l" defTabSz="914400" rtl="0" eaLnBrk="1" latinLnBrk="0" hangingPunct="1">
                        <a:defRPr sz="1800" b="1" kern="1200">
                          <a:solidFill>
                            <a:schemeClr val="lt1"/>
                          </a:solidFill>
                          <a:latin typeface="Tw Cen MT" panose="020B0602020104020603"/>
                        </a:defRPr>
                      </a:lvl6pPr>
                      <a:lvl7pPr marL="2743200" algn="l" defTabSz="914400" rtl="0" eaLnBrk="1" latinLnBrk="0" hangingPunct="1">
                        <a:defRPr sz="1800" b="1" kern="1200">
                          <a:solidFill>
                            <a:schemeClr val="lt1"/>
                          </a:solidFill>
                          <a:latin typeface="Tw Cen MT" panose="020B0602020104020603"/>
                        </a:defRPr>
                      </a:lvl7pPr>
                      <a:lvl8pPr marL="3200400" algn="l" defTabSz="914400" rtl="0" eaLnBrk="1" latinLnBrk="0" hangingPunct="1">
                        <a:defRPr sz="1800" b="1" kern="1200">
                          <a:solidFill>
                            <a:schemeClr val="lt1"/>
                          </a:solidFill>
                          <a:latin typeface="Tw Cen MT" panose="020B0602020104020603"/>
                        </a:defRPr>
                      </a:lvl8pPr>
                      <a:lvl9pPr marL="3657600" algn="l" defTabSz="914400" rtl="0" eaLnBrk="1" latinLnBrk="0" hangingPunct="1">
                        <a:defRPr sz="1800" b="1" kern="1200">
                          <a:solidFill>
                            <a:schemeClr val="lt1"/>
                          </a:solidFill>
                          <a:latin typeface="Tw Cen MT" panose="020B0602020104020603"/>
                        </a:defRPr>
                      </a:lvl9pPr>
                    </a:lstStyle>
                    <a:p>
                      <a:pPr algn="ctr"/>
                      <a:r>
                        <a:rPr lang="es-ES" sz="1050" dirty="0">
                          <a:solidFill>
                            <a:schemeClr val="bg1"/>
                          </a:solidFill>
                          <a:latin typeface="Walbaum Display (Cuerpo)"/>
                        </a:rPr>
                        <a:t>Definición</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extLst>
                  <a:ext uri="{0D108BD9-81ED-4DB2-BD59-A6C34878D82A}">
                    <a16:rowId xmlns:a16="http://schemas.microsoft.com/office/drawing/2014/main" val="2957531994"/>
                  </a:ext>
                </a:extLst>
              </a:tr>
              <a:tr h="138594">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Agricultural land (% of land area)</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la proporción de tierras agrícolas, que incluye tierras arables, cultivos permanentes y pastos permanentes.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368174"/>
                  </a:ext>
                </a:extLst>
              </a:tr>
              <a:tr h="221750">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Arable land (% of land area)</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la proporción de tierra que se utiliza para cultivos temporales, pastos temporales y jardines, excluyendo tierras abandonadas por cultivo itinerante.</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195949"/>
                  </a:ext>
                </a:extLst>
              </a:tr>
              <a:tr h="138594">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Agricultural raw materials exports (% of merchandise exports)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proporción de exportaciones de materias primas agrícolas dentro del total de exportaciones de mercancías. </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646440"/>
                  </a:ext>
                </a:extLst>
              </a:tr>
              <a:tr h="138594">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Agricultural raw materials imports (% of merchandise imports)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la proporción de las importaciones de materias primas agrícolas respecto al total de importaciones de mercancías.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7287671"/>
                  </a:ext>
                </a:extLst>
              </a:tr>
              <a:tr h="221750">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Agriculture, forestry, and fishing, value added (% of GDP)</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Representa el valor agregado neto de los sectores de agricultura, silvicultura y pesca como porcentaje del PIB. Incluye la producción agrícola, ganadera, caza, pesca y silvicultura, y excluye la depreciación de activos y la degradación de recursos naturales.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8147039"/>
                  </a:ext>
                </a:extLst>
              </a:tr>
              <a:tr h="221750">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Employment in agriculture (% of total employment) (modeled ILO estimate)</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la proporción de personas empleadas en el sector agrícola, que incluye actividades de agricultura, caza, silvicultura y pesca, en comparación con el total de empleo.</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2977821"/>
                  </a:ext>
                </a:extLst>
              </a:tr>
              <a:tr h="138594">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Rural population (% of total population)</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la proporción de personas que viven en áreas rurales como porcentaje de la población.</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5756425"/>
                  </a:ext>
                </a:extLst>
              </a:tr>
            </a:tbl>
          </a:graphicData>
        </a:graphic>
      </p:graphicFrame>
      <p:sp>
        <p:nvSpPr>
          <p:cNvPr id="2" name="CuadroTexto 1">
            <a:extLst>
              <a:ext uri="{FF2B5EF4-FFF2-40B4-BE49-F238E27FC236}">
                <a16:creationId xmlns:a16="http://schemas.microsoft.com/office/drawing/2014/main" id="{404D4B72-222C-C1BE-C4F5-0659B43255AF}"/>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INTRODUCCIÓN</a:t>
            </a:r>
          </a:p>
        </p:txBody>
      </p:sp>
      <p:sp>
        <p:nvSpPr>
          <p:cNvPr id="3" name="Marcador de contenido 2">
            <a:extLst>
              <a:ext uri="{FF2B5EF4-FFF2-40B4-BE49-F238E27FC236}">
                <a16:creationId xmlns:a16="http://schemas.microsoft.com/office/drawing/2014/main" id="{0EC684D8-6369-9F64-7DD4-D746829425AC}"/>
              </a:ext>
            </a:extLst>
          </p:cNvPr>
          <p:cNvSpPr txBox="1">
            <a:spLocks/>
          </p:cNvSpPr>
          <p:nvPr/>
        </p:nvSpPr>
        <p:spPr>
          <a:xfrm>
            <a:off x="334463" y="5543617"/>
            <a:ext cx="11368726" cy="64451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100" b="1" i="0" u="sng" strike="noStrike" kern="1200" cap="none" spc="0" normalizeH="0" baseline="0" noProof="0" dirty="0">
                <a:ln>
                  <a:noFill/>
                </a:ln>
                <a:solidFill>
                  <a:sysClr val="windowText" lastClr="000000"/>
                </a:solidFill>
                <a:effectLst/>
                <a:uLnTx/>
                <a:uFillTx/>
                <a:latin typeface="Walbaum Display (Cuerpo)"/>
              </a:rPr>
              <a:t>Nota:</a:t>
            </a:r>
            <a:r>
              <a:rPr kumimoji="0" lang="es-ES" sz="1100" b="1" i="0" u="none" strike="noStrike" kern="1200" cap="none" spc="0" normalizeH="0" baseline="0" noProof="0" dirty="0">
                <a:ln>
                  <a:noFill/>
                </a:ln>
                <a:solidFill>
                  <a:sysClr val="windowText" lastClr="000000"/>
                </a:solidFill>
                <a:effectLst/>
                <a:uLnTx/>
                <a:uFillTx/>
                <a:latin typeface="Walbaum Display (Cuerpo)"/>
              </a:rPr>
              <a:t> </a:t>
            </a:r>
            <a:r>
              <a:rPr kumimoji="0" lang="es-ES" sz="1100" b="0" i="0" u="none" strike="noStrike" kern="1200" cap="none" spc="0" normalizeH="0" baseline="0" noProof="0" dirty="0">
                <a:ln>
                  <a:noFill/>
                </a:ln>
                <a:solidFill>
                  <a:sysClr val="windowText" lastClr="000000"/>
                </a:solidFill>
                <a:effectLst/>
                <a:uLnTx/>
                <a:uFillTx/>
                <a:latin typeface="Walbaum Display (Cuerpo)"/>
              </a:rPr>
              <a:t>Más allá de contar con variables relacionadas de forma general con la Agricultura, la elección de variables responde a la identificación de aquellas variables dentro de la base de datos suministrada (</a:t>
            </a:r>
            <a:r>
              <a:rPr kumimoji="0" lang="en-US" sz="1100" b="0" i="0" u="none" strike="noStrike" kern="1200" cap="none" spc="0" normalizeH="0" baseline="0" noProof="0" dirty="0">
                <a:ln>
                  <a:noFill/>
                </a:ln>
                <a:solidFill>
                  <a:sysClr val="windowText" lastClr="000000"/>
                </a:solidFill>
                <a:effectLst/>
                <a:uLnTx/>
                <a:uFillTx/>
                <a:latin typeface="Walbaum Display (Cuerpo)"/>
                <a:hlinkClick r:id="rId2"/>
              </a:rPr>
              <a:t>World Bank Group: World Development Indicators</a:t>
            </a:r>
            <a:r>
              <a:rPr kumimoji="0" lang="en-US" sz="1100" b="0" i="0" u="none" strike="noStrike" kern="1200" cap="none" spc="0" normalizeH="0" baseline="0" noProof="0" dirty="0">
                <a:ln>
                  <a:noFill/>
                </a:ln>
                <a:solidFill>
                  <a:sysClr val="windowText" lastClr="000000"/>
                </a:solidFill>
                <a:effectLst/>
                <a:uLnTx/>
                <a:uFillTx/>
                <a:latin typeface="Walbaum Display (Cuerpo)"/>
              </a:rPr>
              <a:t>) que no </a:t>
            </a:r>
            <a:r>
              <a:rPr kumimoji="0" lang="en-US" sz="1100" b="0" i="0" u="none" strike="noStrike" kern="1200" cap="none" spc="0" normalizeH="0" baseline="0" noProof="0" dirty="0" err="1">
                <a:ln>
                  <a:noFill/>
                </a:ln>
                <a:solidFill>
                  <a:sysClr val="windowText" lastClr="000000"/>
                </a:solidFill>
                <a:effectLst/>
                <a:uLnTx/>
                <a:uFillTx/>
                <a:latin typeface="Walbaum Display (Cuerpo)"/>
              </a:rPr>
              <a:t>presenten</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datos</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nulos</a:t>
            </a:r>
            <a:r>
              <a:rPr kumimoji="0" lang="en-US" sz="1100" b="0" i="0" u="none" strike="noStrike" kern="1200" cap="none" spc="0" normalizeH="0" baseline="0" noProof="0" dirty="0">
                <a:ln>
                  <a:noFill/>
                </a:ln>
                <a:solidFill>
                  <a:sysClr val="windowText" lastClr="000000"/>
                </a:solidFill>
                <a:effectLst/>
                <a:uLnTx/>
                <a:uFillTx/>
                <a:latin typeface="Walbaum Display (Cuerpo)"/>
              </a:rPr>
              <a:t> al </a:t>
            </a:r>
            <a:r>
              <a:rPr kumimoji="0" lang="en-US" sz="1100" b="0" i="0" u="none" strike="noStrike" kern="1200" cap="none" spc="0" normalizeH="0" baseline="0" noProof="0" dirty="0" err="1">
                <a:ln>
                  <a:noFill/>
                </a:ln>
                <a:solidFill>
                  <a:sysClr val="windowText" lastClr="000000"/>
                </a:solidFill>
                <a:effectLst/>
                <a:uLnTx/>
                <a:uFillTx/>
                <a:latin typeface="Walbaum Display (Cuerpo)"/>
              </a:rPr>
              <a:t>tiempo</a:t>
            </a:r>
            <a:r>
              <a:rPr kumimoji="0" lang="en-US" sz="1100" b="0" i="0" u="none" strike="noStrike" kern="1200" cap="none" spc="0" normalizeH="0" baseline="0" noProof="0" dirty="0">
                <a:ln>
                  <a:noFill/>
                </a:ln>
                <a:solidFill>
                  <a:sysClr val="windowText" lastClr="000000"/>
                </a:solidFill>
                <a:effectLst/>
                <a:uLnTx/>
                <a:uFillTx/>
                <a:latin typeface="Walbaum Display (Cuerpo)"/>
              </a:rPr>
              <a:t> de que las </a:t>
            </a:r>
            <a:r>
              <a:rPr kumimoji="0" lang="en-US" sz="1100" b="0" i="0" u="none" strike="noStrike" kern="1200" cap="none" spc="0" normalizeH="0" baseline="0" noProof="0" dirty="0" err="1">
                <a:ln>
                  <a:noFill/>
                </a:ln>
                <a:solidFill>
                  <a:sysClr val="windowText" lastClr="000000"/>
                </a:solidFill>
                <a:effectLst/>
                <a:uLnTx/>
                <a:uFillTx/>
                <a:latin typeface="Walbaum Display (Cuerpo)"/>
              </a:rPr>
              <a:t>mismas</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estén</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expresadas</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en</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una</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misma</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unidad</a:t>
            </a:r>
            <a:r>
              <a:rPr kumimoji="0" lang="en-US" sz="1100" b="0" i="0" u="none" strike="noStrike" kern="1200" cap="none" spc="0" normalizeH="0" baseline="0" noProof="0" dirty="0">
                <a:ln>
                  <a:noFill/>
                </a:ln>
                <a:solidFill>
                  <a:sysClr val="windowText" lastClr="000000"/>
                </a:solidFill>
                <a:effectLst/>
                <a:uLnTx/>
                <a:uFillTx/>
                <a:latin typeface="Walbaum Display (Cuerpo)"/>
              </a:rPr>
              <a:t> de </a:t>
            </a:r>
            <a:r>
              <a:rPr kumimoji="0" lang="en-US" sz="1100" b="0" i="0" u="none" strike="noStrike" kern="1200" cap="none" spc="0" normalizeH="0" baseline="0" noProof="0" dirty="0" err="1">
                <a:ln>
                  <a:noFill/>
                </a:ln>
                <a:solidFill>
                  <a:sysClr val="windowText" lastClr="000000"/>
                </a:solidFill>
                <a:effectLst/>
                <a:uLnTx/>
                <a:uFillTx/>
                <a:latin typeface="Walbaum Display (Cuerpo)"/>
              </a:rPr>
              <a:t>medida</a:t>
            </a:r>
            <a:r>
              <a:rPr kumimoji="0" lang="en-US" sz="1100" b="0" i="0" u="none" strike="noStrike" kern="1200" cap="none" spc="0" normalizeH="0" baseline="0" noProof="0" dirty="0">
                <a:ln>
                  <a:noFill/>
                </a:ln>
                <a:solidFill>
                  <a:sysClr val="windowText" lastClr="000000"/>
                </a:solidFill>
                <a:effectLst/>
                <a:uLnTx/>
                <a:uFillTx/>
                <a:latin typeface="Walbaum Display (Cuerpo)"/>
              </a:rPr>
              <a:t> (variables </a:t>
            </a:r>
            <a:r>
              <a:rPr kumimoji="0" lang="en-US" sz="1100" b="0" i="0" u="none" strike="noStrike" kern="1200" cap="none" spc="0" normalizeH="0" baseline="0" noProof="0" dirty="0" err="1">
                <a:ln>
                  <a:noFill/>
                </a:ln>
                <a:solidFill>
                  <a:sysClr val="windowText" lastClr="000000"/>
                </a:solidFill>
                <a:effectLst/>
                <a:uLnTx/>
                <a:uFillTx/>
                <a:latin typeface="Walbaum Display (Cuerpo)"/>
              </a:rPr>
              <a:t>relativas</a:t>
            </a:r>
            <a:r>
              <a:rPr kumimoji="0" lang="en-US" sz="1100" b="0" i="0" u="none" strike="noStrike" kern="1200" cap="none" spc="0" normalizeH="0" baseline="0" noProof="0" dirty="0">
                <a:ln>
                  <a:noFill/>
                </a:ln>
                <a:solidFill>
                  <a:sysClr val="windowText" lastClr="000000"/>
                </a:solidFill>
                <a:effectLst/>
                <a:uLnTx/>
                <a:uFillTx/>
                <a:latin typeface="Walbaum Display (Cuerpo)"/>
              </a:rPr>
              <a:t> a </a:t>
            </a:r>
            <a:r>
              <a:rPr kumimoji="0" lang="en-US" sz="1100" b="0" i="0" u="none" strike="noStrike" kern="1200" cap="none" spc="0" normalizeH="0" baseline="0" noProof="0" dirty="0" err="1">
                <a:ln>
                  <a:noFill/>
                </a:ln>
                <a:solidFill>
                  <a:sysClr val="windowText" lastClr="000000"/>
                </a:solidFill>
                <a:effectLst/>
                <a:uLnTx/>
                <a:uFillTx/>
                <a:latin typeface="Walbaum Display (Cuerpo)"/>
              </a:rPr>
              <a:t>una</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magnitud</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como</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el</a:t>
            </a:r>
            <a:r>
              <a:rPr kumimoji="0" lang="en-US" sz="1100" b="0" i="0" u="none" strike="noStrike" kern="1200" cap="none" spc="0" normalizeH="0" baseline="0" noProof="0" dirty="0">
                <a:ln>
                  <a:noFill/>
                </a:ln>
                <a:solidFill>
                  <a:sysClr val="windowText" lastClr="000000"/>
                </a:solidFill>
                <a:effectLst/>
                <a:uLnTx/>
                <a:uFillTx/>
                <a:latin typeface="Walbaum Display (Cuerpo)"/>
              </a:rPr>
              <a:t> PBI) para </a:t>
            </a:r>
            <a:r>
              <a:rPr kumimoji="0" lang="en-US" sz="1100" b="0" i="0" u="none" strike="noStrike" kern="1200" cap="none" spc="0" normalizeH="0" baseline="0" noProof="0" dirty="0" err="1">
                <a:ln>
                  <a:noFill/>
                </a:ln>
                <a:solidFill>
                  <a:sysClr val="windowText" lastClr="000000"/>
                </a:solidFill>
                <a:effectLst/>
                <a:uLnTx/>
                <a:uFillTx/>
                <a:latin typeface="Walbaum Display (Cuerpo)"/>
              </a:rPr>
              <a:t>evitar</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posibles</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futuros</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problemas</a:t>
            </a:r>
            <a:r>
              <a:rPr kumimoji="0" lang="en-US" sz="1100" b="0" i="0" u="none" strike="noStrike" kern="1200" cap="none" spc="0" normalizeH="0" baseline="0" noProof="0" dirty="0">
                <a:ln>
                  <a:noFill/>
                </a:ln>
                <a:solidFill>
                  <a:sysClr val="windowText" lastClr="000000"/>
                </a:solidFill>
                <a:effectLst/>
                <a:uLnTx/>
                <a:uFillTx/>
                <a:latin typeface="Walbaum Display (Cuerpo)"/>
              </a:rPr>
              <a:t> a lo largo del </a:t>
            </a:r>
            <a:r>
              <a:rPr kumimoji="0" lang="en-US" sz="1100" b="0" i="0" u="none" strike="noStrike" kern="1200" cap="none" spc="0" normalizeH="0" baseline="0" noProof="0" dirty="0" err="1">
                <a:ln>
                  <a:noFill/>
                </a:ln>
                <a:solidFill>
                  <a:sysClr val="windowText" lastClr="000000"/>
                </a:solidFill>
                <a:effectLst/>
                <a:uLnTx/>
                <a:uFillTx/>
                <a:latin typeface="Walbaum Display (Cuerpo)"/>
              </a:rPr>
              <a:t>estudio</a:t>
            </a:r>
            <a:r>
              <a:rPr kumimoji="0" lang="en-US" sz="1100" b="0" i="0" u="none" strike="noStrike" kern="1200" cap="none" spc="0" normalizeH="0" baseline="0" noProof="0" dirty="0">
                <a:ln>
                  <a:noFill/>
                </a:ln>
                <a:solidFill>
                  <a:sysClr val="windowText" lastClr="000000"/>
                </a:solidFill>
                <a:effectLst/>
                <a:uLnTx/>
                <a:uFillTx/>
                <a:latin typeface="Walbaum Display (Cuerpo)"/>
              </a:rPr>
              <a:t>.</a:t>
            </a:r>
            <a:endParaRPr kumimoji="0" lang="es-AR" sz="1100" b="0" i="0" u="none" strike="noStrike" kern="1200" cap="none" spc="0" normalizeH="0" baseline="0" noProof="0" dirty="0">
              <a:ln>
                <a:noFill/>
              </a:ln>
              <a:solidFill>
                <a:sysClr val="windowText" lastClr="000000"/>
              </a:solidFill>
              <a:effectLst/>
              <a:uLnTx/>
              <a:uFillTx/>
              <a:latin typeface="Walbaum Display (Cuerpo)"/>
            </a:endParaRPr>
          </a:p>
        </p:txBody>
      </p:sp>
    </p:spTree>
    <p:extLst>
      <p:ext uri="{BB962C8B-B14F-4D97-AF65-F5344CB8AC3E}">
        <p14:creationId xmlns:p14="http://schemas.microsoft.com/office/powerpoint/2010/main" val="2512117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4</a:t>
            </a:fld>
            <a:endParaRPr lang="en-US" b="1">
              <a:solidFill>
                <a:schemeClr val="bg1"/>
              </a:solidFill>
            </a:endParaRPr>
          </a:p>
        </p:txBody>
      </p:sp>
      <p:sp>
        <p:nvSpPr>
          <p:cNvPr id="21" name="Marcador de contenido 2">
            <a:extLst>
              <a:ext uri="{FF2B5EF4-FFF2-40B4-BE49-F238E27FC236}">
                <a16:creationId xmlns:a16="http://schemas.microsoft.com/office/drawing/2014/main" id="{4CD3D2A6-CE6E-0C0C-C644-A18F02DF76F3}"/>
              </a:ext>
            </a:extLst>
          </p:cNvPr>
          <p:cNvSpPr txBox="1">
            <a:spLocks/>
          </p:cNvSpPr>
          <p:nvPr/>
        </p:nvSpPr>
        <p:spPr>
          <a:xfrm>
            <a:off x="339365" y="3564170"/>
            <a:ext cx="11368726" cy="2520076"/>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050" dirty="0">
                <a:solidFill>
                  <a:sysClr val="windowText" lastClr="000000"/>
                </a:solidFill>
                <a:latin typeface="Walbaum Display (Cuerpo)"/>
              </a:rPr>
              <a:t>La </a:t>
            </a:r>
            <a:r>
              <a:rPr lang="es-ES" sz="1050" b="1" dirty="0">
                <a:solidFill>
                  <a:sysClr val="windowText" lastClr="000000"/>
                </a:solidFill>
                <a:latin typeface="Walbaum Display (Cuerpo)"/>
              </a:rPr>
              <a:t>matriz de datos </a:t>
            </a:r>
            <a:r>
              <a:rPr lang="es-ES" sz="1050" dirty="0">
                <a:solidFill>
                  <a:sysClr val="windowText" lastClr="000000"/>
                </a:solidFill>
                <a:latin typeface="Walbaum Display (Cuerpo)"/>
              </a:rPr>
              <a:t>presenta </a:t>
            </a:r>
            <a:r>
              <a:rPr lang="es-ES" sz="1050" b="1" dirty="0">
                <a:solidFill>
                  <a:sysClr val="windowText" lastClr="000000"/>
                </a:solidFill>
                <a:latin typeface="Walbaum Display (Cuerpo)"/>
              </a:rPr>
              <a:t>38 observaciones </a:t>
            </a:r>
            <a:r>
              <a:rPr lang="es-ES" sz="1050" dirty="0">
                <a:solidFill>
                  <a:sysClr val="windowText" lastClr="000000"/>
                </a:solidFill>
                <a:latin typeface="Walbaum Display (Cuerpo)"/>
              </a:rPr>
              <a:t>pertenecientes a países de la </a:t>
            </a:r>
            <a:r>
              <a:rPr lang="es-ES" sz="1050" b="1" dirty="0">
                <a:solidFill>
                  <a:sysClr val="windowText" lastClr="000000"/>
                </a:solidFill>
                <a:latin typeface="Walbaum Display (Cuerpo)"/>
              </a:rPr>
              <a:t>OCDE </a:t>
            </a:r>
            <a:r>
              <a:rPr lang="es-ES" sz="1050" dirty="0">
                <a:solidFill>
                  <a:sysClr val="windowText" lastClr="000000"/>
                </a:solidFill>
                <a:latin typeface="Walbaum Display (Cuerpo)"/>
              </a:rPr>
              <a:t>y, sumando a </a:t>
            </a:r>
            <a:r>
              <a:rPr lang="es-ES" sz="1050" b="1" dirty="0">
                <a:solidFill>
                  <a:sysClr val="windowText" lastClr="000000"/>
                </a:solidFill>
                <a:latin typeface="Walbaum Display (Cuerpo)"/>
              </a:rPr>
              <a:t>Argentina</a:t>
            </a:r>
            <a:r>
              <a:rPr lang="es-ES" sz="1050" dirty="0">
                <a:solidFill>
                  <a:sysClr val="windowText" lastClr="000000"/>
                </a:solidFill>
                <a:latin typeface="Walbaum Display (Cuerpo)"/>
              </a:rPr>
              <a:t>, da </a:t>
            </a:r>
            <a:r>
              <a:rPr lang="es-ES" sz="1050" b="1" dirty="0">
                <a:solidFill>
                  <a:sysClr val="windowText" lastClr="000000"/>
                </a:solidFill>
                <a:latin typeface="Walbaum Display (Cuerpo)"/>
              </a:rPr>
              <a:t>39 en total</a:t>
            </a:r>
            <a:r>
              <a:rPr lang="es-ES" sz="1050" dirty="0">
                <a:solidFill>
                  <a:sysClr val="windowText" lastClr="000000"/>
                </a:solidFill>
                <a:latin typeface="Walbaum Display (Cuerpo)"/>
              </a:rPr>
              <a:t>. Si bien el </a:t>
            </a:r>
            <a:r>
              <a:rPr lang="es-ES" sz="1050" b="1" dirty="0">
                <a:solidFill>
                  <a:sysClr val="windowText" lastClr="000000"/>
                </a:solidFill>
                <a:latin typeface="Walbaum Display (Cuerpo)"/>
              </a:rPr>
              <a:t>análisis considerará el conjunto de 39 observaciones</a:t>
            </a:r>
            <a:r>
              <a:rPr lang="es-ES" sz="1050" dirty="0">
                <a:solidFill>
                  <a:sysClr val="windowText" lastClr="000000"/>
                </a:solidFill>
                <a:latin typeface="Walbaum Display (Cuerpo)"/>
              </a:rPr>
              <a:t>, aquí se dividen ambos grupos para </a:t>
            </a:r>
            <a:r>
              <a:rPr lang="es-ES" sz="1050" b="1" dirty="0">
                <a:solidFill>
                  <a:sysClr val="windowText" lastClr="000000"/>
                </a:solidFill>
                <a:latin typeface="Walbaum Display (Cuerpo)"/>
              </a:rPr>
              <a:t>enriquecer la descripción </a:t>
            </a:r>
            <a:r>
              <a:rPr lang="es-ES" sz="1050" dirty="0">
                <a:solidFill>
                  <a:sysClr val="windowText" lastClr="000000"/>
                </a:solidFill>
                <a:latin typeface="Walbaum Display (Cuerpo)"/>
              </a:rPr>
              <a:t>de cada una de las variables, que se pasa a comentar de forma general brevemente.</a:t>
            </a:r>
          </a:p>
          <a:p>
            <a:pPr marR="0" lvl="0" algn="just" defTabSz="914400" rtl="0" eaLnBrk="1" fontAlgn="auto" latinLnBrk="0" hangingPunct="1">
              <a:lnSpc>
                <a:spcPct val="90000"/>
              </a:lnSpc>
              <a:spcBef>
                <a:spcPts val="1200"/>
              </a:spcBef>
              <a:spcAft>
                <a:spcPts val="200"/>
              </a:spcAft>
              <a:buClr>
                <a:srgbClr val="1CADE4"/>
              </a:buClr>
              <a:buSzPct val="100000"/>
              <a:buFontTx/>
              <a:buChar char="-"/>
              <a:tabLst/>
              <a:defRPr/>
            </a:pPr>
            <a:r>
              <a:rPr lang="es-ES" sz="1050" dirty="0">
                <a:solidFill>
                  <a:sysClr val="windowText" lastClr="000000"/>
                </a:solidFill>
                <a:latin typeface="Walbaum Display (Cuerpo)"/>
              </a:rPr>
              <a:t>En la gran mayoría de las variables se observa una </a:t>
            </a:r>
            <a:r>
              <a:rPr lang="es-ES" sz="1050" b="1" dirty="0">
                <a:solidFill>
                  <a:sysClr val="windowText" lastClr="000000"/>
                </a:solidFill>
                <a:latin typeface="Walbaum Display (Cuerpo)"/>
              </a:rPr>
              <a:t>disparidad</a:t>
            </a:r>
            <a:r>
              <a:rPr lang="es-ES" sz="1050" dirty="0">
                <a:solidFill>
                  <a:sysClr val="windowText" lastClr="000000"/>
                </a:solidFill>
                <a:latin typeface="Walbaum Display (Cuerpo)"/>
              </a:rPr>
              <a:t> importarte entre los </a:t>
            </a:r>
            <a:r>
              <a:rPr lang="es-ES" sz="1050" b="1" dirty="0">
                <a:solidFill>
                  <a:sysClr val="windowText" lastClr="000000"/>
                </a:solidFill>
                <a:latin typeface="Walbaum Display (Cuerpo)"/>
              </a:rPr>
              <a:t>valores mínimos y máximos</a:t>
            </a:r>
            <a:r>
              <a:rPr lang="es-ES" sz="1050" dirty="0">
                <a:solidFill>
                  <a:sysClr val="windowText" lastClr="000000"/>
                </a:solidFill>
                <a:latin typeface="Walbaum Display (Cuerpo)"/>
              </a:rPr>
              <a:t>. Esto nos da cuenta de la </a:t>
            </a:r>
            <a:r>
              <a:rPr lang="es-ES" sz="1050" b="1" dirty="0">
                <a:solidFill>
                  <a:sysClr val="windowText" lastClr="000000"/>
                </a:solidFill>
                <a:latin typeface="Walbaum Display (Cuerpo)"/>
              </a:rPr>
              <a:t>heterogeneidad de economías </a:t>
            </a:r>
            <a:r>
              <a:rPr lang="es-ES" sz="1050" dirty="0">
                <a:solidFill>
                  <a:sysClr val="windowText" lastClr="000000"/>
                </a:solidFill>
                <a:latin typeface="Walbaum Display (Cuerpo)"/>
              </a:rPr>
              <a:t>presentes en matriz de datos;</a:t>
            </a:r>
          </a:p>
          <a:p>
            <a:pPr marR="0" lvl="0" algn="just" defTabSz="914400" rtl="0" eaLnBrk="1" fontAlgn="auto" latinLnBrk="0" hangingPunct="1">
              <a:lnSpc>
                <a:spcPct val="90000"/>
              </a:lnSpc>
              <a:spcBef>
                <a:spcPts val="1200"/>
              </a:spcBef>
              <a:spcAft>
                <a:spcPts val="200"/>
              </a:spcAft>
              <a:buClr>
                <a:srgbClr val="1CADE4"/>
              </a:buClr>
              <a:buSzPct val="100000"/>
              <a:buFontTx/>
              <a:buChar char="-"/>
              <a:tabLst/>
              <a:defRPr/>
            </a:pPr>
            <a:r>
              <a:rPr lang="es-ES" sz="1050" dirty="0">
                <a:solidFill>
                  <a:sysClr val="windowText" lastClr="000000"/>
                </a:solidFill>
                <a:latin typeface="Walbaum Display (Cuerpo)"/>
              </a:rPr>
              <a:t>A pesar de ello, considerando la matriz de </a:t>
            </a:r>
            <a:r>
              <a:rPr lang="es-ES" sz="1050" b="1" dirty="0">
                <a:solidFill>
                  <a:sysClr val="windowText" lastClr="000000"/>
                </a:solidFill>
                <a:latin typeface="Walbaum Display (Cuerpo)"/>
              </a:rPr>
              <a:t>forma agrupada </a:t>
            </a:r>
            <a:r>
              <a:rPr lang="es-ES" sz="1050" dirty="0">
                <a:solidFill>
                  <a:sysClr val="windowText" lastClr="000000"/>
                </a:solidFill>
                <a:latin typeface="Walbaum Display (Cuerpo)"/>
              </a:rPr>
              <a:t>puede observarse que esta heterogeneidad parecería desaparecer dado que los guarismos para los </a:t>
            </a:r>
            <a:r>
              <a:rPr lang="es-ES" sz="1050" b="1" dirty="0">
                <a:solidFill>
                  <a:sysClr val="windowText" lastClr="000000"/>
                </a:solidFill>
                <a:latin typeface="Walbaum Display (Cuerpo)"/>
              </a:rPr>
              <a:t>promedios</a:t>
            </a:r>
            <a:r>
              <a:rPr lang="es-ES" sz="1050" dirty="0">
                <a:solidFill>
                  <a:sysClr val="windowText" lastClr="000000"/>
                </a:solidFill>
                <a:latin typeface="Walbaum Display (Cuerpo)"/>
              </a:rPr>
              <a:t> y las </a:t>
            </a:r>
            <a:r>
              <a:rPr lang="es-ES" sz="1050" b="1" dirty="0">
                <a:solidFill>
                  <a:sysClr val="windowText" lastClr="000000"/>
                </a:solidFill>
                <a:latin typeface="Walbaum Display (Cuerpo)"/>
              </a:rPr>
              <a:t>medianas</a:t>
            </a:r>
            <a:r>
              <a:rPr lang="es-ES" sz="1050" dirty="0">
                <a:solidFill>
                  <a:sysClr val="windowText" lastClr="000000"/>
                </a:solidFill>
                <a:latin typeface="Walbaum Display (Cuerpo)"/>
              </a:rPr>
              <a:t> no son muy disímiles, lo que indicaría que los </a:t>
            </a:r>
            <a:r>
              <a:rPr lang="es-ES" sz="1050" b="1" dirty="0">
                <a:solidFill>
                  <a:sysClr val="windowText" lastClr="000000"/>
                </a:solidFill>
                <a:latin typeface="Walbaum Display (Cuerpo)"/>
              </a:rPr>
              <a:t>casos extremos</a:t>
            </a:r>
            <a:r>
              <a:rPr lang="es-ES" sz="1050" dirty="0">
                <a:solidFill>
                  <a:sysClr val="windowText" lastClr="000000"/>
                </a:solidFill>
                <a:latin typeface="Walbaum Display (Cuerpo)"/>
              </a:rPr>
              <a:t> dentro de la matriz no serían significativos. Por otro lado, no obstante, algunas variables presentan altos </a:t>
            </a:r>
            <a:r>
              <a:rPr lang="es-ES" sz="1050" b="1" dirty="0">
                <a:solidFill>
                  <a:sysClr val="windowText" lastClr="000000"/>
                </a:solidFill>
                <a:latin typeface="Walbaum Display (Cuerpo)"/>
              </a:rPr>
              <a:t>desvíos estándar</a:t>
            </a:r>
            <a:r>
              <a:rPr lang="es-ES" sz="1050" dirty="0">
                <a:solidFill>
                  <a:sysClr val="windowText" lastClr="000000"/>
                </a:solidFill>
                <a:latin typeface="Walbaum Display (Cuerpo)"/>
              </a:rPr>
              <a:t>, como el caso de </a:t>
            </a:r>
            <a:r>
              <a:rPr lang="es-ES" sz="1050" i="1" dirty="0" err="1">
                <a:solidFill>
                  <a:sysClr val="windowText" lastClr="000000"/>
                </a:solidFill>
                <a:latin typeface="Walbaum Display (Cuerpo)"/>
              </a:rPr>
              <a:t>Agricultural</a:t>
            </a:r>
            <a:r>
              <a:rPr lang="es-ES" sz="1050" i="1" dirty="0">
                <a:solidFill>
                  <a:sysClr val="windowText" lastClr="000000"/>
                </a:solidFill>
                <a:latin typeface="Walbaum Display (Cuerpo)"/>
              </a:rPr>
              <a:t> </a:t>
            </a:r>
            <a:r>
              <a:rPr lang="es-ES" sz="1050" i="1" dirty="0" err="1">
                <a:solidFill>
                  <a:sysClr val="windowText" lastClr="000000"/>
                </a:solidFill>
                <a:latin typeface="Walbaum Display (Cuerpo)"/>
              </a:rPr>
              <a:t>land</a:t>
            </a:r>
            <a:r>
              <a:rPr lang="es-ES" sz="1050" i="1" dirty="0">
                <a:solidFill>
                  <a:sysClr val="windowText" lastClr="000000"/>
                </a:solidFill>
                <a:latin typeface="Walbaum Display (Cuerpo)"/>
              </a:rPr>
              <a:t>, Arable </a:t>
            </a:r>
            <a:r>
              <a:rPr lang="es-ES" sz="1050" i="1" dirty="0" err="1">
                <a:solidFill>
                  <a:sysClr val="windowText" lastClr="000000"/>
                </a:solidFill>
                <a:latin typeface="Walbaum Display (Cuerpo)"/>
              </a:rPr>
              <a:t>land</a:t>
            </a:r>
            <a:r>
              <a:rPr lang="es-ES" sz="1050" i="1" dirty="0">
                <a:solidFill>
                  <a:sysClr val="windowText" lastClr="000000"/>
                </a:solidFill>
                <a:latin typeface="Walbaum Display (Cuerpo)"/>
              </a:rPr>
              <a:t>, y Rural </a:t>
            </a:r>
            <a:r>
              <a:rPr lang="es-ES" sz="1050" i="1" dirty="0" err="1">
                <a:solidFill>
                  <a:sysClr val="windowText" lastClr="000000"/>
                </a:solidFill>
                <a:latin typeface="Walbaum Display (Cuerpo)"/>
              </a:rPr>
              <a:t>population</a:t>
            </a:r>
            <a:r>
              <a:rPr lang="es-ES" sz="1050" dirty="0">
                <a:solidFill>
                  <a:sysClr val="windowText" lastClr="000000"/>
                </a:solidFill>
                <a:latin typeface="Walbaum Display (Cuerpo)"/>
              </a:rPr>
              <a:t>.</a:t>
            </a:r>
          </a:p>
          <a:p>
            <a:pPr marR="0" lvl="0" algn="just" defTabSz="914400" rtl="0" eaLnBrk="1" fontAlgn="auto" latinLnBrk="0" hangingPunct="1">
              <a:lnSpc>
                <a:spcPct val="90000"/>
              </a:lnSpc>
              <a:spcBef>
                <a:spcPts val="1200"/>
              </a:spcBef>
              <a:spcAft>
                <a:spcPts val="200"/>
              </a:spcAft>
              <a:buClr>
                <a:srgbClr val="1CADE4"/>
              </a:buClr>
              <a:buSzPct val="100000"/>
              <a:buFontTx/>
              <a:buChar char="-"/>
              <a:tabLst/>
              <a:defRPr/>
            </a:pPr>
            <a:r>
              <a:rPr lang="es-ES" sz="1050" dirty="0">
                <a:solidFill>
                  <a:sysClr val="windowText" lastClr="000000"/>
                </a:solidFill>
                <a:latin typeface="Walbaum Display (Cuerpo)"/>
              </a:rPr>
              <a:t>Con relación a la </a:t>
            </a:r>
            <a:r>
              <a:rPr lang="es-ES" sz="1050" b="1" dirty="0">
                <a:solidFill>
                  <a:sysClr val="windowText" lastClr="000000"/>
                </a:solidFill>
                <a:latin typeface="Walbaum Display (Cuerpo)"/>
              </a:rPr>
              <a:t>distribución de las variables</a:t>
            </a:r>
            <a:r>
              <a:rPr lang="es-ES" sz="1050" dirty="0">
                <a:solidFill>
                  <a:sysClr val="windowText" lastClr="000000"/>
                </a:solidFill>
                <a:latin typeface="Walbaum Display (Cuerpo)"/>
              </a:rPr>
              <a:t>, la gran mayoría presentan distribuciones positivas sesgadas hacia la derecha al tiempo de evidenciar colas de distribución alargadas (dados los valores extremos presentes).</a:t>
            </a:r>
          </a:p>
          <a:p>
            <a:pPr marR="0" lvl="0" algn="just" defTabSz="914400" rtl="0" eaLnBrk="1" fontAlgn="auto" latinLnBrk="0" hangingPunct="1">
              <a:lnSpc>
                <a:spcPct val="90000"/>
              </a:lnSpc>
              <a:spcBef>
                <a:spcPts val="1200"/>
              </a:spcBef>
              <a:spcAft>
                <a:spcPts val="200"/>
              </a:spcAft>
              <a:buClr>
                <a:srgbClr val="1CADE4"/>
              </a:buClr>
              <a:buSzPct val="100000"/>
              <a:buFontTx/>
              <a:buChar char="-"/>
              <a:tabLst/>
              <a:defRPr/>
            </a:pPr>
            <a:r>
              <a:rPr lang="es-ES" sz="1050" dirty="0">
                <a:solidFill>
                  <a:sysClr val="windowText" lastClr="000000"/>
                </a:solidFill>
                <a:latin typeface="Walbaum Display (Cuerpo)"/>
              </a:rPr>
              <a:t>Comparativamente, </a:t>
            </a:r>
            <a:r>
              <a:rPr lang="es-ES" sz="1050" b="1" dirty="0">
                <a:solidFill>
                  <a:sysClr val="windowText" lastClr="000000"/>
                </a:solidFill>
                <a:latin typeface="Walbaum Display (Cuerpo)"/>
              </a:rPr>
              <a:t>Argentina y OCDE </a:t>
            </a:r>
            <a:r>
              <a:rPr lang="es-ES" sz="1050" dirty="0">
                <a:solidFill>
                  <a:sysClr val="windowText" lastClr="000000"/>
                </a:solidFill>
                <a:latin typeface="Walbaum Display (Cuerpo)"/>
              </a:rPr>
              <a:t>(considerando su mediana) presentan </a:t>
            </a:r>
            <a:r>
              <a:rPr lang="es-ES" sz="1050" b="1" dirty="0">
                <a:solidFill>
                  <a:sysClr val="windowText" lastClr="000000"/>
                </a:solidFill>
                <a:latin typeface="Walbaum Display (Cuerpo)"/>
              </a:rPr>
              <a:t>similitudes</a:t>
            </a:r>
            <a:r>
              <a:rPr lang="es-ES" sz="1050" dirty="0">
                <a:solidFill>
                  <a:sysClr val="windowText" lastClr="000000"/>
                </a:solidFill>
                <a:latin typeface="Walbaum Display (Cuerpo)"/>
              </a:rPr>
              <a:t> en variables como </a:t>
            </a:r>
            <a:r>
              <a:rPr lang="es-ES" sz="1050" i="1" dirty="0" err="1">
                <a:solidFill>
                  <a:sysClr val="windowText" lastClr="000000"/>
                </a:solidFill>
                <a:latin typeface="Walbaum Display (Cuerpo)"/>
              </a:rPr>
              <a:t>Agricultural</a:t>
            </a:r>
            <a:r>
              <a:rPr lang="es-ES" sz="1050" i="1" dirty="0">
                <a:solidFill>
                  <a:sysClr val="windowText" lastClr="000000"/>
                </a:solidFill>
                <a:latin typeface="Walbaum Display (Cuerpo)"/>
              </a:rPr>
              <a:t> </a:t>
            </a:r>
            <a:r>
              <a:rPr lang="es-ES" sz="1050" i="1" dirty="0" err="1">
                <a:solidFill>
                  <a:sysClr val="windowText" lastClr="000000"/>
                </a:solidFill>
                <a:latin typeface="Walbaum Display (Cuerpo)"/>
              </a:rPr>
              <a:t>land</a:t>
            </a:r>
            <a:r>
              <a:rPr lang="es-ES" sz="1050" i="1" dirty="0">
                <a:solidFill>
                  <a:sysClr val="windowText" lastClr="000000"/>
                </a:solidFill>
                <a:latin typeface="Walbaum Display (Cuerpo)"/>
              </a:rPr>
              <a:t>, Arable </a:t>
            </a:r>
            <a:r>
              <a:rPr lang="es-ES" sz="1050" i="1" dirty="0" err="1">
                <a:solidFill>
                  <a:sysClr val="windowText" lastClr="000000"/>
                </a:solidFill>
                <a:latin typeface="Walbaum Display (Cuerpo)"/>
              </a:rPr>
              <a:t>land</a:t>
            </a:r>
            <a:r>
              <a:rPr lang="es-ES" sz="1050" i="1" dirty="0">
                <a:solidFill>
                  <a:sysClr val="windowText" lastClr="000000"/>
                </a:solidFill>
                <a:latin typeface="Walbaum Display (Cuerpo)"/>
              </a:rPr>
              <a:t>, y </a:t>
            </a:r>
            <a:r>
              <a:rPr lang="es-ES" sz="1050" i="1" dirty="0" err="1">
                <a:solidFill>
                  <a:sysClr val="windowText" lastClr="000000"/>
                </a:solidFill>
                <a:latin typeface="Walbaum Display (Cuerpo)"/>
              </a:rPr>
              <a:t>Agricultural</a:t>
            </a:r>
            <a:r>
              <a:rPr lang="es-ES" sz="1050" i="1" dirty="0">
                <a:solidFill>
                  <a:sysClr val="windowText" lastClr="000000"/>
                </a:solidFill>
                <a:latin typeface="Walbaum Display (Cuerpo)"/>
              </a:rPr>
              <a:t> </a:t>
            </a:r>
            <a:r>
              <a:rPr lang="es-ES" sz="1050" i="1" dirty="0" err="1">
                <a:solidFill>
                  <a:sysClr val="windowText" lastClr="000000"/>
                </a:solidFill>
                <a:latin typeface="Walbaum Display (Cuerpo)"/>
              </a:rPr>
              <a:t>imports</a:t>
            </a:r>
            <a:r>
              <a:rPr lang="es-ES" sz="1050" dirty="0">
                <a:solidFill>
                  <a:sysClr val="windowText" lastClr="000000"/>
                </a:solidFill>
                <a:latin typeface="Walbaum Display (Cuerpo)"/>
              </a:rPr>
              <a:t>. Sin embargo, </a:t>
            </a:r>
            <a:r>
              <a:rPr lang="es-ES" sz="1050" i="1" dirty="0" err="1">
                <a:solidFill>
                  <a:sysClr val="windowText" lastClr="000000"/>
                </a:solidFill>
                <a:latin typeface="Walbaum Display (Cuerpo)"/>
              </a:rPr>
              <a:t>Agricultural</a:t>
            </a:r>
            <a:r>
              <a:rPr lang="es-ES" sz="1050" i="1" dirty="0">
                <a:solidFill>
                  <a:sysClr val="windowText" lastClr="000000"/>
                </a:solidFill>
                <a:latin typeface="Walbaum Display (Cuerpo)"/>
              </a:rPr>
              <a:t> </a:t>
            </a:r>
            <a:r>
              <a:rPr lang="es-ES" sz="1050" i="1" dirty="0" err="1">
                <a:solidFill>
                  <a:sysClr val="windowText" lastClr="000000"/>
                </a:solidFill>
                <a:latin typeface="Walbaum Display (Cuerpo)"/>
              </a:rPr>
              <a:t>exports</a:t>
            </a:r>
            <a:r>
              <a:rPr lang="es-ES" sz="1050" i="1" dirty="0">
                <a:solidFill>
                  <a:sysClr val="windowText" lastClr="000000"/>
                </a:solidFill>
                <a:latin typeface="Walbaum Display (Cuerpo)"/>
              </a:rPr>
              <a:t> y Rural </a:t>
            </a:r>
            <a:r>
              <a:rPr lang="es-ES" sz="1050" i="1" dirty="0" err="1">
                <a:solidFill>
                  <a:sysClr val="windowText" lastClr="000000"/>
                </a:solidFill>
                <a:latin typeface="Walbaum Display (Cuerpo)"/>
              </a:rPr>
              <a:t>population</a:t>
            </a:r>
            <a:r>
              <a:rPr lang="es-ES" sz="1050" i="1" dirty="0">
                <a:solidFill>
                  <a:sysClr val="windowText" lastClr="000000"/>
                </a:solidFill>
                <a:latin typeface="Walbaum Display (Cuerpo)"/>
              </a:rPr>
              <a:t> </a:t>
            </a:r>
            <a:r>
              <a:rPr lang="es-ES" sz="1050" dirty="0">
                <a:solidFill>
                  <a:sysClr val="windowText" lastClr="000000"/>
                </a:solidFill>
                <a:latin typeface="Walbaum Display (Cuerpo)"/>
              </a:rPr>
              <a:t>se encuentran por encima en naciones OCDE, y variables como </a:t>
            </a:r>
            <a:r>
              <a:rPr lang="es-ES" sz="1050" i="1" dirty="0" err="1">
                <a:solidFill>
                  <a:sysClr val="windowText" lastClr="000000"/>
                </a:solidFill>
                <a:latin typeface="Walbaum Display (Cuerpo)"/>
              </a:rPr>
              <a:t>Agricultural</a:t>
            </a:r>
            <a:r>
              <a:rPr lang="es-ES" sz="1050" i="1" dirty="0">
                <a:solidFill>
                  <a:sysClr val="windowText" lastClr="000000"/>
                </a:solidFill>
                <a:latin typeface="Walbaum Display (Cuerpo)"/>
              </a:rPr>
              <a:t> value </a:t>
            </a:r>
            <a:r>
              <a:rPr lang="es-ES" sz="1050" i="1" dirty="0" err="1">
                <a:solidFill>
                  <a:sysClr val="windowText" lastClr="000000"/>
                </a:solidFill>
                <a:latin typeface="Walbaum Display (Cuerpo)"/>
              </a:rPr>
              <a:t>added</a:t>
            </a:r>
            <a:r>
              <a:rPr lang="es-ES" sz="1050" i="1" dirty="0">
                <a:solidFill>
                  <a:sysClr val="windowText" lastClr="000000"/>
                </a:solidFill>
                <a:latin typeface="Walbaum Display (Cuerpo)"/>
              </a:rPr>
              <a:t> y </a:t>
            </a:r>
            <a:r>
              <a:rPr lang="es-ES" sz="1050" i="1" dirty="0" err="1">
                <a:solidFill>
                  <a:sysClr val="windowText" lastClr="000000"/>
                </a:solidFill>
                <a:latin typeface="Walbaum Display (Cuerpo)"/>
              </a:rPr>
              <a:t>Agricultural</a:t>
            </a:r>
            <a:r>
              <a:rPr lang="es-ES" sz="1050" i="1" dirty="0">
                <a:solidFill>
                  <a:sysClr val="windowText" lastClr="000000"/>
                </a:solidFill>
                <a:latin typeface="Walbaum Display (Cuerpo)"/>
              </a:rPr>
              <a:t> </a:t>
            </a:r>
            <a:r>
              <a:rPr lang="es-ES" sz="1050" i="1" dirty="0" err="1">
                <a:solidFill>
                  <a:sysClr val="windowText" lastClr="000000"/>
                </a:solidFill>
                <a:latin typeface="Walbaum Display (Cuerpo)"/>
              </a:rPr>
              <a:t>employmernt</a:t>
            </a:r>
            <a:r>
              <a:rPr lang="es-ES" sz="1050" i="1" dirty="0">
                <a:solidFill>
                  <a:sysClr val="windowText" lastClr="000000"/>
                </a:solidFill>
                <a:latin typeface="Walbaum Display (Cuerpo)"/>
              </a:rPr>
              <a:t> </a:t>
            </a:r>
            <a:r>
              <a:rPr lang="es-ES" sz="1000" dirty="0">
                <a:solidFill>
                  <a:sysClr val="windowText" lastClr="000000"/>
                </a:solidFill>
                <a:latin typeface="Walbaum Display (Cuerpo)"/>
              </a:rPr>
              <a:t>son superiores relativamente en Argentina.</a:t>
            </a:r>
            <a:endParaRPr lang="es-ES" sz="1050" dirty="0">
              <a:solidFill>
                <a:sysClr val="windowText" lastClr="000000"/>
              </a:solidFill>
              <a:latin typeface="Walbaum Display (Cuerpo)"/>
            </a:endParaRPr>
          </a:p>
          <a:p>
            <a:pPr marR="0" lvl="0" algn="just" defTabSz="914400" rtl="0" eaLnBrk="1" fontAlgn="auto" latinLnBrk="0" hangingPunct="1">
              <a:lnSpc>
                <a:spcPct val="90000"/>
              </a:lnSpc>
              <a:spcBef>
                <a:spcPts val="1200"/>
              </a:spcBef>
              <a:spcAft>
                <a:spcPts val="200"/>
              </a:spcAft>
              <a:buClr>
                <a:srgbClr val="1CADE4"/>
              </a:buClr>
              <a:buSzPct val="100000"/>
              <a:buFontTx/>
              <a:buChar char="-"/>
              <a:tabLst/>
              <a:defRPr/>
            </a:pPr>
            <a:endParaRPr lang="es-ES" sz="1050" dirty="0">
              <a:solidFill>
                <a:sysClr val="windowText" lastClr="000000"/>
              </a:solidFill>
              <a:latin typeface="Walbaum Display (Cuerpo)"/>
            </a:endParaRPr>
          </a:p>
        </p:txBody>
      </p:sp>
      <p:graphicFrame>
        <p:nvGraphicFramePr>
          <p:cNvPr id="2" name="Tabla 1">
            <a:extLst>
              <a:ext uri="{FF2B5EF4-FFF2-40B4-BE49-F238E27FC236}">
                <a16:creationId xmlns:a16="http://schemas.microsoft.com/office/drawing/2014/main" id="{8AFF9A3F-A510-2E06-A425-D42EA4241567}"/>
              </a:ext>
            </a:extLst>
          </p:cNvPr>
          <p:cNvGraphicFramePr>
            <a:graphicFrameLocks noGrp="1"/>
          </p:cNvGraphicFramePr>
          <p:nvPr>
            <p:extLst>
              <p:ext uri="{D42A27DB-BD31-4B8C-83A1-F6EECF244321}">
                <p14:modId xmlns:p14="http://schemas.microsoft.com/office/powerpoint/2010/main" val="3405766914"/>
              </p:ext>
            </p:extLst>
          </p:nvPr>
        </p:nvGraphicFramePr>
        <p:xfrm>
          <a:off x="339365" y="985496"/>
          <a:ext cx="11057640" cy="2526030"/>
        </p:xfrm>
        <a:graphic>
          <a:graphicData uri="http://schemas.openxmlformats.org/drawingml/2006/table">
            <a:tbl>
              <a:tblPr>
                <a:tableStyleId>{5C22544A-7EE6-4342-B048-85BDC9FD1C3A}</a:tableStyleId>
              </a:tblPr>
              <a:tblGrid>
                <a:gridCol w="1382205">
                  <a:extLst>
                    <a:ext uri="{9D8B030D-6E8A-4147-A177-3AD203B41FA5}">
                      <a16:colId xmlns:a16="http://schemas.microsoft.com/office/drawing/2014/main" val="1332375459"/>
                    </a:ext>
                  </a:extLst>
                </a:gridCol>
                <a:gridCol w="1382205">
                  <a:extLst>
                    <a:ext uri="{9D8B030D-6E8A-4147-A177-3AD203B41FA5}">
                      <a16:colId xmlns:a16="http://schemas.microsoft.com/office/drawing/2014/main" val="3524843539"/>
                    </a:ext>
                  </a:extLst>
                </a:gridCol>
                <a:gridCol w="1382205">
                  <a:extLst>
                    <a:ext uri="{9D8B030D-6E8A-4147-A177-3AD203B41FA5}">
                      <a16:colId xmlns:a16="http://schemas.microsoft.com/office/drawing/2014/main" val="17378469"/>
                    </a:ext>
                  </a:extLst>
                </a:gridCol>
                <a:gridCol w="1382205">
                  <a:extLst>
                    <a:ext uri="{9D8B030D-6E8A-4147-A177-3AD203B41FA5}">
                      <a16:colId xmlns:a16="http://schemas.microsoft.com/office/drawing/2014/main" val="3531864851"/>
                    </a:ext>
                  </a:extLst>
                </a:gridCol>
                <a:gridCol w="1382205">
                  <a:extLst>
                    <a:ext uri="{9D8B030D-6E8A-4147-A177-3AD203B41FA5}">
                      <a16:colId xmlns:a16="http://schemas.microsoft.com/office/drawing/2014/main" val="3115372779"/>
                    </a:ext>
                  </a:extLst>
                </a:gridCol>
                <a:gridCol w="1382205">
                  <a:extLst>
                    <a:ext uri="{9D8B030D-6E8A-4147-A177-3AD203B41FA5}">
                      <a16:colId xmlns:a16="http://schemas.microsoft.com/office/drawing/2014/main" val="3284136255"/>
                    </a:ext>
                  </a:extLst>
                </a:gridCol>
                <a:gridCol w="1382205">
                  <a:extLst>
                    <a:ext uri="{9D8B030D-6E8A-4147-A177-3AD203B41FA5}">
                      <a16:colId xmlns:a16="http://schemas.microsoft.com/office/drawing/2014/main" val="527151709"/>
                    </a:ext>
                  </a:extLst>
                </a:gridCol>
                <a:gridCol w="1382205">
                  <a:extLst>
                    <a:ext uri="{9D8B030D-6E8A-4147-A177-3AD203B41FA5}">
                      <a16:colId xmlns:a16="http://schemas.microsoft.com/office/drawing/2014/main" val="265909839"/>
                    </a:ext>
                  </a:extLst>
                </a:gridCol>
              </a:tblGrid>
              <a:tr h="375379">
                <a:tc>
                  <a:txBody>
                    <a:bodyPr/>
                    <a:lstStyle/>
                    <a:p>
                      <a:pPr algn="ctr" fontAlgn="ctr"/>
                      <a:r>
                        <a:rPr lang="es-AR" sz="900" b="1" u="none" strike="noStrike" dirty="0">
                          <a:effectLst/>
                          <a:latin typeface="Walbaum Display (Cuerpo)"/>
                        </a:rPr>
                        <a:t>Indicador / Variable</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err="1">
                          <a:effectLst/>
                          <a:latin typeface="Walbaum Display (Cuerpo)"/>
                        </a:rPr>
                        <a:t>Agricultural</a:t>
                      </a:r>
                      <a:r>
                        <a:rPr lang="es-AR" sz="900" b="1" u="none" strike="noStrike" dirty="0">
                          <a:effectLst/>
                          <a:latin typeface="Walbaum Display (Cuerpo)"/>
                        </a:rPr>
                        <a:t> </a:t>
                      </a:r>
                      <a:r>
                        <a:rPr lang="es-AR" sz="900" b="1" u="none" strike="noStrike" dirty="0" err="1">
                          <a:effectLst/>
                          <a:latin typeface="Walbaum Display (Cuerpo)"/>
                        </a:rPr>
                        <a:t>land</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a:effectLst/>
                          <a:latin typeface="Walbaum Display (Cuerpo)"/>
                        </a:rPr>
                        <a:t>Arable </a:t>
                      </a:r>
                      <a:r>
                        <a:rPr lang="es-AR" sz="900" b="1" u="none" strike="noStrike" dirty="0" err="1">
                          <a:effectLst/>
                          <a:latin typeface="Walbaum Display (Cuerpo)"/>
                        </a:rPr>
                        <a:t>land</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err="1">
                          <a:effectLst/>
                          <a:latin typeface="Walbaum Display (Cuerpo)"/>
                        </a:rPr>
                        <a:t>Agricultural</a:t>
                      </a:r>
                      <a:r>
                        <a:rPr lang="es-AR" sz="900" b="1" u="none" strike="noStrike" dirty="0">
                          <a:effectLst/>
                          <a:latin typeface="Walbaum Display (Cuerpo)"/>
                        </a:rPr>
                        <a:t> </a:t>
                      </a:r>
                      <a:r>
                        <a:rPr lang="es-AR" sz="900" b="1" u="none" strike="noStrike" dirty="0" err="1">
                          <a:effectLst/>
                          <a:latin typeface="Walbaum Display (Cuerpo)"/>
                        </a:rPr>
                        <a:t>exports</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err="1">
                          <a:effectLst/>
                          <a:latin typeface="Walbaum Display (Cuerpo)"/>
                        </a:rPr>
                        <a:t>Agricultural</a:t>
                      </a:r>
                      <a:r>
                        <a:rPr lang="es-AR" sz="900" b="1" u="none" strike="noStrike" dirty="0">
                          <a:effectLst/>
                          <a:latin typeface="Walbaum Display (Cuerpo)"/>
                        </a:rPr>
                        <a:t> </a:t>
                      </a:r>
                      <a:r>
                        <a:rPr lang="es-AR" sz="900" b="1" u="none" strike="noStrike" dirty="0" err="1">
                          <a:effectLst/>
                          <a:latin typeface="Walbaum Display (Cuerpo)"/>
                        </a:rPr>
                        <a:t>imports</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n-US" sz="900" b="1" u="none" strike="noStrike" dirty="0">
                          <a:effectLst/>
                          <a:latin typeface="Walbaum Display (Cuerpo)"/>
                        </a:rPr>
                        <a:t>Agriculture, forestry, and fishing, value added</a:t>
                      </a:r>
                      <a:endParaRPr lang="en-US"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err="1">
                          <a:effectLst/>
                          <a:latin typeface="Walbaum Display (Cuerpo)"/>
                        </a:rPr>
                        <a:t>Employment</a:t>
                      </a:r>
                      <a:r>
                        <a:rPr lang="es-AR" sz="900" b="1" u="none" strike="noStrike" dirty="0">
                          <a:effectLst/>
                          <a:latin typeface="Walbaum Display (Cuerpo)"/>
                        </a:rPr>
                        <a:t> in </a:t>
                      </a:r>
                      <a:r>
                        <a:rPr lang="es-AR" sz="900" b="1" u="none" strike="noStrike" dirty="0" err="1">
                          <a:effectLst/>
                          <a:latin typeface="Walbaum Display (Cuerpo)"/>
                        </a:rPr>
                        <a:t>agriculture</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a:effectLst/>
                          <a:latin typeface="Walbaum Display (Cuerpo)"/>
                        </a:rPr>
                        <a:t>Rural </a:t>
                      </a:r>
                      <a:r>
                        <a:rPr lang="es-AR" sz="900" b="1" u="none" strike="noStrike" dirty="0" err="1">
                          <a:effectLst/>
                          <a:latin typeface="Walbaum Display (Cuerpo)"/>
                        </a:rPr>
                        <a:t>population</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extLst>
                  <a:ext uri="{0D108BD9-81ED-4DB2-BD59-A6C34878D82A}">
                    <a16:rowId xmlns:a16="http://schemas.microsoft.com/office/drawing/2014/main" val="2916273694"/>
                  </a:ext>
                </a:extLst>
              </a:tr>
              <a:tr h="116571">
                <a:tc>
                  <a:txBody>
                    <a:bodyPr/>
                    <a:lstStyle/>
                    <a:p>
                      <a:pPr algn="ctr" fontAlgn="ctr"/>
                      <a:r>
                        <a:rPr lang="es-AR" sz="900" b="1" u="none" strike="noStrike" dirty="0">
                          <a:effectLst/>
                          <a:latin typeface="Walbaum Display (Cuerpo)"/>
                        </a:rPr>
                        <a:t>Cantidad </a:t>
                      </a:r>
                      <a:r>
                        <a:rPr lang="es-AR" sz="900" b="1" u="none" strike="noStrike" dirty="0" err="1">
                          <a:effectLst/>
                          <a:latin typeface="Walbaum Display (Cuerpo)"/>
                        </a:rPr>
                        <a:t>obs</a:t>
                      </a:r>
                      <a:r>
                        <a:rPr lang="es-AR" sz="900" b="1" u="none" strike="noStrike" dirty="0">
                          <a:effectLst/>
                          <a:latin typeface="Walbaum Display (Cuerpo)"/>
                        </a:rPr>
                        <a:t>.</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u="none" strike="noStrike" dirty="0">
                          <a:effectLst/>
                          <a:latin typeface="Walbaum Display (Cuerpo)"/>
                        </a:rPr>
                        <a:t>38</a:t>
                      </a:r>
                      <a:endParaRPr lang="es-AR" sz="10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065610304"/>
                  </a:ext>
                </a:extLst>
              </a:tr>
              <a:tr h="116571">
                <a:tc>
                  <a:txBody>
                    <a:bodyPr/>
                    <a:lstStyle/>
                    <a:p>
                      <a:pPr algn="ctr" fontAlgn="ctr"/>
                      <a:r>
                        <a:rPr lang="es-AR" sz="900" b="1" u="none" strike="noStrike" dirty="0">
                          <a:effectLst/>
                          <a:latin typeface="Walbaum Display (Cuerpo)"/>
                        </a:rPr>
                        <a:t>Promedio</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dirty="0">
                          <a:solidFill>
                            <a:srgbClr val="000000"/>
                          </a:solidFill>
                          <a:effectLst/>
                          <a:latin typeface="Walbaum Display (Cuerpo)"/>
                        </a:rPr>
                        <a:t>0,3823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0,1836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0,0245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0,0138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0,0233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0,0501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0,2160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36681187"/>
                  </a:ext>
                </a:extLst>
              </a:tr>
              <a:tr h="116571">
                <a:tc>
                  <a:txBody>
                    <a:bodyPr/>
                    <a:lstStyle/>
                    <a:p>
                      <a:pPr algn="ctr" fontAlgn="ctr"/>
                      <a:r>
                        <a:rPr lang="es-AR" sz="900" b="1" u="none" strike="noStrike" dirty="0">
                          <a:effectLst/>
                          <a:latin typeface="Walbaum Display (Cuerpo)"/>
                        </a:rPr>
                        <a:t>Desvío estándar</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a:solidFill>
                            <a:srgbClr val="000000"/>
                          </a:solidFill>
                          <a:effectLst/>
                          <a:latin typeface="Walbaum Display (Cuerpo)"/>
                        </a:rPr>
                        <a:t>0,1752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0,1381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0,0287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0,0064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0,0157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0,0444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0,1119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031844166"/>
                  </a:ext>
                </a:extLst>
              </a:tr>
              <a:tr h="116571">
                <a:tc>
                  <a:txBody>
                    <a:bodyPr/>
                    <a:lstStyle/>
                    <a:p>
                      <a:pPr algn="ctr" fontAlgn="ctr"/>
                      <a:r>
                        <a:rPr lang="es-AR" sz="900" b="1" u="none" strike="noStrike" dirty="0">
                          <a:effectLst/>
                          <a:latin typeface="Walbaum Display (Cuerpo)"/>
                        </a:rPr>
                        <a:t>Mínimo</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a:solidFill>
                            <a:srgbClr val="000000"/>
                          </a:solidFill>
                          <a:effectLst/>
                          <a:latin typeface="Walbaum Display (Cuerpo)"/>
                        </a:rPr>
                        <a:t>0,0270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0,0120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0,0014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0,0055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0,0022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0,0068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0,0196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596832107"/>
                  </a:ext>
                </a:extLst>
              </a:tr>
              <a:tr h="116571">
                <a:tc>
                  <a:txBody>
                    <a:bodyPr/>
                    <a:lstStyle/>
                    <a:p>
                      <a:pPr algn="ctr" fontAlgn="ctr"/>
                      <a:r>
                        <a:rPr lang="es-AR" sz="900" b="1" u="none" strike="noStrike" dirty="0">
                          <a:effectLst/>
                          <a:latin typeface="Walbaum Display (Cuerpo)"/>
                        </a:rPr>
                        <a:t>Percentil 25%</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a:solidFill>
                            <a:srgbClr val="000000"/>
                          </a:solidFill>
                          <a:effectLst/>
                          <a:latin typeface="Walbaum Display (Cuerpo)"/>
                        </a:rPr>
                        <a:t>0,2973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0,0667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0,0069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0,0089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0,0128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0,0211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0,1351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424009807"/>
                  </a:ext>
                </a:extLst>
              </a:tr>
              <a:tr h="116571">
                <a:tc>
                  <a:txBody>
                    <a:bodyPr/>
                    <a:lstStyle/>
                    <a:p>
                      <a:pPr algn="ctr" fontAlgn="ctr"/>
                      <a:r>
                        <a:rPr lang="es-AR" sz="900" b="1" u="none" strike="noStrike" dirty="0">
                          <a:effectLst/>
                          <a:latin typeface="Walbaum Display (Cuerpo)"/>
                        </a:rPr>
                        <a:t>Mediana</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a:solidFill>
                            <a:srgbClr val="000000"/>
                          </a:solidFill>
                          <a:effectLst/>
                          <a:latin typeface="Walbaum Display (Cuerpo)"/>
                        </a:rPr>
                        <a:t>0,4374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0,1634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0,0134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0,0115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0,0188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0,0372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0,1936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873937954"/>
                  </a:ext>
                </a:extLst>
              </a:tr>
              <a:tr h="116571">
                <a:tc>
                  <a:txBody>
                    <a:bodyPr/>
                    <a:lstStyle/>
                    <a:p>
                      <a:pPr algn="ctr" fontAlgn="ctr"/>
                      <a:r>
                        <a:rPr lang="es-AR" sz="900" b="1" u="none" strike="noStrike" dirty="0">
                          <a:effectLst/>
                          <a:latin typeface="Walbaum Display (Cuerpo)"/>
                        </a:rPr>
                        <a:t>Percentil 75%</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a:solidFill>
                            <a:srgbClr val="000000"/>
                          </a:solidFill>
                          <a:effectLst/>
                          <a:latin typeface="Walbaum Display (Cuerpo)"/>
                        </a:rPr>
                        <a:t>0,4868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0,2740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0,0274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0,0178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0,0326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0,0574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0,2904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077575664"/>
                  </a:ext>
                </a:extLst>
              </a:tr>
              <a:tr h="116571">
                <a:tc>
                  <a:txBody>
                    <a:bodyPr/>
                    <a:lstStyle/>
                    <a:p>
                      <a:pPr algn="ctr" fontAlgn="ctr"/>
                      <a:r>
                        <a:rPr lang="es-AR" sz="900" b="1" u="none" strike="noStrike" dirty="0">
                          <a:effectLst/>
                          <a:latin typeface="Walbaum Display (Cuerpo)"/>
                        </a:rPr>
                        <a:t>Máximo</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dirty="0">
                          <a:solidFill>
                            <a:srgbClr val="000000"/>
                          </a:solidFill>
                          <a:effectLst/>
                          <a:latin typeface="Walbaum Display (Cuerpo)"/>
                        </a:rPr>
                        <a:t>0,7242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0,5990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0,1168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0,0291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0,0641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0,1811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0,4627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390340545"/>
                  </a:ext>
                </a:extLst>
              </a:tr>
              <a:tr h="116571">
                <a:tc>
                  <a:txBody>
                    <a:bodyPr/>
                    <a:lstStyle/>
                    <a:p>
                      <a:pPr algn="ctr" fontAlgn="ctr"/>
                      <a:r>
                        <a:rPr lang="es-AR" sz="900" b="1" u="none" strike="noStrike" dirty="0" err="1">
                          <a:effectLst/>
                          <a:latin typeface="Walbaum Display (Cuerpo)"/>
                        </a:rPr>
                        <a:t>Coef</a:t>
                      </a:r>
                      <a:r>
                        <a:rPr lang="es-AR" sz="900" b="1" u="none" strike="noStrike" dirty="0">
                          <a:effectLst/>
                          <a:latin typeface="Walbaum Display (Cuerpo)"/>
                        </a:rPr>
                        <a:t>. de Variación</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dirty="0">
                          <a:solidFill>
                            <a:srgbClr val="000000"/>
                          </a:solidFill>
                          <a:effectLst/>
                          <a:latin typeface="Walbaum Display (Cuerpo)"/>
                        </a:rPr>
                        <a:t>0,4582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0,7521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1,1742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0,4652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0,6723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0,8860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0,5179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751892973"/>
                  </a:ext>
                </a:extLst>
              </a:tr>
              <a:tr h="116571">
                <a:tc>
                  <a:txBody>
                    <a:bodyPr/>
                    <a:lstStyle/>
                    <a:p>
                      <a:pPr algn="ctr" fontAlgn="b"/>
                      <a:r>
                        <a:rPr lang="es-AR" sz="900" b="1" i="0" u="none" strike="noStrike" dirty="0" err="1">
                          <a:solidFill>
                            <a:srgbClr val="000000"/>
                          </a:solidFill>
                          <a:effectLst/>
                          <a:latin typeface="Walbaum Display (Cuerpo)"/>
                        </a:rPr>
                        <a:t>Kurtosis</a:t>
                      </a:r>
                      <a:endParaRPr lang="es-AR" sz="900" b="1" i="0" u="none" strike="noStrike" dirty="0">
                        <a:solidFill>
                          <a:srgbClr val="000000"/>
                        </a:solidFill>
                        <a:effectLst/>
                        <a:latin typeface="Walbaum Display (Cuerpo)"/>
                      </a:endParaRP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b"/>
                      <a:r>
                        <a:rPr lang="es-AR" sz="1000" b="0" i="0" u="none" strike="noStrike" dirty="0">
                          <a:solidFill>
                            <a:srgbClr val="000000"/>
                          </a:solidFill>
                          <a:effectLst/>
                          <a:latin typeface="Walbaum Display (Cuerpo)"/>
                        </a:rPr>
                        <a:t>-0,4182</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a:solidFill>
                            <a:srgbClr val="000000"/>
                          </a:solidFill>
                          <a:effectLst/>
                          <a:latin typeface="Walbaum Display (Cuerpo)"/>
                        </a:rPr>
                        <a:t>0,7749</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a:solidFill>
                            <a:srgbClr val="000000"/>
                          </a:solidFill>
                          <a:effectLst/>
                          <a:latin typeface="Walbaum Display (Cuerpo)"/>
                        </a:rPr>
                        <a:t>4,1573</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0,0087</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0,9200</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1,9896</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-0,3474</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95818794"/>
                  </a:ext>
                </a:extLst>
              </a:tr>
              <a:tr h="116571">
                <a:tc>
                  <a:txBody>
                    <a:bodyPr/>
                    <a:lstStyle/>
                    <a:p>
                      <a:pPr algn="ctr" fontAlgn="b"/>
                      <a:r>
                        <a:rPr lang="es-AR" sz="900" b="1" i="0" u="none" strike="noStrike" dirty="0">
                          <a:solidFill>
                            <a:srgbClr val="000000"/>
                          </a:solidFill>
                          <a:effectLst/>
                          <a:latin typeface="Walbaum Display (Cuerpo)"/>
                        </a:rPr>
                        <a:t>Asimetría</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b"/>
                      <a:r>
                        <a:rPr lang="es-AR" sz="1000" b="0" i="0" u="none" strike="noStrike" dirty="0">
                          <a:solidFill>
                            <a:srgbClr val="000000"/>
                          </a:solidFill>
                          <a:effectLst/>
                          <a:latin typeface="Walbaum Display (Cuerpo)"/>
                        </a:rPr>
                        <a:t>-0,4175</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a:solidFill>
                            <a:srgbClr val="000000"/>
                          </a:solidFill>
                          <a:effectLst/>
                          <a:latin typeface="Walbaum Display (Cuerpo)"/>
                        </a:rPr>
                        <a:t>0,8868</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a:solidFill>
                            <a:srgbClr val="000000"/>
                          </a:solidFill>
                          <a:effectLst/>
                          <a:latin typeface="Walbaum Display (Cuerpo)"/>
                        </a:rPr>
                        <a:t>2,1202</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0,9792</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1,1671</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1,6272</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0,5370</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90112782"/>
                  </a:ext>
                </a:extLst>
              </a:tr>
              <a:tr h="116571">
                <a:tc>
                  <a:txBody>
                    <a:bodyPr/>
                    <a:lstStyle/>
                    <a:p>
                      <a:pPr algn="ctr" fontAlgn="ctr"/>
                      <a:endParaRPr lang="es-AR" sz="9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n-US"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extLst>
                  <a:ext uri="{0D108BD9-81ED-4DB2-BD59-A6C34878D82A}">
                    <a16:rowId xmlns:a16="http://schemas.microsoft.com/office/drawing/2014/main" val="3353620694"/>
                  </a:ext>
                </a:extLst>
              </a:tr>
              <a:tr h="116571">
                <a:tc>
                  <a:txBody>
                    <a:bodyPr/>
                    <a:lstStyle/>
                    <a:p>
                      <a:pPr algn="ctr" fontAlgn="ctr"/>
                      <a:r>
                        <a:rPr lang="es-AR" sz="900" b="1" u="none" strike="noStrike" dirty="0">
                          <a:effectLst/>
                          <a:latin typeface="Walbaum Display (Cuerpo)"/>
                        </a:rPr>
                        <a:t>ARG</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70000"/>
                      </a:srgbClr>
                    </a:solidFill>
                  </a:tcPr>
                </a:tc>
                <a:tc>
                  <a:txBody>
                    <a:bodyPr/>
                    <a:lstStyle/>
                    <a:p>
                      <a:pPr algn="ctr" fontAlgn="ctr"/>
                      <a:r>
                        <a:rPr lang="es-AR" sz="1000" b="0" i="0" u="none" strike="noStrike" dirty="0">
                          <a:solidFill>
                            <a:srgbClr val="000000"/>
                          </a:solidFill>
                          <a:effectLst/>
                          <a:latin typeface="Walbaum Display (Cuerpo)"/>
                        </a:rPr>
                        <a:t>0,4259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0,1491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0,0088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0,0105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0,0532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0,0733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0,0801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extLst>
                  <a:ext uri="{0D108BD9-81ED-4DB2-BD59-A6C34878D82A}">
                    <a16:rowId xmlns:a16="http://schemas.microsoft.com/office/drawing/2014/main" val="1900048656"/>
                  </a:ext>
                </a:extLst>
              </a:tr>
            </a:tbl>
          </a:graphicData>
        </a:graphic>
      </p:graphicFrame>
      <p:sp>
        <p:nvSpPr>
          <p:cNvPr id="4" name="CuadroTexto 3">
            <a:extLst>
              <a:ext uri="{FF2B5EF4-FFF2-40B4-BE49-F238E27FC236}">
                <a16:creationId xmlns:a16="http://schemas.microsoft.com/office/drawing/2014/main" id="{B6396F04-2A66-FC7C-0FAA-52BD177A5EF9}"/>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DESCRIPTIVO DE LAS VARIABLES</a:t>
            </a:r>
          </a:p>
        </p:txBody>
      </p:sp>
      <p:sp>
        <p:nvSpPr>
          <p:cNvPr id="3" name="Marcador de contenido 2">
            <a:extLst>
              <a:ext uri="{FF2B5EF4-FFF2-40B4-BE49-F238E27FC236}">
                <a16:creationId xmlns:a16="http://schemas.microsoft.com/office/drawing/2014/main" id="{F82E01C6-578A-13D1-3106-FA4B4BCE6AC7}"/>
              </a:ext>
            </a:extLst>
          </p:cNvPr>
          <p:cNvSpPr txBox="1">
            <a:spLocks/>
          </p:cNvSpPr>
          <p:nvPr/>
        </p:nvSpPr>
        <p:spPr>
          <a:xfrm>
            <a:off x="197963" y="720816"/>
            <a:ext cx="4044099"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Medidas descriptivas:</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spTree>
    <p:extLst>
      <p:ext uri="{BB962C8B-B14F-4D97-AF65-F5344CB8AC3E}">
        <p14:creationId xmlns:p14="http://schemas.microsoft.com/office/powerpoint/2010/main" val="1281886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s-AR" b="1" dirty="0">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5</a:t>
            </a:fld>
            <a:endParaRPr lang="en-US" b="1">
              <a:solidFill>
                <a:schemeClr val="bg1"/>
              </a:solidFill>
            </a:endParaRPr>
          </a:p>
        </p:txBody>
      </p:sp>
      <p:sp>
        <p:nvSpPr>
          <p:cNvPr id="2" name="CuadroTexto 1">
            <a:extLst>
              <a:ext uri="{FF2B5EF4-FFF2-40B4-BE49-F238E27FC236}">
                <a16:creationId xmlns:a16="http://schemas.microsoft.com/office/drawing/2014/main" id="{9EA9C085-9AE8-371B-D6E3-50D014C99193}"/>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MATRICES: COVARIANZAS Y CORRELACIONES</a:t>
            </a:r>
          </a:p>
        </p:txBody>
      </p:sp>
      <p:graphicFrame>
        <p:nvGraphicFramePr>
          <p:cNvPr id="3" name="Tabla 2">
            <a:extLst>
              <a:ext uri="{FF2B5EF4-FFF2-40B4-BE49-F238E27FC236}">
                <a16:creationId xmlns:a16="http://schemas.microsoft.com/office/drawing/2014/main" id="{B4C4062C-A9FA-741D-30EA-691584549DC7}"/>
              </a:ext>
            </a:extLst>
          </p:cNvPr>
          <p:cNvGraphicFramePr>
            <a:graphicFrameLocks noGrp="1"/>
          </p:cNvGraphicFramePr>
          <p:nvPr>
            <p:extLst>
              <p:ext uri="{D42A27DB-BD31-4B8C-83A1-F6EECF244321}">
                <p14:modId xmlns:p14="http://schemas.microsoft.com/office/powerpoint/2010/main" val="89127984"/>
              </p:ext>
            </p:extLst>
          </p:nvPr>
        </p:nvGraphicFramePr>
        <p:xfrm>
          <a:off x="339365" y="1032627"/>
          <a:ext cx="8158027" cy="1598563"/>
        </p:xfrm>
        <a:graphic>
          <a:graphicData uri="http://schemas.openxmlformats.org/drawingml/2006/table">
            <a:tbl>
              <a:tblPr>
                <a:tableStyleId>{5C22544A-7EE6-4342-B048-85BDC9FD1C3A}</a:tableStyleId>
              </a:tblPr>
              <a:tblGrid>
                <a:gridCol w="584083">
                  <a:extLst>
                    <a:ext uri="{9D8B030D-6E8A-4147-A177-3AD203B41FA5}">
                      <a16:colId xmlns:a16="http://schemas.microsoft.com/office/drawing/2014/main" val="1710210623"/>
                    </a:ext>
                  </a:extLst>
                </a:gridCol>
                <a:gridCol w="1081992">
                  <a:extLst>
                    <a:ext uri="{9D8B030D-6E8A-4147-A177-3AD203B41FA5}">
                      <a16:colId xmlns:a16="http://schemas.microsoft.com/office/drawing/2014/main" val="2488248788"/>
                    </a:ext>
                  </a:extLst>
                </a:gridCol>
                <a:gridCol w="1081992">
                  <a:extLst>
                    <a:ext uri="{9D8B030D-6E8A-4147-A177-3AD203B41FA5}">
                      <a16:colId xmlns:a16="http://schemas.microsoft.com/office/drawing/2014/main" val="1521052244"/>
                    </a:ext>
                  </a:extLst>
                </a:gridCol>
                <a:gridCol w="1081992">
                  <a:extLst>
                    <a:ext uri="{9D8B030D-6E8A-4147-A177-3AD203B41FA5}">
                      <a16:colId xmlns:a16="http://schemas.microsoft.com/office/drawing/2014/main" val="3109625541"/>
                    </a:ext>
                  </a:extLst>
                </a:gridCol>
                <a:gridCol w="1081992">
                  <a:extLst>
                    <a:ext uri="{9D8B030D-6E8A-4147-A177-3AD203B41FA5}">
                      <a16:colId xmlns:a16="http://schemas.microsoft.com/office/drawing/2014/main" val="1403224648"/>
                    </a:ext>
                  </a:extLst>
                </a:gridCol>
                <a:gridCol w="1081992">
                  <a:extLst>
                    <a:ext uri="{9D8B030D-6E8A-4147-A177-3AD203B41FA5}">
                      <a16:colId xmlns:a16="http://schemas.microsoft.com/office/drawing/2014/main" val="3821370696"/>
                    </a:ext>
                  </a:extLst>
                </a:gridCol>
                <a:gridCol w="1081992">
                  <a:extLst>
                    <a:ext uri="{9D8B030D-6E8A-4147-A177-3AD203B41FA5}">
                      <a16:colId xmlns:a16="http://schemas.microsoft.com/office/drawing/2014/main" val="295706957"/>
                    </a:ext>
                  </a:extLst>
                </a:gridCol>
                <a:gridCol w="1081992">
                  <a:extLst>
                    <a:ext uri="{9D8B030D-6E8A-4147-A177-3AD203B41FA5}">
                      <a16:colId xmlns:a16="http://schemas.microsoft.com/office/drawing/2014/main" val="3282052286"/>
                    </a:ext>
                  </a:extLst>
                </a:gridCol>
              </a:tblGrid>
              <a:tr h="472715">
                <a:tc>
                  <a:txBody>
                    <a:bodyPr/>
                    <a:lstStyle/>
                    <a:p>
                      <a:pPr algn="ctr" fontAlgn="ctr"/>
                      <a:r>
                        <a:rPr lang="es-AR" sz="800" b="1" u="none" strike="noStrike" dirty="0">
                          <a:effectLst/>
                          <a:latin typeface="Walbaum Display (Cuerpo)"/>
                        </a:rPr>
                        <a:t>Variables</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land</a:t>
                      </a:r>
                      <a:r>
                        <a:rPr lang="es-AR" sz="800" b="1" u="none" strike="noStrike" dirty="0">
                          <a:effectLst/>
                          <a:latin typeface="Walbaum Display (Cuerpo)"/>
                        </a:rPr>
                        <a:t> (1)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Arable </a:t>
                      </a:r>
                      <a:r>
                        <a:rPr lang="es-AR" sz="800" b="1" u="none" strike="noStrike" dirty="0" err="1">
                          <a:effectLst/>
                          <a:latin typeface="Walbaum Display (Cuerpo)"/>
                        </a:rPr>
                        <a:t>land</a:t>
                      </a:r>
                      <a:r>
                        <a:rPr lang="es-AR" sz="800" b="1" u="none" strike="noStrike" dirty="0">
                          <a:effectLst/>
                          <a:latin typeface="Walbaum Display (Cuerpo)"/>
                        </a:rPr>
                        <a:t> (2)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exports</a:t>
                      </a:r>
                      <a:r>
                        <a:rPr lang="es-AR" sz="800" b="1" u="none" strike="noStrike" dirty="0">
                          <a:effectLst/>
                          <a:latin typeface="Walbaum Display (Cuerpo)"/>
                        </a:rPr>
                        <a:t> (3)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imports</a:t>
                      </a:r>
                      <a:r>
                        <a:rPr lang="es-AR" sz="800" b="1" u="none" strike="noStrike" dirty="0">
                          <a:effectLst/>
                          <a:latin typeface="Walbaum Display (Cuerpo)"/>
                        </a:rPr>
                        <a:t> (4)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n-US" sz="800" b="1" u="none" strike="noStrike" dirty="0">
                          <a:effectLst/>
                          <a:latin typeface="Walbaum Display (Cuerpo)"/>
                        </a:rPr>
                        <a:t>Agriculture, forestry, and fishing, value added (5)</a:t>
                      </a:r>
                      <a:endParaRPr lang="en-US"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Employment</a:t>
                      </a:r>
                      <a:r>
                        <a:rPr lang="es-AR" sz="800" b="1" u="none" strike="noStrike" dirty="0">
                          <a:effectLst/>
                          <a:latin typeface="Walbaum Display (Cuerpo)"/>
                        </a:rPr>
                        <a:t> in </a:t>
                      </a:r>
                      <a:r>
                        <a:rPr lang="es-AR" sz="800" b="1" u="none" strike="noStrike" dirty="0" err="1">
                          <a:effectLst/>
                          <a:latin typeface="Walbaum Display (Cuerpo)"/>
                        </a:rPr>
                        <a:t>agriculture</a:t>
                      </a:r>
                      <a:r>
                        <a:rPr lang="es-AR" sz="800" b="1" u="none" strike="noStrike" dirty="0">
                          <a:effectLst/>
                          <a:latin typeface="Walbaum Display (Cuerpo)"/>
                        </a:rPr>
                        <a:t> (6)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Rural </a:t>
                      </a:r>
                      <a:r>
                        <a:rPr lang="es-AR" sz="800" b="1" u="none" strike="noStrike" dirty="0" err="1">
                          <a:effectLst/>
                          <a:latin typeface="Walbaum Display (Cuerpo)"/>
                        </a:rPr>
                        <a:t>population</a:t>
                      </a:r>
                      <a:r>
                        <a:rPr lang="es-AR" sz="800" b="1" u="none" strike="noStrike" dirty="0">
                          <a:effectLst/>
                          <a:latin typeface="Walbaum Display (Cuerpo)"/>
                        </a:rPr>
                        <a:t> (7)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691565728"/>
                  </a:ext>
                </a:extLst>
              </a:tr>
              <a:tr h="157572">
                <a:tc>
                  <a:txBody>
                    <a:bodyPr/>
                    <a:lstStyle/>
                    <a:p>
                      <a:pPr algn="ctr" fontAlgn="ctr"/>
                      <a:r>
                        <a:rPr lang="es-AR" sz="800" b="1" u="none" strike="noStrike" dirty="0">
                          <a:effectLst/>
                          <a:latin typeface="Walbaum Display (Cuerpo)"/>
                        </a:rPr>
                        <a:t>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effectLst/>
                          <a:latin typeface="Walbaum Display (Cuerpo)"/>
                        </a:rPr>
                        <a:t>0,0299</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097760113"/>
                  </a:ext>
                </a:extLst>
              </a:tr>
              <a:tr h="157572">
                <a:tc>
                  <a:txBody>
                    <a:bodyPr/>
                    <a:lstStyle/>
                    <a:p>
                      <a:pPr algn="ctr" fontAlgn="ctr"/>
                      <a:r>
                        <a:rPr lang="es-AR" sz="800" b="1" u="none" strike="noStrike" dirty="0">
                          <a:effectLst/>
                          <a:latin typeface="Walbaum Display (Cuerpo)"/>
                        </a:rPr>
                        <a:t>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solidFill>
                            <a:srgbClr val="00B050"/>
                          </a:solidFill>
                          <a:effectLst/>
                          <a:latin typeface="Walbaum Display (Cuerpo)"/>
                        </a:rPr>
                        <a:t>0,0143</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0,0186</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801679507"/>
                  </a:ext>
                </a:extLst>
              </a:tr>
              <a:tr h="157572">
                <a:tc>
                  <a:txBody>
                    <a:bodyPr/>
                    <a:lstStyle/>
                    <a:p>
                      <a:pPr algn="ctr" fontAlgn="ctr"/>
                      <a:r>
                        <a:rPr lang="es-AR" sz="800" b="1" u="none" strike="noStrike" dirty="0">
                          <a:effectLst/>
                          <a:latin typeface="Walbaum Display (Cuerpo)"/>
                        </a:rPr>
                        <a:t>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solidFill>
                            <a:srgbClr val="FF0000"/>
                          </a:solidFill>
                          <a:effectLst/>
                          <a:latin typeface="Walbaum Display (Cuerpo)"/>
                        </a:rPr>
                        <a:t>-0,0015</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FF0000"/>
                          </a:solidFill>
                          <a:effectLst/>
                          <a:latin typeface="Walbaum Display (Cuerpo)"/>
                        </a:rPr>
                        <a:t>-0,0009</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0,0008</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2971068828"/>
                  </a:ext>
                </a:extLst>
              </a:tr>
              <a:tr h="157572">
                <a:tc>
                  <a:txBody>
                    <a:bodyPr/>
                    <a:lstStyle/>
                    <a:p>
                      <a:pPr algn="ctr" fontAlgn="ctr"/>
                      <a:r>
                        <a:rPr lang="es-AR" sz="800" b="1" u="none" strike="noStrike" dirty="0">
                          <a:effectLst/>
                          <a:latin typeface="Walbaum Display (Cuerpo)"/>
                        </a:rPr>
                        <a:t>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effectLst/>
                          <a:latin typeface="Walbaum Display (Cuerpo)"/>
                        </a:rPr>
                        <a:t>0,0000</a:t>
                      </a:r>
                      <a:endParaRPr lang="es-AR" sz="900" b="0" i="0" u="none" strike="noStrike" dirty="0">
                        <a:solidFill>
                          <a:srgbClr val="9C0006"/>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0,0003</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0,0001</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0,0000</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4124672406"/>
                  </a:ext>
                </a:extLst>
              </a:tr>
              <a:tr h="157572">
                <a:tc>
                  <a:txBody>
                    <a:bodyPr/>
                    <a:lstStyle/>
                    <a:p>
                      <a:pPr algn="ctr" fontAlgn="ctr"/>
                      <a:r>
                        <a:rPr lang="es-AR" sz="800" b="1" u="none" strike="noStrike" dirty="0">
                          <a:effectLst/>
                          <a:latin typeface="Walbaum Display (Cuerpo)"/>
                        </a:rPr>
                        <a:t>5</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solidFill>
                            <a:srgbClr val="FF0000"/>
                          </a:solidFill>
                          <a:effectLst/>
                          <a:latin typeface="Walbaum Display (Cuerpo)"/>
                        </a:rPr>
                        <a:t>-0,0002</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FF0000"/>
                          </a:solidFill>
                          <a:effectLst/>
                          <a:latin typeface="Walbaum Display (Cuerpo)"/>
                        </a:rPr>
                        <a:t>-0,0006</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0,0002</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0,0000</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0,0003</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3103045500"/>
                  </a:ext>
                </a:extLst>
              </a:tr>
              <a:tr h="157572">
                <a:tc>
                  <a:txBody>
                    <a:bodyPr/>
                    <a:lstStyle/>
                    <a:p>
                      <a:pPr algn="ctr" fontAlgn="ctr"/>
                      <a:r>
                        <a:rPr lang="es-AR" sz="800" b="1" u="none" strike="noStrike" dirty="0">
                          <a:effectLst/>
                          <a:latin typeface="Walbaum Display (Cuerpo)"/>
                        </a:rPr>
                        <a:t>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solidFill>
                            <a:srgbClr val="00B050"/>
                          </a:solidFill>
                          <a:effectLst/>
                          <a:latin typeface="Walbaum Display (Cuerpo)"/>
                        </a:rPr>
                        <a:t>0,0005</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a:t>
                      </a:r>
                      <a:r>
                        <a:rPr lang="es-AR" sz="900" u="none" strike="noStrike" dirty="0">
                          <a:solidFill>
                            <a:srgbClr val="FF0000"/>
                          </a:solidFill>
                          <a:effectLst/>
                          <a:latin typeface="Walbaum Display (Cuerpo)"/>
                        </a:rPr>
                        <a:t>0,0012</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0,0001</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0,0000</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0,0006</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0,0019</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524931028"/>
                  </a:ext>
                </a:extLst>
              </a:tr>
              <a:tr h="157572">
                <a:tc>
                  <a:txBody>
                    <a:bodyPr/>
                    <a:lstStyle/>
                    <a:p>
                      <a:pPr algn="ctr" fontAlgn="ctr"/>
                      <a:r>
                        <a:rPr lang="es-AR" sz="800" b="1" u="none" strike="noStrike" dirty="0">
                          <a:effectLst/>
                          <a:latin typeface="Walbaum Display (Cuerpo)"/>
                        </a:rPr>
                        <a:t>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solidFill>
                            <a:srgbClr val="00B050"/>
                          </a:solidFill>
                          <a:effectLst/>
                          <a:latin typeface="Walbaum Display (Cuerpo)"/>
                        </a:rPr>
                        <a:t>0,0029</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0,0022</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FF0000"/>
                          </a:solidFill>
                          <a:effectLst/>
                          <a:latin typeface="Walbaum Display (Cuerpo)"/>
                        </a:rPr>
                        <a:t>-0,0001</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0,0002</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FF0000"/>
                          </a:solidFill>
                          <a:effectLst/>
                          <a:latin typeface="Walbaum Display (Cuerpo)"/>
                        </a:rPr>
                        <a:t>-0,0001</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0,0007</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0,0127</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extLst>
                  <a:ext uri="{0D108BD9-81ED-4DB2-BD59-A6C34878D82A}">
                    <a16:rowId xmlns:a16="http://schemas.microsoft.com/office/drawing/2014/main" val="1760791454"/>
                  </a:ext>
                </a:extLst>
              </a:tr>
            </a:tbl>
          </a:graphicData>
        </a:graphic>
      </p:graphicFrame>
      <p:sp>
        <p:nvSpPr>
          <p:cNvPr id="4" name="Marcador de contenido 2">
            <a:extLst>
              <a:ext uri="{FF2B5EF4-FFF2-40B4-BE49-F238E27FC236}">
                <a16:creationId xmlns:a16="http://schemas.microsoft.com/office/drawing/2014/main" id="{5F0A230F-780F-8547-55F0-001EB20BD5AC}"/>
              </a:ext>
            </a:extLst>
          </p:cNvPr>
          <p:cNvSpPr txBox="1">
            <a:spLocks/>
          </p:cNvSpPr>
          <p:nvPr/>
        </p:nvSpPr>
        <p:spPr>
          <a:xfrm>
            <a:off x="197963" y="784824"/>
            <a:ext cx="4044099"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Matriz de Varianzas y Covarianzas:</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sp>
        <p:nvSpPr>
          <p:cNvPr id="8" name="Marcador de contenido 2">
            <a:extLst>
              <a:ext uri="{FF2B5EF4-FFF2-40B4-BE49-F238E27FC236}">
                <a16:creationId xmlns:a16="http://schemas.microsoft.com/office/drawing/2014/main" id="{6884236A-4682-6C75-DAE2-F7DC053D949F}"/>
              </a:ext>
            </a:extLst>
          </p:cNvPr>
          <p:cNvSpPr txBox="1">
            <a:spLocks/>
          </p:cNvSpPr>
          <p:nvPr/>
        </p:nvSpPr>
        <p:spPr>
          <a:xfrm>
            <a:off x="8842343" y="784824"/>
            <a:ext cx="3044857"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Medidas de variabilidad global:</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9" name="Tabla 8">
            <a:extLst>
              <a:ext uri="{FF2B5EF4-FFF2-40B4-BE49-F238E27FC236}">
                <a16:creationId xmlns:a16="http://schemas.microsoft.com/office/drawing/2014/main" id="{BD4722A2-88A8-5A4F-EF59-AA34E3744826}"/>
              </a:ext>
            </a:extLst>
          </p:cNvPr>
          <p:cNvGraphicFramePr>
            <a:graphicFrameLocks noGrp="1"/>
          </p:cNvGraphicFramePr>
          <p:nvPr>
            <p:extLst>
              <p:ext uri="{D42A27DB-BD31-4B8C-83A1-F6EECF244321}">
                <p14:modId xmlns:p14="http://schemas.microsoft.com/office/powerpoint/2010/main" val="3407451413"/>
              </p:ext>
            </p:extLst>
          </p:nvPr>
        </p:nvGraphicFramePr>
        <p:xfrm>
          <a:off x="8842343" y="1032627"/>
          <a:ext cx="2768468" cy="733580"/>
        </p:xfrm>
        <a:graphic>
          <a:graphicData uri="http://schemas.openxmlformats.org/drawingml/2006/table">
            <a:tbl>
              <a:tblPr>
                <a:tableStyleId>{5C22544A-7EE6-4342-B048-85BDC9FD1C3A}</a:tableStyleId>
              </a:tblPr>
              <a:tblGrid>
                <a:gridCol w="1384234">
                  <a:extLst>
                    <a:ext uri="{9D8B030D-6E8A-4147-A177-3AD203B41FA5}">
                      <a16:colId xmlns:a16="http://schemas.microsoft.com/office/drawing/2014/main" val="3867425439"/>
                    </a:ext>
                  </a:extLst>
                </a:gridCol>
                <a:gridCol w="1384234">
                  <a:extLst>
                    <a:ext uri="{9D8B030D-6E8A-4147-A177-3AD203B41FA5}">
                      <a16:colId xmlns:a16="http://schemas.microsoft.com/office/drawing/2014/main" val="2521712900"/>
                    </a:ext>
                  </a:extLst>
                </a:gridCol>
              </a:tblGrid>
              <a:tr h="146716">
                <a:tc>
                  <a:txBody>
                    <a:bodyPr/>
                    <a:lstStyle/>
                    <a:p>
                      <a:pPr algn="ctr" fontAlgn="t"/>
                      <a:r>
                        <a:rPr lang="es-AR" sz="800" b="1" u="none" strike="noStrike" dirty="0">
                          <a:effectLst/>
                        </a:rPr>
                        <a:t>Medida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Valor</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2826183346"/>
                  </a:ext>
                </a:extLst>
              </a:tr>
              <a:tr h="146716">
                <a:tc>
                  <a:txBody>
                    <a:bodyPr/>
                    <a:lstStyle/>
                    <a:p>
                      <a:pPr algn="ctr" fontAlgn="t"/>
                      <a:r>
                        <a:rPr lang="es-AR" sz="800" b="1" u="none" strike="noStrike" dirty="0">
                          <a:effectLst/>
                        </a:rPr>
                        <a:t>Varianza total</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0,0642</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4165073679"/>
                  </a:ext>
                </a:extLst>
              </a:tr>
              <a:tr h="146716">
                <a:tc>
                  <a:txBody>
                    <a:bodyPr/>
                    <a:lstStyle/>
                    <a:p>
                      <a:pPr algn="ctr" fontAlgn="t"/>
                      <a:r>
                        <a:rPr lang="es-AR" sz="800" b="1" u="none" strike="noStrike" dirty="0">
                          <a:effectLst/>
                        </a:rPr>
                        <a:t>Varianza media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0,0092</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2278559868"/>
                  </a:ext>
                </a:extLst>
              </a:tr>
              <a:tr h="146716">
                <a:tc>
                  <a:txBody>
                    <a:bodyPr/>
                    <a:lstStyle/>
                    <a:p>
                      <a:pPr algn="ctr" fontAlgn="t"/>
                      <a:r>
                        <a:rPr lang="es-AR" sz="800" b="1" u="none" strike="noStrike" dirty="0">
                          <a:effectLst/>
                        </a:rPr>
                        <a:t>Varianza generalizada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0,0000</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453328408"/>
                  </a:ext>
                </a:extLst>
              </a:tr>
              <a:tr h="146716">
                <a:tc>
                  <a:txBody>
                    <a:bodyPr/>
                    <a:lstStyle/>
                    <a:p>
                      <a:pPr algn="ctr" fontAlgn="t"/>
                      <a:r>
                        <a:rPr lang="es-AR" sz="800" b="1" u="none" strike="noStrike" dirty="0">
                          <a:effectLst/>
                        </a:rPr>
                        <a:t>Varianza efectiva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0,0013</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1017911048"/>
                  </a:ext>
                </a:extLst>
              </a:tr>
            </a:tbl>
          </a:graphicData>
        </a:graphic>
      </p:graphicFrame>
      <p:sp>
        <p:nvSpPr>
          <p:cNvPr id="17" name="Marcador de contenido 2">
            <a:extLst>
              <a:ext uri="{FF2B5EF4-FFF2-40B4-BE49-F238E27FC236}">
                <a16:creationId xmlns:a16="http://schemas.microsoft.com/office/drawing/2014/main" id="{FBAE1DA1-4565-084E-A8EB-D5795D44315D}"/>
              </a:ext>
            </a:extLst>
          </p:cNvPr>
          <p:cNvSpPr txBox="1">
            <a:spLocks/>
          </p:cNvSpPr>
          <p:nvPr/>
        </p:nvSpPr>
        <p:spPr>
          <a:xfrm>
            <a:off x="339365" y="2637412"/>
            <a:ext cx="11271446" cy="106827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00" b="1" dirty="0">
                <a:solidFill>
                  <a:sysClr val="windowText" lastClr="000000"/>
                </a:solidFill>
                <a:latin typeface="Walbaum Display (Cuerpo)"/>
              </a:rPr>
              <a:t>Comentarios: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Se observa </a:t>
            </a:r>
            <a:r>
              <a:rPr lang="es-ES" sz="1000" b="1" dirty="0">
                <a:solidFill>
                  <a:sysClr val="windowText" lastClr="000000"/>
                </a:solidFill>
                <a:latin typeface="Walbaum Display (Cuerpo)"/>
              </a:rPr>
              <a:t>variancia máxima </a:t>
            </a:r>
            <a:r>
              <a:rPr lang="es-ES" sz="1000" dirty="0">
                <a:solidFill>
                  <a:sysClr val="windowText" lastClr="000000"/>
                </a:solidFill>
                <a:latin typeface="Walbaum Display (Cuerpo)"/>
              </a:rPr>
              <a:t>en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land</a:t>
            </a:r>
            <a:r>
              <a:rPr lang="es-ES" sz="1000" dirty="0">
                <a:solidFill>
                  <a:sysClr val="windowText" lastClr="000000"/>
                </a:solidFill>
                <a:latin typeface="Walbaum Display (Cuerpo)"/>
              </a:rPr>
              <a:t> y </a:t>
            </a:r>
            <a:r>
              <a:rPr lang="es-ES" sz="1000" b="1" dirty="0">
                <a:solidFill>
                  <a:sysClr val="windowText" lastClr="000000"/>
                </a:solidFill>
                <a:latin typeface="Walbaum Display (Cuerpo)"/>
              </a:rPr>
              <a:t>varianza mínima</a:t>
            </a:r>
            <a:r>
              <a:rPr lang="es-ES" sz="1000" dirty="0">
                <a:solidFill>
                  <a:sysClr val="windowText" lastClr="000000"/>
                </a:solidFill>
                <a:latin typeface="Walbaum Display (Cuerpo)"/>
              </a:rPr>
              <a:t> en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imports</a:t>
            </a:r>
            <a:r>
              <a:rPr lang="es-ES" sz="1000" dirty="0">
                <a:solidFill>
                  <a:sysClr val="windowText" lastClr="000000"/>
                </a:solidFill>
                <a:latin typeface="Walbaum Display (Cuerpo)"/>
              </a:rPr>
              <a:t>.</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Predominan </a:t>
            </a:r>
            <a:r>
              <a:rPr lang="es-ES" sz="1000" b="1" dirty="0">
                <a:solidFill>
                  <a:sysClr val="windowText" lastClr="000000"/>
                </a:solidFill>
                <a:latin typeface="Walbaum Display (Cuerpo)"/>
              </a:rPr>
              <a:t>relaciones positivas </a:t>
            </a:r>
            <a:r>
              <a:rPr lang="es-ES" sz="1000" dirty="0">
                <a:solidFill>
                  <a:sysClr val="windowText" lastClr="000000"/>
                </a:solidFill>
                <a:latin typeface="Walbaum Display (Cuerpo)"/>
              </a:rPr>
              <a:t>entre las variables, siendo la más significativa entre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land</a:t>
            </a:r>
            <a:r>
              <a:rPr lang="es-ES" sz="1000" i="1" dirty="0">
                <a:solidFill>
                  <a:sysClr val="windowText" lastClr="000000"/>
                </a:solidFill>
                <a:latin typeface="Walbaum Display (Cuerpo)"/>
              </a:rPr>
              <a:t> </a:t>
            </a:r>
            <a:r>
              <a:rPr lang="es-ES" sz="1000" dirty="0">
                <a:solidFill>
                  <a:sysClr val="windowText" lastClr="000000"/>
                </a:solidFill>
                <a:latin typeface="Walbaum Display (Cuerpo)"/>
              </a:rPr>
              <a:t>y </a:t>
            </a:r>
            <a:r>
              <a:rPr lang="es-ES" sz="1000" i="1" dirty="0">
                <a:solidFill>
                  <a:sysClr val="windowText" lastClr="000000"/>
                </a:solidFill>
                <a:latin typeface="Walbaum Display (Cuerpo)"/>
              </a:rPr>
              <a:t>Arable </a:t>
            </a:r>
            <a:r>
              <a:rPr lang="es-ES" sz="1000" i="1" dirty="0" err="1">
                <a:solidFill>
                  <a:sysClr val="windowText" lastClr="000000"/>
                </a:solidFill>
                <a:latin typeface="Walbaum Display (Cuerpo)"/>
              </a:rPr>
              <a:t>land</a:t>
            </a:r>
            <a:r>
              <a:rPr lang="es-ES" sz="1000" dirty="0">
                <a:solidFill>
                  <a:sysClr val="windowText" lastClr="000000"/>
                </a:solidFill>
                <a:latin typeface="Walbaum Display (Cuerpo)"/>
              </a:rPr>
              <a:t>. Por su parte, la </a:t>
            </a:r>
            <a:r>
              <a:rPr lang="es-ES" sz="1000" b="1" dirty="0">
                <a:solidFill>
                  <a:sysClr val="windowText" lastClr="000000"/>
                </a:solidFill>
                <a:latin typeface="Walbaum Display (Cuerpo)"/>
              </a:rPr>
              <a:t>relación negativa </a:t>
            </a:r>
            <a:r>
              <a:rPr lang="es-ES" sz="1000" dirty="0">
                <a:solidFill>
                  <a:sysClr val="windowText" lastClr="000000"/>
                </a:solidFill>
                <a:latin typeface="Walbaum Display (Cuerpo)"/>
              </a:rPr>
              <a:t>más significativa</a:t>
            </a:r>
            <a:r>
              <a:rPr lang="es-ES" sz="1000" b="1" dirty="0">
                <a:solidFill>
                  <a:sysClr val="windowText" lastClr="000000"/>
                </a:solidFill>
                <a:latin typeface="Walbaum Display (Cuerpo)"/>
              </a:rPr>
              <a:t> </a:t>
            </a:r>
            <a:r>
              <a:rPr lang="es-ES" sz="1000" dirty="0">
                <a:solidFill>
                  <a:sysClr val="windowText" lastClr="000000"/>
                </a:solidFill>
                <a:latin typeface="Walbaum Display (Cuerpo)"/>
              </a:rPr>
              <a:t>se produce entre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land</a:t>
            </a:r>
            <a:r>
              <a:rPr lang="es-ES" sz="1000" i="1" dirty="0">
                <a:solidFill>
                  <a:sysClr val="windowText" lastClr="000000"/>
                </a:solidFill>
                <a:latin typeface="Walbaum Display (Cuerpo)"/>
              </a:rPr>
              <a:t> </a:t>
            </a:r>
            <a:r>
              <a:rPr lang="es-ES" sz="1000" dirty="0">
                <a:solidFill>
                  <a:sysClr val="windowText" lastClr="000000"/>
                </a:solidFill>
                <a:latin typeface="Walbaum Display (Cuerpo)"/>
              </a:rPr>
              <a:t>y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exports</a:t>
            </a:r>
            <a:r>
              <a:rPr lang="es-ES" sz="1000" i="1" dirty="0">
                <a:solidFill>
                  <a:sysClr val="windowText" lastClr="000000"/>
                </a:solidFill>
                <a:latin typeface="Walbaum Display (Cuerpo)"/>
              </a:rPr>
              <a:t> </a:t>
            </a:r>
            <a:r>
              <a:rPr lang="es-ES" sz="1000" dirty="0">
                <a:solidFill>
                  <a:sysClr val="windowText" lastClr="000000"/>
                </a:solidFill>
                <a:latin typeface="Walbaum Display (Cuerpo)"/>
              </a:rPr>
              <a:t>(contraintuitivo, en principio). </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Dado el rango que pueden tomar los valores (0 a 1, dado que son porcentajes), todas las medidas de variabilidad global indicarían un </a:t>
            </a:r>
            <a:r>
              <a:rPr lang="es-ES" sz="1000" b="1" dirty="0">
                <a:solidFill>
                  <a:sysClr val="windowText" lastClr="000000"/>
                </a:solidFill>
                <a:latin typeface="Walbaum Display (Cuerpo)"/>
              </a:rPr>
              <a:t>bajo nivel de varianza global, </a:t>
            </a:r>
            <a:r>
              <a:rPr lang="es-ES" sz="1000" dirty="0">
                <a:solidFill>
                  <a:sysClr val="windowText" lastClr="000000"/>
                </a:solidFill>
                <a:latin typeface="Walbaum Display (Cuerpo)"/>
              </a:rPr>
              <a:t>incluso en aquellas medidas que sí consideran las relaciones o covarianzas entre las distintas variables</a:t>
            </a:r>
            <a:r>
              <a:rPr lang="es-ES" sz="1000" b="1" dirty="0">
                <a:solidFill>
                  <a:sysClr val="windowText" lastClr="000000"/>
                </a:solidFill>
                <a:latin typeface="Walbaum Display (Cuerpo)"/>
              </a:rPr>
              <a:t> </a:t>
            </a:r>
            <a:r>
              <a:rPr lang="es-ES" sz="1000" dirty="0">
                <a:solidFill>
                  <a:sysClr val="windowText" lastClr="000000"/>
                </a:solidFill>
                <a:latin typeface="Walbaum Display (Cuerpo)"/>
              </a:rPr>
              <a:t>(como la varianza generalizada y la varianza efectiva).</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El análisis de la </a:t>
            </a:r>
            <a:r>
              <a:rPr lang="es-ES" sz="1000" b="1" dirty="0">
                <a:solidFill>
                  <a:sysClr val="windowText" lastClr="000000"/>
                </a:solidFill>
                <a:latin typeface="Walbaum Display (Cuerpo)"/>
              </a:rPr>
              <a:t>matriz de correlación</a:t>
            </a:r>
            <a:r>
              <a:rPr lang="es-ES" sz="1000" dirty="0">
                <a:solidFill>
                  <a:sysClr val="windowText" lastClr="000000"/>
                </a:solidFill>
                <a:latin typeface="Walbaum Display (Cuerpo)"/>
              </a:rPr>
              <a:t>, que presenta guarismos no influidos por las unidades de medida de las distintas variables, permitirá confirmar los anteriores comentarios.</a:t>
            </a:r>
          </a:p>
        </p:txBody>
      </p:sp>
      <p:graphicFrame>
        <p:nvGraphicFramePr>
          <p:cNvPr id="18" name="Tabla 17">
            <a:extLst>
              <a:ext uri="{FF2B5EF4-FFF2-40B4-BE49-F238E27FC236}">
                <a16:creationId xmlns:a16="http://schemas.microsoft.com/office/drawing/2014/main" id="{3A70FC15-885C-EB5A-FDB1-339C05A0FB8E}"/>
              </a:ext>
            </a:extLst>
          </p:cNvPr>
          <p:cNvGraphicFramePr>
            <a:graphicFrameLocks noGrp="1"/>
          </p:cNvGraphicFramePr>
          <p:nvPr>
            <p:extLst>
              <p:ext uri="{D42A27DB-BD31-4B8C-83A1-F6EECF244321}">
                <p14:modId xmlns:p14="http://schemas.microsoft.com/office/powerpoint/2010/main" val="2996784914"/>
              </p:ext>
            </p:extLst>
          </p:nvPr>
        </p:nvGraphicFramePr>
        <p:xfrm>
          <a:off x="339365" y="3951879"/>
          <a:ext cx="8158027" cy="1598563"/>
        </p:xfrm>
        <a:graphic>
          <a:graphicData uri="http://schemas.openxmlformats.org/drawingml/2006/table">
            <a:tbl>
              <a:tblPr>
                <a:tableStyleId>{5C22544A-7EE6-4342-B048-85BDC9FD1C3A}</a:tableStyleId>
              </a:tblPr>
              <a:tblGrid>
                <a:gridCol w="584083">
                  <a:extLst>
                    <a:ext uri="{9D8B030D-6E8A-4147-A177-3AD203B41FA5}">
                      <a16:colId xmlns:a16="http://schemas.microsoft.com/office/drawing/2014/main" val="1710210623"/>
                    </a:ext>
                  </a:extLst>
                </a:gridCol>
                <a:gridCol w="1081992">
                  <a:extLst>
                    <a:ext uri="{9D8B030D-6E8A-4147-A177-3AD203B41FA5}">
                      <a16:colId xmlns:a16="http://schemas.microsoft.com/office/drawing/2014/main" val="2488248788"/>
                    </a:ext>
                  </a:extLst>
                </a:gridCol>
                <a:gridCol w="1081992">
                  <a:extLst>
                    <a:ext uri="{9D8B030D-6E8A-4147-A177-3AD203B41FA5}">
                      <a16:colId xmlns:a16="http://schemas.microsoft.com/office/drawing/2014/main" val="1521052244"/>
                    </a:ext>
                  </a:extLst>
                </a:gridCol>
                <a:gridCol w="1081992">
                  <a:extLst>
                    <a:ext uri="{9D8B030D-6E8A-4147-A177-3AD203B41FA5}">
                      <a16:colId xmlns:a16="http://schemas.microsoft.com/office/drawing/2014/main" val="3109625541"/>
                    </a:ext>
                  </a:extLst>
                </a:gridCol>
                <a:gridCol w="1081992">
                  <a:extLst>
                    <a:ext uri="{9D8B030D-6E8A-4147-A177-3AD203B41FA5}">
                      <a16:colId xmlns:a16="http://schemas.microsoft.com/office/drawing/2014/main" val="1403224648"/>
                    </a:ext>
                  </a:extLst>
                </a:gridCol>
                <a:gridCol w="1081992">
                  <a:extLst>
                    <a:ext uri="{9D8B030D-6E8A-4147-A177-3AD203B41FA5}">
                      <a16:colId xmlns:a16="http://schemas.microsoft.com/office/drawing/2014/main" val="3821370696"/>
                    </a:ext>
                  </a:extLst>
                </a:gridCol>
                <a:gridCol w="1081992">
                  <a:extLst>
                    <a:ext uri="{9D8B030D-6E8A-4147-A177-3AD203B41FA5}">
                      <a16:colId xmlns:a16="http://schemas.microsoft.com/office/drawing/2014/main" val="295706957"/>
                    </a:ext>
                  </a:extLst>
                </a:gridCol>
                <a:gridCol w="1081992">
                  <a:extLst>
                    <a:ext uri="{9D8B030D-6E8A-4147-A177-3AD203B41FA5}">
                      <a16:colId xmlns:a16="http://schemas.microsoft.com/office/drawing/2014/main" val="3282052286"/>
                    </a:ext>
                  </a:extLst>
                </a:gridCol>
              </a:tblGrid>
              <a:tr h="472715">
                <a:tc>
                  <a:txBody>
                    <a:bodyPr/>
                    <a:lstStyle/>
                    <a:p>
                      <a:pPr algn="ctr" fontAlgn="ctr"/>
                      <a:r>
                        <a:rPr lang="es-AR" sz="800" b="1" u="none" strike="noStrike" dirty="0">
                          <a:effectLst/>
                          <a:latin typeface="Walbaum Display (Cuerpo)"/>
                        </a:rPr>
                        <a:t>Variables</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land</a:t>
                      </a:r>
                      <a:r>
                        <a:rPr lang="es-AR" sz="800" b="1" u="none" strike="noStrike" dirty="0">
                          <a:effectLst/>
                          <a:latin typeface="Walbaum Display (Cuerpo)"/>
                        </a:rPr>
                        <a:t> (1)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Arable </a:t>
                      </a:r>
                      <a:r>
                        <a:rPr lang="es-AR" sz="800" b="1" u="none" strike="noStrike" dirty="0" err="1">
                          <a:effectLst/>
                          <a:latin typeface="Walbaum Display (Cuerpo)"/>
                        </a:rPr>
                        <a:t>land</a:t>
                      </a:r>
                      <a:r>
                        <a:rPr lang="es-AR" sz="800" b="1" u="none" strike="noStrike" dirty="0">
                          <a:effectLst/>
                          <a:latin typeface="Walbaum Display (Cuerpo)"/>
                        </a:rPr>
                        <a:t> (2)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exports</a:t>
                      </a:r>
                      <a:r>
                        <a:rPr lang="es-AR" sz="800" b="1" u="none" strike="noStrike" dirty="0">
                          <a:effectLst/>
                          <a:latin typeface="Walbaum Display (Cuerpo)"/>
                        </a:rPr>
                        <a:t> (3)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imports</a:t>
                      </a:r>
                      <a:r>
                        <a:rPr lang="es-AR" sz="800" b="1" u="none" strike="noStrike" dirty="0">
                          <a:effectLst/>
                          <a:latin typeface="Walbaum Display (Cuerpo)"/>
                        </a:rPr>
                        <a:t> (4)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n-US" sz="800" b="1" u="none" strike="noStrike" dirty="0">
                          <a:effectLst/>
                          <a:latin typeface="Walbaum Display (Cuerpo)"/>
                        </a:rPr>
                        <a:t>Agriculture, forestry, and fishing, value added (5)</a:t>
                      </a:r>
                      <a:endParaRPr lang="en-US"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Employment</a:t>
                      </a:r>
                      <a:r>
                        <a:rPr lang="es-AR" sz="800" b="1" u="none" strike="noStrike" dirty="0">
                          <a:effectLst/>
                          <a:latin typeface="Walbaum Display (Cuerpo)"/>
                        </a:rPr>
                        <a:t> in </a:t>
                      </a:r>
                      <a:r>
                        <a:rPr lang="es-AR" sz="800" b="1" u="none" strike="noStrike" dirty="0" err="1">
                          <a:effectLst/>
                          <a:latin typeface="Walbaum Display (Cuerpo)"/>
                        </a:rPr>
                        <a:t>agriculture</a:t>
                      </a:r>
                      <a:r>
                        <a:rPr lang="es-AR" sz="800" b="1" u="none" strike="noStrike" dirty="0">
                          <a:effectLst/>
                          <a:latin typeface="Walbaum Display (Cuerpo)"/>
                        </a:rPr>
                        <a:t> (6)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Rural </a:t>
                      </a:r>
                      <a:r>
                        <a:rPr lang="es-AR" sz="800" b="1" u="none" strike="noStrike" dirty="0" err="1">
                          <a:effectLst/>
                          <a:latin typeface="Walbaum Display (Cuerpo)"/>
                        </a:rPr>
                        <a:t>population</a:t>
                      </a:r>
                      <a:r>
                        <a:rPr lang="es-AR" sz="800" b="1" u="none" strike="noStrike" dirty="0">
                          <a:effectLst/>
                          <a:latin typeface="Walbaum Display (Cuerpo)"/>
                        </a:rPr>
                        <a:t> (7)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691565728"/>
                  </a:ext>
                </a:extLst>
              </a:tr>
              <a:tr h="157572">
                <a:tc>
                  <a:txBody>
                    <a:bodyPr/>
                    <a:lstStyle/>
                    <a:p>
                      <a:pPr algn="ctr" fontAlgn="ctr"/>
                      <a:r>
                        <a:rPr lang="es-AR" sz="800" b="1" u="none" strike="noStrike" dirty="0">
                          <a:effectLst/>
                          <a:latin typeface="Walbaum Display (Cuerpo)"/>
                        </a:rPr>
                        <a:t>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097760113"/>
                  </a:ext>
                </a:extLst>
              </a:tr>
              <a:tr h="157572">
                <a:tc>
                  <a:txBody>
                    <a:bodyPr/>
                    <a:lstStyle/>
                    <a:p>
                      <a:pPr algn="ctr" fontAlgn="ctr"/>
                      <a:r>
                        <a:rPr lang="es-AR" sz="800" b="1" u="none" strike="noStrike" dirty="0">
                          <a:effectLst/>
                          <a:latin typeface="Walbaum Display (Cuerpo)"/>
                        </a:rPr>
                        <a:t>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B050"/>
                          </a:solidFill>
                          <a:effectLst/>
                          <a:latin typeface="Walbaum Display (Cuerpo)"/>
                        </a:rPr>
                        <a:t>0,6069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801679507"/>
                  </a:ext>
                </a:extLst>
              </a:tr>
              <a:tr h="157572">
                <a:tc>
                  <a:txBody>
                    <a:bodyPr/>
                    <a:lstStyle/>
                    <a:p>
                      <a:pPr algn="ctr" fontAlgn="ctr"/>
                      <a:r>
                        <a:rPr lang="es-AR" sz="800" b="1" u="none" strike="noStrike" dirty="0">
                          <a:effectLst/>
                          <a:latin typeface="Walbaum Display (Cuerpo)"/>
                        </a:rPr>
                        <a:t>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FF0000"/>
                          </a:solidFill>
                          <a:effectLst/>
                          <a:latin typeface="Walbaum Display (Cuerpo)"/>
                        </a:rPr>
                        <a:t>-0,3079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FF0000"/>
                          </a:solidFill>
                          <a:effectLst/>
                          <a:latin typeface="Walbaum Display (Cuerpo)"/>
                        </a:rPr>
                        <a:t>-0,2349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2971068828"/>
                  </a:ext>
                </a:extLst>
              </a:tr>
              <a:tr h="157572">
                <a:tc>
                  <a:txBody>
                    <a:bodyPr/>
                    <a:lstStyle/>
                    <a:p>
                      <a:pPr algn="ctr" fontAlgn="ctr"/>
                      <a:r>
                        <a:rPr lang="es-AR" sz="800" b="1" u="none" strike="noStrike" dirty="0">
                          <a:effectLst/>
                          <a:latin typeface="Walbaum Display (Cuerpo)"/>
                        </a:rPr>
                        <a:t>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FF0000"/>
                          </a:solidFill>
                          <a:effectLst/>
                          <a:latin typeface="Walbaum Display (Cuerpo)"/>
                        </a:rPr>
                        <a:t>-0,0218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0,3737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0,3101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4124672406"/>
                  </a:ext>
                </a:extLst>
              </a:tr>
              <a:tr h="157572">
                <a:tc>
                  <a:txBody>
                    <a:bodyPr/>
                    <a:lstStyle/>
                    <a:p>
                      <a:pPr algn="ctr" fontAlgn="ctr"/>
                      <a:r>
                        <a:rPr lang="es-AR" sz="800" b="1" u="none" strike="noStrike" dirty="0">
                          <a:effectLst/>
                          <a:latin typeface="Walbaum Display (Cuerpo)"/>
                        </a:rPr>
                        <a:t>5</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FF0000"/>
                          </a:solidFill>
                          <a:effectLst/>
                          <a:latin typeface="Walbaum Display (Cuerpo)"/>
                        </a:rPr>
                        <a:t>-0,0596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FF0000"/>
                          </a:solidFill>
                          <a:effectLst/>
                          <a:latin typeface="Walbaum Display (Cuerpo)"/>
                        </a:rPr>
                        <a:t>-0,2523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0,3555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0,0419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3103045500"/>
                  </a:ext>
                </a:extLst>
              </a:tr>
              <a:tr h="157572">
                <a:tc>
                  <a:txBody>
                    <a:bodyPr/>
                    <a:lstStyle/>
                    <a:p>
                      <a:pPr algn="ctr" fontAlgn="ctr"/>
                      <a:r>
                        <a:rPr lang="es-AR" sz="800" b="1" u="none" strike="noStrike" dirty="0">
                          <a:effectLst/>
                          <a:latin typeface="Walbaum Display (Cuerpo)"/>
                        </a:rPr>
                        <a:t>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B050"/>
                          </a:solidFill>
                          <a:effectLst/>
                          <a:latin typeface="Walbaum Display (Cuerpo)"/>
                        </a:rPr>
                        <a:t>0,0674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FF0000"/>
                          </a:solidFill>
                          <a:effectLst/>
                          <a:latin typeface="Walbaum Display (Cuerpo)"/>
                        </a:rPr>
                        <a:t>-0,1942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0,0926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0,0634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0,8028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524931028"/>
                  </a:ext>
                </a:extLst>
              </a:tr>
              <a:tr h="157572">
                <a:tc>
                  <a:txBody>
                    <a:bodyPr/>
                    <a:lstStyle/>
                    <a:p>
                      <a:pPr algn="ctr" fontAlgn="ctr"/>
                      <a:r>
                        <a:rPr lang="es-AR" sz="800" b="1" u="none" strike="noStrike" dirty="0">
                          <a:effectLst/>
                          <a:latin typeface="Walbaum Display (Cuerpo)"/>
                        </a:rPr>
                        <a:t>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B050"/>
                          </a:solidFill>
                          <a:effectLst/>
                          <a:latin typeface="Walbaum Display (Cuerpo)"/>
                        </a:rPr>
                        <a:t>0,1476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0,1410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FF0000"/>
                          </a:solidFill>
                          <a:effectLst/>
                          <a:latin typeface="Walbaum Display (Cuerpo)"/>
                        </a:rPr>
                        <a:t>-0,0322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0,2899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FF0000"/>
                          </a:solidFill>
                          <a:effectLst/>
                          <a:latin typeface="Walbaum Display (Cuerpo)"/>
                        </a:rPr>
                        <a:t>-0,0485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0,1450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extLst>
                  <a:ext uri="{0D108BD9-81ED-4DB2-BD59-A6C34878D82A}">
                    <a16:rowId xmlns:a16="http://schemas.microsoft.com/office/drawing/2014/main" val="1760791454"/>
                  </a:ext>
                </a:extLst>
              </a:tr>
            </a:tbl>
          </a:graphicData>
        </a:graphic>
      </p:graphicFrame>
      <p:sp>
        <p:nvSpPr>
          <p:cNvPr id="19" name="Marcador de contenido 2">
            <a:extLst>
              <a:ext uri="{FF2B5EF4-FFF2-40B4-BE49-F238E27FC236}">
                <a16:creationId xmlns:a16="http://schemas.microsoft.com/office/drawing/2014/main" id="{A6B512A1-E352-BE4D-011F-2F2A6F317A4F}"/>
              </a:ext>
            </a:extLst>
          </p:cNvPr>
          <p:cNvSpPr txBox="1">
            <a:spLocks/>
          </p:cNvSpPr>
          <p:nvPr/>
        </p:nvSpPr>
        <p:spPr>
          <a:xfrm>
            <a:off x="197963" y="3694932"/>
            <a:ext cx="4044099"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Matriz de Correlaciones:</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sp>
        <p:nvSpPr>
          <p:cNvPr id="20" name="Marcador de contenido 2">
            <a:extLst>
              <a:ext uri="{FF2B5EF4-FFF2-40B4-BE49-F238E27FC236}">
                <a16:creationId xmlns:a16="http://schemas.microsoft.com/office/drawing/2014/main" id="{05994FD3-D415-DA35-7F16-50190771D905}"/>
              </a:ext>
            </a:extLst>
          </p:cNvPr>
          <p:cNvSpPr txBox="1">
            <a:spLocks/>
          </p:cNvSpPr>
          <p:nvPr/>
        </p:nvSpPr>
        <p:spPr>
          <a:xfrm>
            <a:off x="8842343" y="3694932"/>
            <a:ext cx="3044857"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Medidas de dependencia global:</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21" name="Tabla 20">
            <a:extLst>
              <a:ext uri="{FF2B5EF4-FFF2-40B4-BE49-F238E27FC236}">
                <a16:creationId xmlns:a16="http://schemas.microsoft.com/office/drawing/2014/main" id="{438C37C7-1B46-A358-29FC-0824780D22A5}"/>
              </a:ext>
            </a:extLst>
          </p:cNvPr>
          <p:cNvGraphicFramePr>
            <a:graphicFrameLocks noGrp="1"/>
          </p:cNvGraphicFramePr>
          <p:nvPr>
            <p:extLst>
              <p:ext uri="{D42A27DB-BD31-4B8C-83A1-F6EECF244321}">
                <p14:modId xmlns:p14="http://schemas.microsoft.com/office/powerpoint/2010/main" val="4289103758"/>
              </p:ext>
            </p:extLst>
          </p:nvPr>
        </p:nvGraphicFramePr>
        <p:xfrm>
          <a:off x="8842343" y="3951879"/>
          <a:ext cx="2768468" cy="424815"/>
        </p:xfrm>
        <a:graphic>
          <a:graphicData uri="http://schemas.openxmlformats.org/drawingml/2006/table">
            <a:tbl>
              <a:tblPr>
                <a:tableStyleId>{5C22544A-7EE6-4342-B048-85BDC9FD1C3A}</a:tableStyleId>
              </a:tblPr>
              <a:tblGrid>
                <a:gridCol w="1384234">
                  <a:extLst>
                    <a:ext uri="{9D8B030D-6E8A-4147-A177-3AD203B41FA5}">
                      <a16:colId xmlns:a16="http://schemas.microsoft.com/office/drawing/2014/main" val="3867425439"/>
                    </a:ext>
                  </a:extLst>
                </a:gridCol>
                <a:gridCol w="1384234">
                  <a:extLst>
                    <a:ext uri="{9D8B030D-6E8A-4147-A177-3AD203B41FA5}">
                      <a16:colId xmlns:a16="http://schemas.microsoft.com/office/drawing/2014/main" val="2521712900"/>
                    </a:ext>
                  </a:extLst>
                </a:gridCol>
              </a:tblGrid>
              <a:tr h="121708">
                <a:tc>
                  <a:txBody>
                    <a:bodyPr/>
                    <a:lstStyle/>
                    <a:p>
                      <a:pPr algn="ctr" fontAlgn="t"/>
                      <a:r>
                        <a:rPr lang="es-AR" sz="800" b="1" u="none" strike="noStrike" dirty="0">
                          <a:effectLst/>
                        </a:rPr>
                        <a:t>Medida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Valor</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2826183346"/>
                  </a:ext>
                </a:extLst>
              </a:tr>
              <a:tr h="121708">
                <a:tc>
                  <a:txBody>
                    <a:bodyPr/>
                    <a:lstStyle/>
                    <a:p>
                      <a:pPr algn="ctr" fontAlgn="t"/>
                      <a:r>
                        <a:rPr lang="es-AR" sz="800" b="1" u="none" strike="noStrike" dirty="0">
                          <a:effectLst/>
                        </a:rPr>
                        <a:t>Dependencia conjunta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0,0642</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4165073679"/>
                  </a:ext>
                </a:extLst>
              </a:tr>
              <a:tr h="121708">
                <a:tc>
                  <a:txBody>
                    <a:bodyPr/>
                    <a:lstStyle/>
                    <a:p>
                      <a:pPr algn="ctr" fontAlgn="t"/>
                      <a:r>
                        <a:rPr lang="es-AR" sz="800" b="1" u="none" strike="noStrike" dirty="0">
                          <a:effectLst/>
                        </a:rPr>
                        <a:t>Dependencia efectiva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0,0092</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2278559868"/>
                  </a:ext>
                </a:extLst>
              </a:tr>
            </a:tbl>
          </a:graphicData>
        </a:graphic>
      </p:graphicFrame>
      <p:sp>
        <p:nvSpPr>
          <p:cNvPr id="22" name="Marcador de contenido 2">
            <a:extLst>
              <a:ext uri="{FF2B5EF4-FFF2-40B4-BE49-F238E27FC236}">
                <a16:creationId xmlns:a16="http://schemas.microsoft.com/office/drawing/2014/main" id="{DE8F765E-1015-F86A-1781-FACAA84E448A}"/>
              </a:ext>
            </a:extLst>
          </p:cNvPr>
          <p:cNvSpPr txBox="1">
            <a:spLocks/>
          </p:cNvSpPr>
          <p:nvPr/>
        </p:nvSpPr>
        <p:spPr>
          <a:xfrm>
            <a:off x="339365" y="5561328"/>
            <a:ext cx="11271446" cy="506850"/>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00" b="1" dirty="0">
                <a:solidFill>
                  <a:sysClr val="windowText" lastClr="000000"/>
                </a:solidFill>
                <a:latin typeface="Walbaum Display (Cuerpo)"/>
              </a:rPr>
              <a:t>Comentarios: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Las variables, al ser estandarizadas, confirmarían los </a:t>
            </a:r>
            <a:r>
              <a:rPr lang="es-ES" sz="1000" b="1" dirty="0">
                <a:solidFill>
                  <a:sysClr val="windowText" lastClr="000000"/>
                </a:solidFill>
                <a:latin typeface="Walbaum Display (Cuerpo)"/>
              </a:rPr>
              <a:t>grados y direcciones de relación</a:t>
            </a:r>
            <a:r>
              <a:rPr lang="es-ES" sz="1000" dirty="0">
                <a:solidFill>
                  <a:sysClr val="windowText" lastClr="000000"/>
                </a:solidFill>
                <a:latin typeface="Walbaum Display (Cuerpo)"/>
              </a:rPr>
              <a:t> comentados anteriormente. Incluso, los guarismos de relación serían más altos en términos absolutos.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Las medidas globales indicarían un bajo nivel de dependencia conjunta. </a:t>
            </a:r>
          </a:p>
        </p:txBody>
      </p:sp>
      <p:sp>
        <p:nvSpPr>
          <p:cNvPr id="6" name="Elipse 5">
            <a:extLst>
              <a:ext uri="{FF2B5EF4-FFF2-40B4-BE49-F238E27FC236}">
                <a16:creationId xmlns:a16="http://schemas.microsoft.com/office/drawing/2014/main" id="{870792D8-B2A5-7896-7BC0-9FB3AC0C9F19}"/>
              </a:ext>
            </a:extLst>
          </p:cNvPr>
          <p:cNvSpPr/>
          <p:nvPr/>
        </p:nvSpPr>
        <p:spPr>
          <a:xfrm>
            <a:off x="1179944" y="1512975"/>
            <a:ext cx="574964" cy="177001"/>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Elipse 13">
            <a:extLst>
              <a:ext uri="{FF2B5EF4-FFF2-40B4-BE49-F238E27FC236}">
                <a16:creationId xmlns:a16="http://schemas.microsoft.com/office/drawing/2014/main" id="{F935BCE6-20B6-F6EF-1D26-FCD23D040B1A}"/>
              </a:ext>
            </a:extLst>
          </p:cNvPr>
          <p:cNvSpPr/>
          <p:nvPr/>
        </p:nvSpPr>
        <p:spPr>
          <a:xfrm>
            <a:off x="1179944" y="1672806"/>
            <a:ext cx="574964" cy="177001"/>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Elipse 14">
            <a:extLst>
              <a:ext uri="{FF2B5EF4-FFF2-40B4-BE49-F238E27FC236}">
                <a16:creationId xmlns:a16="http://schemas.microsoft.com/office/drawing/2014/main" id="{DEAE9AE2-26E7-8916-541E-9221937B5729}"/>
              </a:ext>
            </a:extLst>
          </p:cNvPr>
          <p:cNvSpPr/>
          <p:nvPr/>
        </p:nvSpPr>
        <p:spPr>
          <a:xfrm>
            <a:off x="4418378" y="1991005"/>
            <a:ext cx="574964" cy="177001"/>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Elipse 15">
            <a:extLst>
              <a:ext uri="{FF2B5EF4-FFF2-40B4-BE49-F238E27FC236}">
                <a16:creationId xmlns:a16="http://schemas.microsoft.com/office/drawing/2014/main" id="{D9599883-1594-DE22-6C57-3F801F2B6D7D}"/>
              </a:ext>
            </a:extLst>
          </p:cNvPr>
          <p:cNvSpPr/>
          <p:nvPr/>
        </p:nvSpPr>
        <p:spPr>
          <a:xfrm>
            <a:off x="1179944" y="1831271"/>
            <a:ext cx="574964" cy="177001"/>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506785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6</a:t>
            </a:fld>
            <a:endParaRPr lang="en-US" b="1">
              <a:solidFill>
                <a:schemeClr val="bg1"/>
              </a:solidFill>
            </a:endParaRPr>
          </a:p>
        </p:txBody>
      </p:sp>
      <p:sp>
        <p:nvSpPr>
          <p:cNvPr id="7" name="Marcador de contenido 2">
            <a:extLst>
              <a:ext uri="{FF2B5EF4-FFF2-40B4-BE49-F238E27FC236}">
                <a16:creationId xmlns:a16="http://schemas.microsoft.com/office/drawing/2014/main" id="{ACE806B7-6AD9-A791-6A29-034E0A880F69}"/>
              </a:ext>
            </a:extLst>
          </p:cNvPr>
          <p:cNvSpPr txBox="1">
            <a:spLocks/>
          </p:cNvSpPr>
          <p:nvPr/>
        </p:nvSpPr>
        <p:spPr>
          <a:xfrm>
            <a:off x="149673" y="669802"/>
            <a:ext cx="6482059" cy="255843"/>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i="0" u="none" strike="noStrike" kern="1200" cap="none" spc="0" normalizeH="0" baseline="0" noProof="0" dirty="0">
                <a:ln>
                  <a:noFill/>
                </a:ln>
                <a:solidFill>
                  <a:sysClr val="windowText" lastClr="000000"/>
                </a:solidFill>
                <a:effectLst/>
                <a:uLnTx/>
                <a:uFillTx/>
                <a:latin typeface="Walbaum Display (Cuerpo)"/>
              </a:rPr>
              <a:t>Se presentan a continuación los resultados del </a:t>
            </a:r>
            <a:r>
              <a:rPr kumimoji="0" lang="es-ES" sz="1200" b="1" i="0" u="none" strike="noStrike" kern="1200" cap="none" spc="0" normalizeH="0" baseline="0" noProof="0" dirty="0">
                <a:ln>
                  <a:noFill/>
                </a:ln>
                <a:solidFill>
                  <a:sysClr val="windowText" lastClr="000000"/>
                </a:solidFill>
                <a:effectLst/>
                <a:uLnTx/>
                <a:uFillTx/>
                <a:latin typeface="Walbaum Display (Cuerpo)"/>
              </a:rPr>
              <a:t>Análisis de Componentes Principales:</a:t>
            </a: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10" name="Tabla 9">
            <a:extLst>
              <a:ext uri="{FF2B5EF4-FFF2-40B4-BE49-F238E27FC236}">
                <a16:creationId xmlns:a16="http://schemas.microsoft.com/office/drawing/2014/main" id="{C6E18BC0-1A22-0C9D-832E-1F931077AD53}"/>
              </a:ext>
            </a:extLst>
          </p:cNvPr>
          <p:cNvGraphicFramePr>
            <a:graphicFrameLocks noGrp="1"/>
          </p:cNvGraphicFramePr>
          <p:nvPr>
            <p:extLst>
              <p:ext uri="{D42A27DB-BD31-4B8C-83A1-F6EECF244321}">
                <p14:modId xmlns:p14="http://schemas.microsoft.com/office/powerpoint/2010/main" val="212379777"/>
              </p:ext>
            </p:extLst>
          </p:nvPr>
        </p:nvGraphicFramePr>
        <p:xfrm>
          <a:off x="339364" y="2725292"/>
          <a:ext cx="5238474" cy="1280160"/>
        </p:xfrm>
        <a:graphic>
          <a:graphicData uri="http://schemas.openxmlformats.org/drawingml/2006/table">
            <a:tbl>
              <a:tblPr>
                <a:tableStyleId>{5C22544A-7EE6-4342-B048-85BDC9FD1C3A}</a:tableStyleId>
              </a:tblPr>
              <a:tblGrid>
                <a:gridCol w="1052124">
                  <a:extLst>
                    <a:ext uri="{9D8B030D-6E8A-4147-A177-3AD203B41FA5}">
                      <a16:colId xmlns:a16="http://schemas.microsoft.com/office/drawing/2014/main" val="1428270223"/>
                    </a:ext>
                  </a:extLst>
                </a:gridCol>
                <a:gridCol w="1395450">
                  <a:extLst>
                    <a:ext uri="{9D8B030D-6E8A-4147-A177-3AD203B41FA5}">
                      <a16:colId xmlns:a16="http://schemas.microsoft.com/office/drawing/2014/main" val="3009682662"/>
                    </a:ext>
                  </a:extLst>
                </a:gridCol>
                <a:gridCol w="1395450">
                  <a:extLst>
                    <a:ext uri="{9D8B030D-6E8A-4147-A177-3AD203B41FA5}">
                      <a16:colId xmlns:a16="http://schemas.microsoft.com/office/drawing/2014/main" val="2351665972"/>
                    </a:ext>
                  </a:extLst>
                </a:gridCol>
                <a:gridCol w="1395450">
                  <a:extLst>
                    <a:ext uri="{9D8B030D-6E8A-4147-A177-3AD203B41FA5}">
                      <a16:colId xmlns:a16="http://schemas.microsoft.com/office/drawing/2014/main" val="4009243965"/>
                    </a:ext>
                  </a:extLst>
                </a:gridCol>
              </a:tblGrid>
              <a:tr h="187993">
                <a:tc>
                  <a:txBody>
                    <a:bodyPr/>
                    <a:lstStyle/>
                    <a:p>
                      <a:pPr algn="ctr" fontAlgn="ctr"/>
                      <a:r>
                        <a:rPr lang="es-AR" sz="800" b="1" u="none" strike="noStrike" dirty="0" err="1">
                          <a:effectLst/>
                        </a:rPr>
                        <a:t>N°</a:t>
                      </a:r>
                      <a:r>
                        <a:rPr lang="es-AR" sz="800" b="1" u="none" strike="noStrike" dirty="0">
                          <a:effectLst/>
                        </a:rPr>
                        <a:t> de Componente</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 Explicada</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 </a:t>
                      </a:r>
                      <a:r>
                        <a:rPr lang="es-AR" sz="800" b="1" u="none" strike="noStrike" dirty="0" err="1">
                          <a:effectLst/>
                        </a:rPr>
                        <a:t>Exp</a:t>
                      </a:r>
                      <a:r>
                        <a:rPr lang="es-AR" sz="800" b="1" u="none" strike="noStrike" dirty="0">
                          <a:effectLst/>
                        </a:rPr>
                        <a:t>. </a:t>
                      </a:r>
                      <a:r>
                        <a:rPr lang="es-AR" sz="800" b="1" u="none" strike="noStrike" dirty="0" err="1">
                          <a:effectLst/>
                        </a:rPr>
                        <a:t>Acum</a:t>
                      </a:r>
                      <a:r>
                        <a:rPr lang="es-AR" sz="800" b="1" u="none" strike="noStrike" dirty="0">
                          <a:effectLst/>
                        </a:rPr>
                        <a:t>.</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492302632"/>
                  </a:ext>
                </a:extLst>
              </a:tr>
              <a:tr h="126170">
                <a:tc>
                  <a:txBody>
                    <a:bodyPr/>
                    <a:lstStyle/>
                    <a:p>
                      <a:pPr algn="l" fontAlgn="b"/>
                      <a:r>
                        <a:rPr lang="es-AR" sz="800" b="1" u="none" strike="noStrike" dirty="0">
                          <a:effectLst/>
                        </a:rPr>
                        <a:t>Componente 1</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effectLst/>
                        </a:rPr>
                        <a:t>2,23</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0,31</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0,31</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836014734"/>
                  </a:ext>
                </a:extLst>
              </a:tr>
              <a:tr h="126170">
                <a:tc>
                  <a:txBody>
                    <a:bodyPr/>
                    <a:lstStyle/>
                    <a:p>
                      <a:pPr algn="l" fontAlgn="b"/>
                      <a:r>
                        <a:rPr lang="es-AR" sz="800" b="1" u="none" strike="noStrike" dirty="0">
                          <a:effectLst/>
                        </a:rPr>
                        <a:t>Componente 2</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effectLst/>
                        </a:rPr>
                        <a:t>1,76</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0,25</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0,56</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157284213"/>
                  </a:ext>
                </a:extLst>
              </a:tr>
              <a:tr h="126170">
                <a:tc>
                  <a:txBody>
                    <a:bodyPr/>
                    <a:lstStyle/>
                    <a:p>
                      <a:pPr algn="l" fontAlgn="b"/>
                      <a:r>
                        <a:rPr lang="es-AR" sz="800" b="1" u="none" strike="noStrike" dirty="0">
                          <a:effectLst/>
                        </a:rPr>
                        <a:t>Componente 3</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effectLst/>
                        </a:rPr>
                        <a:t>1,37</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0,19</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0,75</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709087982"/>
                  </a:ext>
                </a:extLst>
              </a:tr>
              <a:tr h="126170">
                <a:tc>
                  <a:txBody>
                    <a:bodyPr/>
                    <a:lstStyle/>
                    <a:p>
                      <a:pPr algn="l" fontAlgn="b"/>
                      <a:r>
                        <a:rPr lang="es-AR" sz="800" b="1" u="none" strike="noStrike" dirty="0">
                          <a:effectLst/>
                        </a:rPr>
                        <a:t>Componente 4</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a:effectLst/>
                        </a:rPr>
                        <a:t>0,92</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0,13</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0,87</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909983222"/>
                  </a:ext>
                </a:extLst>
              </a:tr>
              <a:tr h="126170">
                <a:tc>
                  <a:txBody>
                    <a:bodyPr/>
                    <a:lstStyle/>
                    <a:p>
                      <a:pPr algn="l" fontAlgn="b"/>
                      <a:r>
                        <a:rPr lang="es-AR" sz="800" b="1" u="none" strike="noStrike" dirty="0">
                          <a:effectLst/>
                        </a:rPr>
                        <a:t>Componente 5</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a:effectLst/>
                        </a:rPr>
                        <a:t>0,54</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0,08</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0,95</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473658310"/>
                  </a:ext>
                </a:extLst>
              </a:tr>
              <a:tr h="126170">
                <a:tc>
                  <a:txBody>
                    <a:bodyPr/>
                    <a:lstStyle/>
                    <a:p>
                      <a:pPr algn="l" fontAlgn="b"/>
                      <a:r>
                        <a:rPr lang="es-AR" sz="800" b="1" u="none" strike="noStrike" dirty="0">
                          <a:effectLst/>
                        </a:rPr>
                        <a:t>Componente 6</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a:effectLst/>
                        </a:rPr>
                        <a:t>0,23</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0,03</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0,98</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328198353"/>
                  </a:ext>
                </a:extLst>
              </a:tr>
              <a:tr h="126170">
                <a:tc>
                  <a:txBody>
                    <a:bodyPr/>
                    <a:lstStyle/>
                    <a:p>
                      <a:pPr algn="l" fontAlgn="b"/>
                      <a:r>
                        <a:rPr lang="es-AR" sz="800" b="1" u="none" strike="noStrike" dirty="0">
                          <a:effectLst/>
                        </a:rPr>
                        <a:t>Componente 7</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a:effectLst/>
                        </a:rPr>
                        <a:t>0,13</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0,02</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1</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448120567"/>
                  </a:ext>
                </a:extLst>
              </a:tr>
            </a:tbl>
          </a:graphicData>
        </a:graphic>
      </p:graphicFrame>
      <p:graphicFrame>
        <p:nvGraphicFramePr>
          <p:cNvPr id="12" name="Tabla 11">
            <a:extLst>
              <a:ext uri="{FF2B5EF4-FFF2-40B4-BE49-F238E27FC236}">
                <a16:creationId xmlns:a16="http://schemas.microsoft.com/office/drawing/2014/main" id="{F51AC913-1EBD-5BAC-396C-3E8FB88AC7EE}"/>
              </a:ext>
            </a:extLst>
          </p:cNvPr>
          <p:cNvGraphicFramePr>
            <a:graphicFrameLocks noGrp="1"/>
          </p:cNvGraphicFramePr>
          <p:nvPr>
            <p:extLst>
              <p:ext uri="{D42A27DB-BD31-4B8C-83A1-F6EECF244321}">
                <p14:modId xmlns:p14="http://schemas.microsoft.com/office/powerpoint/2010/main" val="3931257375"/>
              </p:ext>
            </p:extLst>
          </p:nvPr>
        </p:nvGraphicFramePr>
        <p:xfrm>
          <a:off x="339364" y="1123331"/>
          <a:ext cx="5238475" cy="1280160"/>
        </p:xfrm>
        <a:graphic>
          <a:graphicData uri="http://schemas.openxmlformats.org/drawingml/2006/table">
            <a:tbl>
              <a:tblPr>
                <a:tableStyleId>{5C22544A-7EE6-4342-B048-85BDC9FD1C3A}</a:tableStyleId>
              </a:tblPr>
              <a:tblGrid>
                <a:gridCol w="1052125">
                  <a:extLst>
                    <a:ext uri="{9D8B030D-6E8A-4147-A177-3AD203B41FA5}">
                      <a16:colId xmlns:a16="http://schemas.microsoft.com/office/drawing/2014/main" val="1428270223"/>
                    </a:ext>
                  </a:extLst>
                </a:gridCol>
                <a:gridCol w="1395450">
                  <a:extLst>
                    <a:ext uri="{9D8B030D-6E8A-4147-A177-3AD203B41FA5}">
                      <a16:colId xmlns:a16="http://schemas.microsoft.com/office/drawing/2014/main" val="3009682662"/>
                    </a:ext>
                  </a:extLst>
                </a:gridCol>
                <a:gridCol w="1395450">
                  <a:extLst>
                    <a:ext uri="{9D8B030D-6E8A-4147-A177-3AD203B41FA5}">
                      <a16:colId xmlns:a16="http://schemas.microsoft.com/office/drawing/2014/main" val="2351665972"/>
                    </a:ext>
                  </a:extLst>
                </a:gridCol>
                <a:gridCol w="1395450">
                  <a:extLst>
                    <a:ext uri="{9D8B030D-6E8A-4147-A177-3AD203B41FA5}">
                      <a16:colId xmlns:a16="http://schemas.microsoft.com/office/drawing/2014/main" val="4009243965"/>
                    </a:ext>
                  </a:extLst>
                </a:gridCol>
              </a:tblGrid>
              <a:tr h="187993">
                <a:tc>
                  <a:txBody>
                    <a:bodyPr/>
                    <a:lstStyle/>
                    <a:p>
                      <a:pPr algn="ctr" fontAlgn="ctr"/>
                      <a:r>
                        <a:rPr lang="es-AR" sz="800" b="1" u="none" strike="noStrike" dirty="0" err="1">
                          <a:effectLst/>
                        </a:rPr>
                        <a:t>N°</a:t>
                      </a:r>
                      <a:r>
                        <a:rPr lang="es-AR" sz="800" b="1" u="none" strike="noStrike" dirty="0">
                          <a:effectLst/>
                        </a:rPr>
                        <a:t> de Componente</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 Explicada</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 </a:t>
                      </a:r>
                      <a:r>
                        <a:rPr lang="es-AR" sz="800" b="1" u="none" strike="noStrike" dirty="0" err="1">
                          <a:effectLst/>
                        </a:rPr>
                        <a:t>Exp</a:t>
                      </a:r>
                      <a:r>
                        <a:rPr lang="es-AR" sz="800" b="1" u="none" strike="noStrike" dirty="0">
                          <a:effectLst/>
                        </a:rPr>
                        <a:t>. </a:t>
                      </a:r>
                      <a:r>
                        <a:rPr lang="es-AR" sz="800" b="1" u="none" strike="noStrike" dirty="0" err="1">
                          <a:effectLst/>
                        </a:rPr>
                        <a:t>Acum</a:t>
                      </a:r>
                      <a:r>
                        <a:rPr lang="es-AR" sz="800" b="1" u="none" strike="noStrike" dirty="0">
                          <a:effectLst/>
                        </a:rPr>
                        <a:t>.</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492302632"/>
                  </a:ext>
                </a:extLst>
              </a:tr>
              <a:tr h="126170">
                <a:tc>
                  <a:txBody>
                    <a:bodyPr/>
                    <a:lstStyle/>
                    <a:p>
                      <a:pPr algn="l" fontAlgn="b"/>
                      <a:r>
                        <a:rPr lang="es-AR" sz="800" b="1" u="none" strike="noStrike" dirty="0">
                          <a:effectLst/>
                        </a:rPr>
                        <a:t>Componente 1</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0,04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0,63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0,63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836014734"/>
                  </a:ext>
                </a:extLst>
              </a:tr>
              <a:tr h="126170">
                <a:tc>
                  <a:txBody>
                    <a:bodyPr/>
                    <a:lstStyle/>
                    <a:p>
                      <a:pPr algn="l" fontAlgn="b"/>
                      <a:r>
                        <a:rPr lang="es-AR" sz="800" b="1" u="none" strike="noStrike" dirty="0">
                          <a:effectLst/>
                        </a:rPr>
                        <a:t>Componente 2</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0,19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0,82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157284213"/>
                  </a:ext>
                </a:extLst>
              </a:tr>
              <a:tr h="126170">
                <a:tc>
                  <a:txBody>
                    <a:bodyPr/>
                    <a:lstStyle/>
                    <a:p>
                      <a:pPr algn="l" fontAlgn="b"/>
                      <a:r>
                        <a:rPr lang="es-AR" sz="800" b="1" u="none" strike="noStrike" dirty="0">
                          <a:effectLst/>
                        </a:rPr>
                        <a:t>Componente 3</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0,14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0,96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709087982"/>
                  </a:ext>
                </a:extLst>
              </a:tr>
              <a:tr h="126170">
                <a:tc>
                  <a:txBody>
                    <a:bodyPr/>
                    <a:lstStyle/>
                    <a:p>
                      <a:pPr algn="l" fontAlgn="b"/>
                      <a:r>
                        <a:rPr lang="es-AR" sz="800" b="1" u="none" strike="noStrike" dirty="0">
                          <a:effectLst/>
                        </a:rPr>
                        <a:t>Componente 4</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0,03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0,99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909983222"/>
                  </a:ext>
                </a:extLst>
              </a:tr>
              <a:tr h="126170">
                <a:tc>
                  <a:txBody>
                    <a:bodyPr/>
                    <a:lstStyle/>
                    <a:p>
                      <a:pPr algn="l" fontAlgn="b"/>
                      <a:r>
                        <a:rPr lang="es-AR" sz="800" b="1" u="none" strike="noStrike" dirty="0">
                          <a:effectLst/>
                        </a:rPr>
                        <a:t>Componente 5</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473658310"/>
                  </a:ext>
                </a:extLst>
              </a:tr>
              <a:tr h="126170">
                <a:tc>
                  <a:txBody>
                    <a:bodyPr/>
                    <a:lstStyle/>
                    <a:p>
                      <a:pPr algn="l" fontAlgn="b"/>
                      <a:r>
                        <a:rPr lang="es-AR" sz="800" b="1" u="none" strike="noStrike" dirty="0">
                          <a:effectLst/>
                        </a:rPr>
                        <a:t>Componente 6</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328198353"/>
                  </a:ext>
                </a:extLst>
              </a:tr>
              <a:tr h="126170">
                <a:tc>
                  <a:txBody>
                    <a:bodyPr/>
                    <a:lstStyle/>
                    <a:p>
                      <a:pPr algn="l" fontAlgn="b"/>
                      <a:r>
                        <a:rPr lang="es-AR" sz="800" b="1" u="none" strike="noStrike" dirty="0">
                          <a:effectLst/>
                        </a:rPr>
                        <a:t>Componente 7</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448120567"/>
                  </a:ext>
                </a:extLst>
              </a:tr>
            </a:tbl>
          </a:graphicData>
        </a:graphic>
      </p:graphicFrame>
      <p:sp>
        <p:nvSpPr>
          <p:cNvPr id="14" name="Marcador de contenido 2">
            <a:extLst>
              <a:ext uri="{FF2B5EF4-FFF2-40B4-BE49-F238E27FC236}">
                <a16:creationId xmlns:a16="http://schemas.microsoft.com/office/drawing/2014/main" id="{F08A2BD3-E5C3-8F45-0113-B4EE42201576}"/>
              </a:ext>
            </a:extLst>
          </p:cNvPr>
          <p:cNvSpPr txBox="1">
            <a:spLocks/>
          </p:cNvSpPr>
          <p:nvPr/>
        </p:nvSpPr>
        <p:spPr>
          <a:xfrm>
            <a:off x="339365" y="2480782"/>
            <a:ext cx="5238474" cy="28505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100" i="0" u="none" strike="noStrike" kern="1200" cap="none" spc="0" normalizeH="0" baseline="0" noProof="0" dirty="0">
                <a:ln>
                  <a:noFill/>
                </a:ln>
                <a:solidFill>
                  <a:sysClr val="windowText" lastClr="000000"/>
                </a:solidFill>
                <a:effectLst/>
                <a:uLnTx/>
                <a:uFillTx/>
                <a:latin typeface="Walbaum Display (Cuerpo)"/>
              </a:rPr>
              <a:t>Para una </a:t>
            </a:r>
            <a:r>
              <a:rPr kumimoji="0" lang="es-ES" sz="1100" b="1" i="0" u="none" strike="noStrike" kern="1200" cap="none" spc="0" normalizeH="0" baseline="0" noProof="0" dirty="0">
                <a:ln>
                  <a:noFill/>
                </a:ln>
                <a:solidFill>
                  <a:sysClr val="windowText" lastClr="000000"/>
                </a:solidFill>
                <a:effectLst/>
                <a:uLnTx/>
                <a:uFillTx/>
                <a:latin typeface="Walbaum Display (Cuerpo)"/>
              </a:rPr>
              <a:t>matriz de datos estandarizados </a:t>
            </a:r>
            <a:r>
              <a:rPr kumimoji="0" lang="es-ES" sz="1100" i="0" u="none" strike="noStrike" kern="1200" cap="none" spc="0" normalizeH="0" baseline="0" noProof="0" dirty="0">
                <a:ln>
                  <a:noFill/>
                </a:ln>
                <a:solidFill>
                  <a:sysClr val="windowText" lastClr="000000"/>
                </a:solidFill>
                <a:effectLst/>
                <a:uLnTx/>
                <a:uFillTx/>
                <a:latin typeface="Walbaum Display (Cuerpo)"/>
              </a:rPr>
              <a:t>(</a:t>
            </a:r>
            <a:r>
              <a:rPr kumimoji="0" lang="es-ES" sz="1100" b="1" i="0" u="none" strike="noStrike" kern="1200" cap="none" spc="0" normalizeH="0" baseline="0" noProof="0" dirty="0">
                <a:ln>
                  <a:noFill/>
                </a:ln>
                <a:solidFill>
                  <a:sysClr val="windowText" lastClr="000000"/>
                </a:solidFill>
                <a:effectLst/>
                <a:uLnTx/>
                <a:uFillTx/>
                <a:latin typeface="Walbaum Display (Cuerpo)"/>
              </a:rPr>
              <a:t>Matriz de Correlaciones</a:t>
            </a:r>
            <a:r>
              <a:rPr kumimoji="0" lang="es-ES" sz="1100" i="0" u="none" strike="noStrike" kern="1200" cap="none" spc="0" normalizeH="0" baseline="0" noProof="0" dirty="0">
                <a:ln>
                  <a:noFill/>
                </a:ln>
                <a:solidFill>
                  <a:sysClr val="windowText" lastClr="000000"/>
                </a:solidFill>
                <a:effectLst/>
                <a:uLnTx/>
                <a:uFillTx/>
                <a:latin typeface="Walbaum Display (Cuerpo)"/>
              </a:rPr>
              <a:t>):</a:t>
            </a:r>
            <a:endParaRPr kumimoji="0" lang="es-AR" sz="1100" i="0" u="none" strike="noStrike" kern="1200" cap="none" spc="0" normalizeH="0" baseline="0" noProof="0" dirty="0">
              <a:ln>
                <a:noFill/>
              </a:ln>
              <a:solidFill>
                <a:sysClr val="windowText" lastClr="000000"/>
              </a:solidFill>
              <a:effectLst/>
              <a:uLnTx/>
              <a:uFillTx/>
              <a:latin typeface="Walbaum Display (Cuerpo)"/>
            </a:endParaRPr>
          </a:p>
        </p:txBody>
      </p:sp>
      <p:sp>
        <p:nvSpPr>
          <p:cNvPr id="16" name="Marcador de contenido 2">
            <a:extLst>
              <a:ext uri="{FF2B5EF4-FFF2-40B4-BE49-F238E27FC236}">
                <a16:creationId xmlns:a16="http://schemas.microsoft.com/office/drawing/2014/main" id="{FB718C48-AAE3-626F-83C5-15DB757B84EF}"/>
              </a:ext>
            </a:extLst>
          </p:cNvPr>
          <p:cNvSpPr txBox="1">
            <a:spLocks/>
          </p:cNvSpPr>
          <p:nvPr/>
        </p:nvSpPr>
        <p:spPr>
          <a:xfrm>
            <a:off x="339364" y="4045987"/>
            <a:ext cx="6573500" cy="2096027"/>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00" b="1" dirty="0">
                <a:solidFill>
                  <a:sysClr val="windowText" lastClr="000000"/>
                </a:solidFill>
                <a:latin typeface="Walbaum Display (Cuerpo)"/>
              </a:rPr>
              <a:t>Comentarios: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Dado el objetivo de </a:t>
            </a:r>
            <a:r>
              <a:rPr lang="es-ES" sz="1000" b="1" dirty="0">
                <a:solidFill>
                  <a:sysClr val="windowText" lastClr="000000"/>
                </a:solidFill>
                <a:latin typeface="Walbaum Display (Cuerpo)"/>
              </a:rPr>
              <a:t>reducción de cantidad de variables con la menor pérdida de varianza posible</a:t>
            </a:r>
            <a:r>
              <a:rPr lang="es-ES" sz="1000" dirty="0">
                <a:solidFill>
                  <a:sysClr val="windowText" lastClr="000000"/>
                </a:solidFill>
                <a:latin typeface="Walbaum Display (Cuerpo)"/>
              </a:rPr>
              <a:t> para la matriz de datos analizada, se ha realizado un Análisis de Componentes Principales (PCA) de </a:t>
            </a:r>
            <a:r>
              <a:rPr lang="es-ES" sz="1000" b="1" dirty="0">
                <a:solidFill>
                  <a:sysClr val="windowText" lastClr="000000"/>
                </a:solidFill>
                <a:latin typeface="Walbaum Display (Cuerpo)"/>
              </a:rPr>
              <a:t>dos formas distintas</a:t>
            </a:r>
            <a:r>
              <a:rPr lang="es-ES" sz="1000" dirty="0">
                <a:solidFill>
                  <a:sysClr val="windowText" lastClr="000000"/>
                </a:solidFill>
                <a:latin typeface="Walbaum Display (Cuerpo)"/>
              </a:rPr>
              <a:t>, cuyos </a:t>
            </a:r>
            <a:r>
              <a:rPr lang="es-ES" sz="1000" b="1" dirty="0">
                <a:solidFill>
                  <a:sysClr val="windowText" lastClr="000000"/>
                </a:solidFill>
                <a:latin typeface="Walbaum Display (Cuerpo)"/>
              </a:rPr>
              <a:t>resultados difieren sensiblemente</a:t>
            </a:r>
            <a:r>
              <a:rPr lang="es-ES" sz="1000" dirty="0">
                <a:solidFill>
                  <a:sysClr val="windowText" lastClr="000000"/>
                </a:solidFill>
                <a:latin typeface="Walbaum Display (Cuerpo)"/>
              </a:rPr>
              <a:t>. </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Dada la matriz de datos no estandarizada, PCA nos indica que el </a:t>
            </a:r>
            <a:r>
              <a:rPr lang="es-ES" sz="1000" b="1" dirty="0">
                <a:solidFill>
                  <a:sysClr val="windowText" lastClr="000000"/>
                </a:solidFill>
                <a:latin typeface="Walbaum Display (Cuerpo)"/>
              </a:rPr>
              <a:t>primer componente </a:t>
            </a:r>
            <a:r>
              <a:rPr lang="es-ES" sz="1000" dirty="0">
                <a:solidFill>
                  <a:sysClr val="windowText" lastClr="000000"/>
                </a:solidFill>
                <a:latin typeface="Walbaum Display (Cuerpo)"/>
              </a:rPr>
              <a:t>explica en un 63% la </a:t>
            </a:r>
            <a:r>
              <a:rPr lang="es-ES" sz="1000" b="1" dirty="0">
                <a:solidFill>
                  <a:sysClr val="windowText" lastClr="000000"/>
                </a:solidFill>
                <a:latin typeface="Walbaum Display (Cuerpo)"/>
              </a:rPr>
              <a:t>varianza total </a:t>
            </a:r>
            <a:r>
              <a:rPr lang="es-ES" sz="1000" dirty="0">
                <a:solidFill>
                  <a:sysClr val="windowText" lastClr="000000"/>
                </a:solidFill>
                <a:latin typeface="Walbaum Display (Cuerpo)"/>
              </a:rPr>
              <a:t>de los datos. Sin embargo, dada la matriz de datos estandarizada, PCA nos indica que este mismo guarismo es del 31%. </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Al presentar la información de varianzas explicadas de </a:t>
            </a:r>
            <a:r>
              <a:rPr lang="es-ES" sz="1000" b="1" dirty="0">
                <a:solidFill>
                  <a:sysClr val="windowText" lastClr="000000"/>
                </a:solidFill>
                <a:latin typeface="Walbaum Display (Cuerpo)"/>
              </a:rPr>
              <a:t>forma gráfica y conjunta </a:t>
            </a:r>
            <a:r>
              <a:rPr lang="es-ES" sz="1000" dirty="0">
                <a:solidFill>
                  <a:sysClr val="windowText" lastClr="000000"/>
                </a:solidFill>
                <a:latin typeface="Walbaum Display (Cuerpo)"/>
              </a:rPr>
              <a:t>para ambos análisis de PCA, puede concluirse que las </a:t>
            </a:r>
            <a:r>
              <a:rPr lang="es-ES" sz="1000" b="1" dirty="0">
                <a:solidFill>
                  <a:sysClr val="windowText" lastClr="000000"/>
                </a:solidFill>
                <a:latin typeface="Walbaum Display (Cuerpo)"/>
              </a:rPr>
              <a:t>diferencias entre ambos resultados se mantienen</a:t>
            </a:r>
            <a:r>
              <a:rPr lang="es-ES" sz="1000" dirty="0">
                <a:solidFill>
                  <a:sysClr val="windowText" lastClr="000000"/>
                </a:solidFill>
                <a:latin typeface="Walbaum Display (Cuerpo)"/>
              </a:rPr>
              <a:t>: mientras que el primer análisis indicaría que para contar con un nivel de varianza explicada del 95% se requerirían 3 componentes, el segundo análisis concluiría que mismo guarismo podría conseguirse con tan solo 5 componentes. </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A pesar de que PCA con datos no estandarizados “conservaría” mayor varianza en las primeras componentes, </a:t>
            </a:r>
            <a:r>
              <a:rPr lang="es-ES" sz="1000" b="1" dirty="0">
                <a:solidFill>
                  <a:sysClr val="windowText" lastClr="000000"/>
                </a:solidFill>
                <a:latin typeface="Walbaum Display (Cuerpo)"/>
              </a:rPr>
              <a:t>se preferirá trabajar con los resultados de PCA para datos estandarizados </a:t>
            </a:r>
            <a:r>
              <a:rPr lang="es-ES" sz="1000" dirty="0">
                <a:solidFill>
                  <a:sysClr val="windowText" lastClr="000000"/>
                </a:solidFill>
                <a:latin typeface="Walbaum Display (Cuerpo)"/>
              </a:rPr>
              <a:t>(si bien sabemos que las variables están en una misma unidad de medida, preferimos trabajar con datos estandarizados por si pequeñas relaciones de variabilidad entre variables no han sido visualmente percibidas por nosotros, los analistas).</a:t>
            </a: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a:solidFill>
                  <a:schemeClr val="bg1"/>
                </a:solidFill>
              </a:rPr>
              <a:t>ANÁLISIS DE COMPONENTES PRINCIPALES</a:t>
            </a:r>
            <a:endParaRPr lang="es-AR" sz="2800" b="1" dirty="0">
              <a:solidFill>
                <a:schemeClr val="bg1"/>
              </a:solidFill>
            </a:endParaRPr>
          </a:p>
        </p:txBody>
      </p:sp>
      <p:sp>
        <p:nvSpPr>
          <p:cNvPr id="3" name="Marcador de contenido 2">
            <a:extLst>
              <a:ext uri="{FF2B5EF4-FFF2-40B4-BE49-F238E27FC236}">
                <a16:creationId xmlns:a16="http://schemas.microsoft.com/office/drawing/2014/main" id="{76E2D8F5-C492-17F7-6012-F25EBE3CC195}"/>
              </a:ext>
            </a:extLst>
          </p:cNvPr>
          <p:cNvSpPr txBox="1">
            <a:spLocks/>
          </p:cNvSpPr>
          <p:nvPr/>
        </p:nvSpPr>
        <p:spPr>
          <a:xfrm>
            <a:off x="339365" y="904721"/>
            <a:ext cx="5311628" cy="230849"/>
          </a:xfrm>
          <a:prstGeom prst="rect">
            <a:avLst/>
          </a:prstGeom>
        </p:spPr>
        <p:txBody>
          <a:bodyPr vert="horz" lIns="45720" tIns="45720" rIns="4572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200" dirty="0">
                <a:solidFill>
                  <a:sysClr val="windowText" lastClr="000000"/>
                </a:solidFill>
                <a:latin typeface="Walbaum Display (Cuerpo)"/>
              </a:rPr>
              <a:t>P</a:t>
            </a:r>
            <a:r>
              <a:rPr kumimoji="0" lang="es-ES" sz="1200" i="0" u="none" strike="noStrike" kern="1200" cap="none" spc="0" normalizeH="0" baseline="0" noProof="0" dirty="0">
                <a:ln>
                  <a:noFill/>
                </a:ln>
                <a:solidFill>
                  <a:sysClr val="windowText" lastClr="000000"/>
                </a:solidFill>
                <a:effectLst/>
                <a:uLnTx/>
                <a:uFillTx/>
                <a:latin typeface="Walbaum Display (Cuerpo)"/>
              </a:rPr>
              <a:t>ara una </a:t>
            </a:r>
            <a:r>
              <a:rPr kumimoji="0" lang="es-ES" sz="1200" b="1" i="0" u="none" strike="noStrike" kern="1200" cap="none" spc="0" normalizeH="0" baseline="0" noProof="0" dirty="0">
                <a:ln>
                  <a:noFill/>
                </a:ln>
                <a:solidFill>
                  <a:sysClr val="windowText" lastClr="000000"/>
                </a:solidFill>
                <a:effectLst/>
                <a:uLnTx/>
                <a:uFillTx/>
                <a:latin typeface="Walbaum Display (Cuerpo)"/>
              </a:rPr>
              <a:t>matriz de datos no estandarizados </a:t>
            </a:r>
            <a:r>
              <a:rPr kumimoji="0" lang="es-ES" sz="1200" i="0" u="none" strike="noStrike" kern="1200" cap="none" spc="0" normalizeH="0" baseline="0" noProof="0" dirty="0">
                <a:ln>
                  <a:noFill/>
                </a:ln>
                <a:solidFill>
                  <a:sysClr val="windowText" lastClr="000000"/>
                </a:solidFill>
                <a:effectLst/>
                <a:uLnTx/>
                <a:uFillTx/>
                <a:latin typeface="Walbaum Display (Cuerpo)"/>
              </a:rPr>
              <a:t>(</a:t>
            </a:r>
            <a:r>
              <a:rPr kumimoji="0" lang="es-ES" sz="1200" b="1" i="0" u="none" strike="noStrike" kern="1200" cap="none" spc="0" normalizeH="0" baseline="0" noProof="0" dirty="0">
                <a:ln>
                  <a:noFill/>
                </a:ln>
                <a:solidFill>
                  <a:sysClr val="windowText" lastClr="000000"/>
                </a:solidFill>
                <a:effectLst/>
                <a:uLnTx/>
                <a:uFillTx/>
                <a:latin typeface="Walbaum Display (Cuerpo)"/>
              </a:rPr>
              <a:t>Matriz de Covarianzas</a:t>
            </a:r>
            <a:r>
              <a:rPr kumimoji="0" lang="es-ES" sz="1200" i="0" u="none" strike="noStrike" kern="1200" cap="none" spc="0" normalizeH="0" baseline="0" noProof="0" dirty="0">
                <a:ln>
                  <a:noFill/>
                </a:ln>
                <a:solidFill>
                  <a:sysClr val="windowText" lastClr="000000"/>
                </a:solidFill>
                <a:effectLst/>
                <a:uLnTx/>
                <a:uFillTx/>
                <a:latin typeface="Walbaum Display (Cuerpo)"/>
              </a:rPr>
              <a:t>):</a:t>
            </a: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pic>
        <p:nvPicPr>
          <p:cNvPr id="15" name="Imagen 14">
            <a:extLst>
              <a:ext uri="{FF2B5EF4-FFF2-40B4-BE49-F238E27FC236}">
                <a16:creationId xmlns:a16="http://schemas.microsoft.com/office/drawing/2014/main" id="{212AFC07-40A7-7EFA-BD9E-4C1C4EC52CAD}"/>
              </a:ext>
            </a:extLst>
          </p:cNvPr>
          <p:cNvPicPr>
            <a:picLocks noChangeAspect="1"/>
          </p:cNvPicPr>
          <p:nvPr/>
        </p:nvPicPr>
        <p:blipFill>
          <a:blip r:embed="rId2"/>
          <a:stretch>
            <a:fillRect/>
          </a:stretch>
        </p:blipFill>
        <p:spPr>
          <a:xfrm>
            <a:off x="7054330" y="794693"/>
            <a:ext cx="4798305" cy="4798305"/>
          </a:xfrm>
          <a:prstGeom prst="rect">
            <a:avLst/>
          </a:prstGeom>
        </p:spPr>
      </p:pic>
      <p:sp>
        <p:nvSpPr>
          <p:cNvPr id="17" name="Elipse 16">
            <a:extLst>
              <a:ext uri="{FF2B5EF4-FFF2-40B4-BE49-F238E27FC236}">
                <a16:creationId xmlns:a16="http://schemas.microsoft.com/office/drawing/2014/main" id="{362BE94D-70F7-AD2F-D214-AD8F32750757}"/>
              </a:ext>
            </a:extLst>
          </p:cNvPr>
          <p:cNvSpPr/>
          <p:nvPr/>
        </p:nvSpPr>
        <p:spPr>
          <a:xfrm>
            <a:off x="7306690" y="848465"/>
            <a:ext cx="498037" cy="254746"/>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8" name="Elipse 17">
            <a:extLst>
              <a:ext uri="{FF2B5EF4-FFF2-40B4-BE49-F238E27FC236}">
                <a16:creationId xmlns:a16="http://schemas.microsoft.com/office/drawing/2014/main" id="{36335D5D-B83C-4667-2695-757C269E92B1}"/>
              </a:ext>
            </a:extLst>
          </p:cNvPr>
          <p:cNvSpPr/>
          <p:nvPr/>
        </p:nvSpPr>
        <p:spPr>
          <a:xfrm>
            <a:off x="7306690" y="1780235"/>
            <a:ext cx="498037" cy="254746"/>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9" name="Elipse 18">
            <a:extLst>
              <a:ext uri="{FF2B5EF4-FFF2-40B4-BE49-F238E27FC236}">
                <a16:creationId xmlns:a16="http://schemas.microsoft.com/office/drawing/2014/main" id="{468B2E47-7D89-79FC-6C8D-45BAA1A0E264}"/>
              </a:ext>
            </a:extLst>
          </p:cNvPr>
          <p:cNvSpPr/>
          <p:nvPr/>
        </p:nvSpPr>
        <p:spPr>
          <a:xfrm>
            <a:off x="10008327" y="3419140"/>
            <a:ext cx="498037" cy="254746"/>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Elipse 19">
            <a:extLst>
              <a:ext uri="{FF2B5EF4-FFF2-40B4-BE49-F238E27FC236}">
                <a16:creationId xmlns:a16="http://schemas.microsoft.com/office/drawing/2014/main" id="{E2362805-363A-8D28-3C49-E6A5BEA3A631}"/>
              </a:ext>
            </a:extLst>
          </p:cNvPr>
          <p:cNvSpPr/>
          <p:nvPr/>
        </p:nvSpPr>
        <p:spPr>
          <a:xfrm>
            <a:off x="8662056" y="3368719"/>
            <a:ext cx="498037" cy="254746"/>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749266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7</a:t>
            </a:fld>
            <a:endParaRPr lang="en-US" b="1">
              <a:solidFill>
                <a:schemeClr val="bg1"/>
              </a:solidFill>
            </a:endParaRPr>
          </a:p>
        </p:txBody>
      </p:sp>
      <p:sp>
        <p:nvSpPr>
          <p:cNvPr id="7" name="Marcador de contenido 2">
            <a:extLst>
              <a:ext uri="{FF2B5EF4-FFF2-40B4-BE49-F238E27FC236}">
                <a16:creationId xmlns:a16="http://schemas.microsoft.com/office/drawing/2014/main" id="{ACE806B7-6AD9-A791-6A29-034E0A880F69}"/>
              </a:ext>
            </a:extLst>
          </p:cNvPr>
          <p:cNvSpPr txBox="1">
            <a:spLocks/>
          </p:cNvSpPr>
          <p:nvPr/>
        </p:nvSpPr>
        <p:spPr>
          <a:xfrm>
            <a:off x="149673" y="669802"/>
            <a:ext cx="11848363" cy="255843"/>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i="0" u="none" strike="noStrike" kern="1200" cap="none" spc="0" normalizeH="0" baseline="0" noProof="0" dirty="0">
                <a:ln>
                  <a:noFill/>
                </a:ln>
                <a:solidFill>
                  <a:sysClr val="windowText" lastClr="000000"/>
                </a:solidFill>
                <a:effectLst/>
                <a:uLnTx/>
                <a:uFillTx/>
                <a:latin typeface="Walbaum Display (Cuerpo)"/>
              </a:rPr>
              <a:t>Se presenta a continuación la</a:t>
            </a:r>
            <a:r>
              <a:rPr lang="es-ES" sz="1200" dirty="0">
                <a:solidFill>
                  <a:sysClr val="windowText" lastClr="000000"/>
                </a:solidFill>
                <a:latin typeface="Walbaum Display (Cuerpo)"/>
              </a:rPr>
              <a:t> </a:t>
            </a:r>
            <a:r>
              <a:rPr lang="es-ES" sz="1200" b="1" dirty="0">
                <a:solidFill>
                  <a:sysClr val="windowText" lastClr="000000"/>
                </a:solidFill>
                <a:latin typeface="Walbaum Display (Cuerpo)"/>
              </a:rPr>
              <a:t>interpretación de las dos primeras Componentes Principales</a:t>
            </a:r>
            <a:r>
              <a:rPr lang="es-ES" sz="1200" dirty="0">
                <a:solidFill>
                  <a:sysClr val="windowText" lastClr="000000"/>
                </a:solidFill>
                <a:latin typeface="Walbaum Display (Cuerpo)"/>
              </a:rPr>
              <a:t>, dado PCA con datos estandarizados (Matriz de Correlaciones)</a:t>
            </a:r>
            <a:r>
              <a:rPr kumimoji="0" lang="es-ES" sz="1200" i="0" u="none" strike="noStrike" kern="1200" cap="none" spc="0" normalizeH="0" baseline="0" noProof="0" dirty="0">
                <a:ln>
                  <a:noFill/>
                </a:ln>
                <a:solidFill>
                  <a:sysClr val="windowText" lastClr="000000"/>
                </a:solidFill>
                <a:effectLst/>
                <a:uLnTx/>
                <a:uFillTx/>
                <a:latin typeface="Walbaum Display (Cuerpo)"/>
              </a:rPr>
              <a:t>:</a:t>
            </a: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COMPONENTES PRINCIPALES</a:t>
            </a:r>
          </a:p>
        </p:txBody>
      </p:sp>
      <p:graphicFrame>
        <p:nvGraphicFramePr>
          <p:cNvPr id="4" name="Tabla 3">
            <a:extLst>
              <a:ext uri="{FF2B5EF4-FFF2-40B4-BE49-F238E27FC236}">
                <a16:creationId xmlns:a16="http://schemas.microsoft.com/office/drawing/2014/main" id="{3108A700-1763-C8C0-0E28-366869DD8EB1}"/>
              </a:ext>
            </a:extLst>
          </p:cNvPr>
          <p:cNvGraphicFramePr>
            <a:graphicFrameLocks noGrp="1"/>
          </p:cNvGraphicFramePr>
          <p:nvPr>
            <p:extLst>
              <p:ext uri="{D42A27DB-BD31-4B8C-83A1-F6EECF244321}">
                <p14:modId xmlns:p14="http://schemas.microsoft.com/office/powerpoint/2010/main" val="2087949168"/>
              </p:ext>
            </p:extLst>
          </p:nvPr>
        </p:nvGraphicFramePr>
        <p:xfrm>
          <a:off x="313532" y="1268160"/>
          <a:ext cx="5618091" cy="1321468"/>
        </p:xfrm>
        <a:graphic>
          <a:graphicData uri="http://schemas.openxmlformats.org/drawingml/2006/table">
            <a:tbl>
              <a:tblPr>
                <a:tableStyleId>{5C22544A-7EE6-4342-B048-85BDC9FD1C3A}</a:tableStyleId>
              </a:tblPr>
              <a:tblGrid>
                <a:gridCol w="3342169">
                  <a:extLst>
                    <a:ext uri="{9D8B030D-6E8A-4147-A177-3AD203B41FA5}">
                      <a16:colId xmlns:a16="http://schemas.microsoft.com/office/drawing/2014/main" val="1428270223"/>
                    </a:ext>
                  </a:extLst>
                </a:gridCol>
                <a:gridCol w="1137961">
                  <a:extLst>
                    <a:ext uri="{9D8B030D-6E8A-4147-A177-3AD203B41FA5}">
                      <a16:colId xmlns:a16="http://schemas.microsoft.com/office/drawing/2014/main" val="3009682662"/>
                    </a:ext>
                  </a:extLst>
                </a:gridCol>
                <a:gridCol w="1137961">
                  <a:extLst>
                    <a:ext uri="{9D8B030D-6E8A-4147-A177-3AD203B41FA5}">
                      <a16:colId xmlns:a16="http://schemas.microsoft.com/office/drawing/2014/main" val="2351665972"/>
                    </a:ext>
                  </a:extLst>
                </a:gridCol>
              </a:tblGrid>
              <a:tr h="187993">
                <a:tc>
                  <a:txBody>
                    <a:bodyPr/>
                    <a:lstStyle/>
                    <a:p>
                      <a:pPr algn="ctr" fontAlgn="t"/>
                      <a:r>
                        <a:rPr lang="es-AR" sz="1000" b="1" i="0" u="none" strike="noStrike" dirty="0">
                          <a:solidFill>
                            <a:srgbClr val="000000"/>
                          </a:solidFill>
                          <a:effectLst/>
                          <a:latin typeface="Walbaum Display (Cuerpo)"/>
                        </a:rPr>
                        <a:t>Variable / Coeficiente</a:t>
                      </a: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1000" b="1" i="0" u="none" strike="noStrike" dirty="0">
                          <a:solidFill>
                            <a:srgbClr val="000000"/>
                          </a:solidFill>
                          <a:effectLst/>
                          <a:latin typeface="Walbaum Display (Cuerpo)"/>
                        </a:rPr>
                        <a:t>Coeficiente 1</a:t>
                      </a: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1000" b="1" i="0" u="none" strike="noStrike" dirty="0">
                          <a:solidFill>
                            <a:srgbClr val="000000"/>
                          </a:solidFill>
                          <a:effectLst/>
                          <a:latin typeface="Walbaum Display (Cuerpo)"/>
                        </a:rPr>
                        <a:t>Coeficiente 2</a:t>
                      </a: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492302632"/>
                  </a:ext>
                </a:extLst>
              </a:tr>
              <a:tr h="126170">
                <a:tc>
                  <a:txBody>
                    <a:bodyPr/>
                    <a:lstStyle/>
                    <a:p>
                      <a:pPr algn="l" fontAlgn="b"/>
                      <a:r>
                        <a:rPr lang="es-AR" sz="1000" b="0" i="0" u="none" strike="noStrike" dirty="0" err="1">
                          <a:solidFill>
                            <a:srgbClr val="000000"/>
                          </a:solidFill>
                          <a:effectLst/>
                          <a:latin typeface="Walbaum Display (Cuerpo)"/>
                        </a:rPr>
                        <a:t>Agricultural</a:t>
                      </a:r>
                      <a:r>
                        <a:rPr lang="es-AR" sz="1000" b="0" i="0" u="none" strike="noStrike" dirty="0">
                          <a:solidFill>
                            <a:srgbClr val="000000"/>
                          </a:solidFill>
                          <a:effectLst/>
                          <a:latin typeface="Walbaum Display (Cuerpo)"/>
                        </a:rPr>
                        <a:t> </a:t>
                      </a:r>
                      <a:r>
                        <a:rPr lang="es-AR" sz="1000" b="0" i="0" u="none" strike="noStrike" dirty="0" err="1">
                          <a:solidFill>
                            <a:srgbClr val="000000"/>
                          </a:solidFill>
                          <a:effectLst/>
                          <a:latin typeface="Walbaum Display (Cuerpo)"/>
                        </a:rPr>
                        <a:t>land</a:t>
                      </a:r>
                      <a:endParaRPr lang="es-AR" sz="1000" b="0" i="0" u="none" strike="noStrike" dirty="0">
                        <a:solidFill>
                          <a:srgbClr val="000000"/>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dirty="0">
                          <a:solidFill>
                            <a:srgbClr val="000000"/>
                          </a:solidFill>
                          <a:effectLst/>
                          <a:latin typeface="Walbaum Display (Cuerpo)"/>
                        </a:rPr>
                        <a:t>-0,3549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dirty="0">
                          <a:solidFill>
                            <a:srgbClr val="000000"/>
                          </a:solidFill>
                          <a:effectLst/>
                          <a:latin typeface="Walbaum Display (Cuerpo)"/>
                        </a:rPr>
                        <a:t>0,4082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836014734"/>
                  </a:ext>
                </a:extLst>
              </a:tr>
              <a:tr h="126170">
                <a:tc>
                  <a:txBody>
                    <a:bodyPr/>
                    <a:lstStyle/>
                    <a:p>
                      <a:pPr algn="l" fontAlgn="b"/>
                      <a:r>
                        <a:rPr lang="es-AR" sz="1000" b="0" i="0" u="none" strike="noStrike" dirty="0">
                          <a:solidFill>
                            <a:srgbClr val="000000"/>
                          </a:solidFill>
                          <a:effectLst/>
                          <a:latin typeface="Walbaum Display (Cuerpo)"/>
                        </a:rPr>
                        <a:t>Arable </a:t>
                      </a:r>
                      <a:r>
                        <a:rPr lang="es-AR" sz="1000" b="0" i="0" u="none" strike="noStrike" dirty="0" err="1">
                          <a:solidFill>
                            <a:srgbClr val="000000"/>
                          </a:solidFill>
                          <a:effectLst/>
                          <a:latin typeface="Walbaum Display (Cuerpo)"/>
                        </a:rPr>
                        <a:t>land</a:t>
                      </a:r>
                      <a:endParaRPr lang="es-AR" sz="1000" b="0" i="0" u="none" strike="noStrike" dirty="0">
                        <a:solidFill>
                          <a:srgbClr val="000000"/>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dirty="0">
                          <a:solidFill>
                            <a:srgbClr val="000000"/>
                          </a:solidFill>
                          <a:effectLst/>
                          <a:latin typeface="Walbaum Display (Cuerpo)"/>
                        </a:rPr>
                        <a:t>-0,4678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dirty="0">
                          <a:solidFill>
                            <a:srgbClr val="000000"/>
                          </a:solidFill>
                          <a:effectLst/>
                          <a:latin typeface="Walbaum Display (Cuerpo)"/>
                        </a:rPr>
                        <a:t>0,4219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157284213"/>
                  </a:ext>
                </a:extLst>
              </a:tr>
              <a:tr h="126170">
                <a:tc>
                  <a:txBody>
                    <a:bodyPr/>
                    <a:lstStyle/>
                    <a:p>
                      <a:pPr algn="l" fontAlgn="b"/>
                      <a:r>
                        <a:rPr lang="es-AR" sz="1000" b="0" i="0" u="none" strike="noStrike" dirty="0" err="1">
                          <a:solidFill>
                            <a:srgbClr val="000000"/>
                          </a:solidFill>
                          <a:effectLst/>
                          <a:latin typeface="Walbaum Display (Cuerpo)"/>
                        </a:rPr>
                        <a:t>Agricultural</a:t>
                      </a:r>
                      <a:r>
                        <a:rPr lang="es-AR" sz="1000" b="0" i="0" u="none" strike="noStrike" dirty="0">
                          <a:solidFill>
                            <a:srgbClr val="000000"/>
                          </a:solidFill>
                          <a:effectLst/>
                          <a:latin typeface="Walbaum Display (Cuerpo)"/>
                        </a:rPr>
                        <a:t> </a:t>
                      </a:r>
                      <a:r>
                        <a:rPr lang="es-AR" sz="1000" b="0" i="0" u="none" strike="noStrike" dirty="0" err="1">
                          <a:solidFill>
                            <a:srgbClr val="000000"/>
                          </a:solidFill>
                          <a:effectLst/>
                          <a:latin typeface="Walbaum Display (Cuerpo)"/>
                        </a:rPr>
                        <a:t>exports</a:t>
                      </a:r>
                      <a:endParaRPr lang="es-AR" sz="1000" b="0" i="0" u="none" strike="noStrike" dirty="0">
                        <a:solidFill>
                          <a:srgbClr val="000000"/>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dirty="0">
                          <a:solidFill>
                            <a:srgbClr val="000000"/>
                          </a:solidFill>
                          <a:effectLst/>
                          <a:latin typeface="Walbaum Display (Cuerpo)"/>
                        </a:rPr>
                        <a:t>0,3852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dirty="0">
                          <a:solidFill>
                            <a:srgbClr val="000000"/>
                          </a:solidFill>
                          <a:effectLst/>
                          <a:latin typeface="Walbaum Display (Cuerpo)"/>
                        </a:rPr>
                        <a:t>0,0762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709087982"/>
                  </a:ext>
                </a:extLst>
              </a:tr>
              <a:tr h="126170">
                <a:tc>
                  <a:txBody>
                    <a:bodyPr/>
                    <a:lstStyle/>
                    <a:p>
                      <a:pPr algn="l" fontAlgn="b"/>
                      <a:r>
                        <a:rPr lang="es-AR" sz="1000" b="0" i="0" u="none" strike="noStrike">
                          <a:solidFill>
                            <a:srgbClr val="000000"/>
                          </a:solidFill>
                          <a:effectLst/>
                          <a:latin typeface="Walbaum Display (Cuerpo)"/>
                        </a:rPr>
                        <a:t>Agricultural imports</a:t>
                      </a: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dirty="0">
                          <a:solidFill>
                            <a:srgbClr val="000000"/>
                          </a:solidFill>
                          <a:effectLst/>
                          <a:latin typeface="Walbaum Display (Cuerpo)"/>
                        </a:rPr>
                        <a:t>-0,0173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dirty="0">
                          <a:solidFill>
                            <a:srgbClr val="000000"/>
                          </a:solidFill>
                          <a:effectLst/>
                          <a:latin typeface="Walbaum Display (Cuerpo)"/>
                        </a:rPr>
                        <a:t>0,4622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909983222"/>
                  </a:ext>
                </a:extLst>
              </a:tr>
              <a:tr h="126170">
                <a:tc>
                  <a:txBody>
                    <a:bodyPr/>
                    <a:lstStyle/>
                    <a:p>
                      <a:pPr algn="l" fontAlgn="b"/>
                      <a:r>
                        <a:rPr lang="en-US" sz="1000" b="0" i="0" u="none" strike="noStrike" dirty="0">
                          <a:solidFill>
                            <a:srgbClr val="000000"/>
                          </a:solidFill>
                          <a:effectLst/>
                          <a:latin typeface="Walbaum Display (Cuerpo)"/>
                        </a:rPr>
                        <a:t>Agriculture, forestry, and fishing, value added</a:t>
                      </a: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dirty="0">
                          <a:solidFill>
                            <a:srgbClr val="000000"/>
                          </a:solidFill>
                          <a:effectLst/>
                          <a:latin typeface="Walbaum Display (Cuerpo)"/>
                        </a:rPr>
                        <a:t>0,5456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dirty="0">
                          <a:solidFill>
                            <a:srgbClr val="000000"/>
                          </a:solidFill>
                          <a:effectLst/>
                          <a:latin typeface="Walbaum Display (Cuerpo)"/>
                        </a:rPr>
                        <a:t>0,3133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473658310"/>
                  </a:ext>
                </a:extLst>
              </a:tr>
              <a:tr h="126170">
                <a:tc>
                  <a:txBody>
                    <a:bodyPr/>
                    <a:lstStyle/>
                    <a:p>
                      <a:pPr algn="l" fontAlgn="b"/>
                      <a:r>
                        <a:rPr lang="es-AR" sz="1000" b="0" i="0" u="none" strike="noStrike">
                          <a:solidFill>
                            <a:srgbClr val="000000"/>
                          </a:solidFill>
                          <a:effectLst/>
                          <a:latin typeface="Walbaum Display (Cuerpo)"/>
                        </a:rPr>
                        <a:t>Employment in agriculture</a:t>
                      </a: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dirty="0">
                          <a:solidFill>
                            <a:srgbClr val="000000"/>
                          </a:solidFill>
                          <a:effectLst/>
                          <a:latin typeface="Walbaum Display (Cuerpo)"/>
                        </a:rPr>
                        <a:t>0,4495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dirty="0">
                          <a:solidFill>
                            <a:srgbClr val="000000"/>
                          </a:solidFill>
                          <a:effectLst/>
                          <a:latin typeface="Walbaum Display (Cuerpo)"/>
                        </a:rPr>
                        <a:t>0,4094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328198353"/>
                  </a:ext>
                </a:extLst>
              </a:tr>
              <a:tr h="126170">
                <a:tc>
                  <a:txBody>
                    <a:bodyPr/>
                    <a:lstStyle/>
                    <a:p>
                      <a:pPr algn="l" fontAlgn="b"/>
                      <a:r>
                        <a:rPr lang="es-AR" sz="1000" b="0" i="0" u="none" strike="noStrike">
                          <a:solidFill>
                            <a:srgbClr val="000000"/>
                          </a:solidFill>
                          <a:effectLst/>
                          <a:latin typeface="Walbaum Display (Cuerpo)"/>
                        </a:rPr>
                        <a:t>Rural population</a:t>
                      </a: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dirty="0">
                          <a:solidFill>
                            <a:srgbClr val="000000"/>
                          </a:solidFill>
                          <a:effectLst/>
                          <a:latin typeface="Walbaum Display (Cuerpo)"/>
                        </a:rPr>
                        <a:t>-0,0827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dirty="0">
                          <a:solidFill>
                            <a:srgbClr val="000000"/>
                          </a:solidFill>
                          <a:effectLst/>
                          <a:latin typeface="Walbaum Display (Cuerpo)"/>
                        </a:rPr>
                        <a:t>0,4125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448120567"/>
                  </a:ext>
                </a:extLst>
              </a:tr>
            </a:tbl>
          </a:graphicData>
        </a:graphic>
      </p:graphicFrame>
      <p:graphicFrame>
        <p:nvGraphicFramePr>
          <p:cNvPr id="21" name="Tabla 20">
            <a:extLst>
              <a:ext uri="{FF2B5EF4-FFF2-40B4-BE49-F238E27FC236}">
                <a16:creationId xmlns:a16="http://schemas.microsoft.com/office/drawing/2014/main" id="{DD964845-FF1D-0A98-35F5-609E84F77067}"/>
              </a:ext>
            </a:extLst>
          </p:cNvPr>
          <p:cNvGraphicFramePr>
            <a:graphicFrameLocks noGrp="1"/>
          </p:cNvGraphicFramePr>
          <p:nvPr>
            <p:extLst>
              <p:ext uri="{D42A27DB-BD31-4B8C-83A1-F6EECF244321}">
                <p14:modId xmlns:p14="http://schemas.microsoft.com/office/powerpoint/2010/main" val="2120931987"/>
              </p:ext>
            </p:extLst>
          </p:nvPr>
        </p:nvGraphicFramePr>
        <p:xfrm>
          <a:off x="6096001" y="1269062"/>
          <a:ext cx="5689724" cy="3411612"/>
        </p:xfrm>
        <a:graphic>
          <a:graphicData uri="http://schemas.openxmlformats.org/drawingml/2006/table">
            <a:tbl>
              <a:tblPr/>
              <a:tblGrid>
                <a:gridCol w="739878">
                  <a:extLst>
                    <a:ext uri="{9D8B030D-6E8A-4147-A177-3AD203B41FA5}">
                      <a16:colId xmlns:a16="http://schemas.microsoft.com/office/drawing/2014/main" val="2555482576"/>
                    </a:ext>
                  </a:extLst>
                </a:gridCol>
                <a:gridCol w="534478">
                  <a:extLst>
                    <a:ext uri="{9D8B030D-6E8A-4147-A177-3AD203B41FA5}">
                      <a16:colId xmlns:a16="http://schemas.microsoft.com/office/drawing/2014/main" val="645456631"/>
                    </a:ext>
                  </a:extLst>
                </a:gridCol>
                <a:gridCol w="534478">
                  <a:extLst>
                    <a:ext uri="{9D8B030D-6E8A-4147-A177-3AD203B41FA5}">
                      <a16:colId xmlns:a16="http://schemas.microsoft.com/office/drawing/2014/main" val="1243961527"/>
                    </a:ext>
                  </a:extLst>
                </a:gridCol>
                <a:gridCol w="534478">
                  <a:extLst>
                    <a:ext uri="{9D8B030D-6E8A-4147-A177-3AD203B41FA5}">
                      <a16:colId xmlns:a16="http://schemas.microsoft.com/office/drawing/2014/main" val="224774909"/>
                    </a:ext>
                  </a:extLst>
                </a:gridCol>
                <a:gridCol w="582726">
                  <a:extLst>
                    <a:ext uri="{9D8B030D-6E8A-4147-A177-3AD203B41FA5}">
                      <a16:colId xmlns:a16="http://schemas.microsoft.com/office/drawing/2014/main" val="471043394"/>
                    </a:ext>
                  </a:extLst>
                </a:gridCol>
                <a:gridCol w="486231">
                  <a:extLst>
                    <a:ext uri="{9D8B030D-6E8A-4147-A177-3AD203B41FA5}">
                      <a16:colId xmlns:a16="http://schemas.microsoft.com/office/drawing/2014/main" val="3871386432"/>
                    </a:ext>
                  </a:extLst>
                </a:gridCol>
                <a:gridCol w="470982">
                  <a:extLst>
                    <a:ext uri="{9D8B030D-6E8A-4147-A177-3AD203B41FA5}">
                      <a16:colId xmlns:a16="http://schemas.microsoft.com/office/drawing/2014/main" val="2213671846"/>
                    </a:ext>
                  </a:extLst>
                </a:gridCol>
                <a:gridCol w="782046">
                  <a:extLst>
                    <a:ext uri="{9D8B030D-6E8A-4147-A177-3AD203B41FA5}">
                      <a16:colId xmlns:a16="http://schemas.microsoft.com/office/drawing/2014/main" val="3711749193"/>
                    </a:ext>
                  </a:extLst>
                </a:gridCol>
                <a:gridCol w="502972">
                  <a:extLst>
                    <a:ext uri="{9D8B030D-6E8A-4147-A177-3AD203B41FA5}">
                      <a16:colId xmlns:a16="http://schemas.microsoft.com/office/drawing/2014/main" val="1754877611"/>
                    </a:ext>
                  </a:extLst>
                </a:gridCol>
                <a:gridCol w="521455">
                  <a:extLst>
                    <a:ext uri="{9D8B030D-6E8A-4147-A177-3AD203B41FA5}">
                      <a16:colId xmlns:a16="http://schemas.microsoft.com/office/drawing/2014/main" val="1417182703"/>
                    </a:ext>
                  </a:extLst>
                </a:gridCol>
              </a:tblGrid>
              <a:tr h="276157">
                <a:tc>
                  <a:txBody>
                    <a:bodyPr/>
                    <a:lstStyle/>
                    <a:p>
                      <a:pPr algn="ctr" fontAlgn="ctr"/>
                      <a:r>
                        <a:rPr lang="es-AR" sz="1000" b="1" i="0" u="none" strike="noStrike" dirty="0">
                          <a:solidFill>
                            <a:srgbClr val="000000"/>
                          </a:solidFill>
                          <a:effectLst/>
                          <a:latin typeface="Walbaum Display (Cuerpo)"/>
                        </a:rPr>
                        <a:t>País</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1" i="0" u="none" strike="noStrike" dirty="0">
                          <a:solidFill>
                            <a:srgbClr val="000000"/>
                          </a:solidFill>
                          <a:effectLst/>
                          <a:latin typeface="Walbaum Display (Cuerpo)"/>
                        </a:rPr>
                        <a:t>Agri. </a:t>
                      </a:r>
                      <a:r>
                        <a:rPr lang="es-AR" sz="900" b="1" i="0" u="none" strike="noStrike" dirty="0" err="1">
                          <a:solidFill>
                            <a:srgbClr val="000000"/>
                          </a:solidFill>
                          <a:effectLst/>
                          <a:latin typeface="Walbaum Display (Cuerpo)"/>
                        </a:rPr>
                        <a:t>land</a:t>
                      </a:r>
                      <a:endParaRPr lang="es-AR" sz="900" b="1" i="0" u="none" strike="noStrike" dirty="0">
                        <a:solidFill>
                          <a:srgbClr val="000000"/>
                        </a:solidFill>
                        <a:effectLst/>
                        <a:latin typeface="Walbaum Display (Cuerpo)"/>
                      </a:endParaRP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1" i="0" u="none" strike="noStrike" dirty="0">
                          <a:solidFill>
                            <a:srgbClr val="000000"/>
                          </a:solidFill>
                          <a:effectLst/>
                          <a:latin typeface="Walbaum Display (Cuerpo)"/>
                        </a:rPr>
                        <a:t>Arable </a:t>
                      </a:r>
                      <a:r>
                        <a:rPr lang="es-AR" sz="900" b="1" i="0" u="none" strike="noStrike" dirty="0" err="1">
                          <a:solidFill>
                            <a:srgbClr val="000000"/>
                          </a:solidFill>
                          <a:effectLst/>
                          <a:latin typeface="Walbaum Display (Cuerpo)"/>
                        </a:rPr>
                        <a:t>land</a:t>
                      </a:r>
                      <a:endParaRPr lang="es-AR" sz="900" b="1" i="0" u="none" strike="noStrike" dirty="0">
                        <a:solidFill>
                          <a:srgbClr val="000000"/>
                        </a:solidFill>
                        <a:effectLst/>
                        <a:latin typeface="Walbaum Display (Cuerpo)"/>
                      </a:endParaRP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1" i="0" u="none" strike="noStrike" dirty="0">
                          <a:solidFill>
                            <a:srgbClr val="000000"/>
                          </a:solidFill>
                          <a:effectLst/>
                          <a:latin typeface="Walbaum Display (Cuerpo)"/>
                        </a:rPr>
                        <a:t>Agri. </a:t>
                      </a:r>
                      <a:r>
                        <a:rPr lang="es-AR" sz="900" b="1" i="0" u="none" strike="noStrike" dirty="0" err="1">
                          <a:solidFill>
                            <a:srgbClr val="000000"/>
                          </a:solidFill>
                          <a:effectLst/>
                          <a:latin typeface="Walbaum Display (Cuerpo)"/>
                        </a:rPr>
                        <a:t>exports</a:t>
                      </a:r>
                      <a:endParaRPr lang="es-AR" sz="900" b="1" i="0" u="none" strike="noStrike" dirty="0">
                        <a:solidFill>
                          <a:srgbClr val="000000"/>
                        </a:solidFill>
                        <a:effectLst/>
                        <a:latin typeface="Walbaum Display (Cuerpo)"/>
                      </a:endParaRP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1" i="0" u="none" strike="noStrike" dirty="0">
                          <a:solidFill>
                            <a:srgbClr val="000000"/>
                          </a:solidFill>
                          <a:effectLst/>
                          <a:latin typeface="Walbaum Display (Cuerpo)"/>
                        </a:rPr>
                        <a:t>Agri. </a:t>
                      </a:r>
                      <a:r>
                        <a:rPr lang="es-AR" sz="900" b="1" i="0" u="none" strike="noStrike" dirty="0" err="1">
                          <a:solidFill>
                            <a:srgbClr val="000000"/>
                          </a:solidFill>
                          <a:effectLst/>
                          <a:latin typeface="Walbaum Display (Cuerpo)"/>
                        </a:rPr>
                        <a:t>imports</a:t>
                      </a:r>
                      <a:endParaRPr lang="es-AR" sz="900" b="1" i="0" u="none" strike="noStrike" dirty="0">
                        <a:solidFill>
                          <a:srgbClr val="000000"/>
                        </a:solidFill>
                        <a:effectLst/>
                        <a:latin typeface="Walbaum Display (Cuerpo)"/>
                      </a:endParaRP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n-US" sz="900" b="1" i="0" u="none" strike="noStrike" dirty="0">
                          <a:solidFill>
                            <a:srgbClr val="000000"/>
                          </a:solidFill>
                          <a:effectLst/>
                          <a:latin typeface="Walbaum Display (Cuerpo)"/>
                        </a:rPr>
                        <a:t>Value added</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1" i="0" u="none" strike="noStrike" dirty="0" err="1">
                          <a:solidFill>
                            <a:srgbClr val="000000"/>
                          </a:solidFill>
                          <a:effectLst/>
                          <a:latin typeface="Walbaum Display (Cuerpo)"/>
                        </a:rPr>
                        <a:t>Employment</a:t>
                      </a:r>
                      <a:endParaRPr lang="es-AR" sz="900" b="1" i="0" u="none" strike="noStrike" dirty="0">
                        <a:solidFill>
                          <a:srgbClr val="000000"/>
                        </a:solidFill>
                        <a:effectLst/>
                        <a:latin typeface="Walbaum Display (Cuerpo)"/>
                      </a:endParaRP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1" i="0" u="none" strike="noStrike" dirty="0">
                          <a:solidFill>
                            <a:srgbClr val="000000"/>
                          </a:solidFill>
                          <a:effectLst/>
                          <a:latin typeface="Walbaum Display (Cuerpo)"/>
                        </a:rPr>
                        <a:t>Rural </a:t>
                      </a:r>
                      <a:r>
                        <a:rPr lang="es-AR" sz="900" b="1" i="0" u="none" strike="noStrike" dirty="0" err="1">
                          <a:solidFill>
                            <a:srgbClr val="000000"/>
                          </a:solidFill>
                          <a:effectLst/>
                          <a:latin typeface="Walbaum Display (Cuerpo)"/>
                        </a:rPr>
                        <a:t>population</a:t>
                      </a:r>
                      <a:endParaRPr lang="es-AR" sz="900" b="1" i="0" u="none" strike="noStrike" dirty="0">
                        <a:solidFill>
                          <a:srgbClr val="000000"/>
                        </a:solidFill>
                        <a:effectLst/>
                        <a:latin typeface="Walbaum Display (Cuerpo)"/>
                      </a:endParaRP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1" i="0" u="none" strike="noStrike" dirty="0">
                          <a:solidFill>
                            <a:srgbClr val="000000"/>
                          </a:solidFill>
                          <a:effectLst/>
                          <a:latin typeface="Walbaum Display (Cuerpo)"/>
                        </a:rPr>
                        <a:t>Comp. </a:t>
                      </a:r>
                    </a:p>
                    <a:p>
                      <a:pPr algn="ctr" fontAlgn="ctr"/>
                      <a:r>
                        <a:rPr lang="es-AR" sz="900" b="1" i="0" u="none" strike="noStrike" dirty="0">
                          <a:solidFill>
                            <a:srgbClr val="000000"/>
                          </a:solidFill>
                          <a:effectLst/>
                          <a:latin typeface="Walbaum Display (Cuerpo)"/>
                        </a:rPr>
                        <a:t>1</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1" i="0" u="none" strike="noStrike" dirty="0">
                          <a:solidFill>
                            <a:srgbClr val="000000"/>
                          </a:solidFill>
                          <a:effectLst/>
                          <a:latin typeface="Walbaum Display (Cuerpo)"/>
                        </a:rPr>
                        <a:t>Comp. </a:t>
                      </a:r>
                    </a:p>
                    <a:p>
                      <a:pPr algn="ctr" fontAlgn="ctr"/>
                      <a:r>
                        <a:rPr lang="es-AR" sz="900" b="1" i="0" u="none" strike="noStrike" dirty="0">
                          <a:solidFill>
                            <a:srgbClr val="000000"/>
                          </a:solidFill>
                          <a:effectLst/>
                          <a:latin typeface="Walbaum Display (Cuerpo)"/>
                        </a:rPr>
                        <a:t>2</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171920793"/>
                  </a:ext>
                </a:extLst>
              </a:tr>
              <a:tr h="155294">
                <a:tc>
                  <a:txBody>
                    <a:bodyPr/>
                    <a:lstStyle/>
                    <a:p>
                      <a:pPr algn="l" fontAlgn="b"/>
                      <a:r>
                        <a:rPr lang="es-AR" sz="1000" b="0" i="0" u="none" strike="noStrike" dirty="0">
                          <a:solidFill>
                            <a:srgbClr val="000000"/>
                          </a:solidFill>
                          <a:effectLst/>
                          <a:latin typeface="Walbaum Display (Cuerpo)"/>
                        </a:rPr>
                        <a:t>Argentina</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0,25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-0,25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1,80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-1,18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1,14</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0,01</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936291906"/>
                  </a:ext>
                </a:extLst>
              </a:tr>
              <a:tr h="155294">
                <a:tc>
                  <a:txBody>
                    <a:bodyPr/>
                    <a:lstStyle/>
                    <a:p>
                      <a:pPr algn="l" fontAlgn="b"/>
                      <a:r>
                        <a:rPr lang="es-AR" sz="1000" b="0" i="0" u="none" strike="noStrike" dirty="0">
                          <a:solidFill>
                            <a:srgbClr val="000000"/>
                          </a:solidFill>
                          <a:effectLst/>
                          <a:latin typeface="Walbaum Display (Cuerpo)"/>
                        </a:rPr>
                        <a:t>Australia</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0,51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-1,05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-0,11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-1,11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-0,18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-0,66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-0,01</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-1,32</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778297186"/>
                  </a:ext>
                </a:extLst>
              </a:tr>
              <a:tr h="155294">
                <a:tc>
                  <a:txBody>
                    <a:bodyPr/>
                    <a:lstStyle/>
                    <a:p>
                      <a:pPr algn="l" fontAlgn="b"/>
                      <a:r>
                        <a:rPr lang="es-AR" sz="1000" b="0" i="0" u="none" strike="noStrike" dirty="0">
                          <a:solidFill>
                            <a:srgbClr val="000000"/>
                          </a:solidFill>
                          <a:effectLst/>
                          <a:latin typeface="Walbaum Display (Cuerpo)"/>
                        </a:rPr>
                        <a:t>Austria</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-0,36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-0,16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-0,31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0,70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-0,84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-0,32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1,80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-0,68</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0,43</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703115684"/>
                  </a:ext>
                </a:extLst>
              </a:tr>
              <a:tr h="155294">
                <a:tc>
                  <a:txBody>
                    <a:bodyPr/>
                    <a:lstStyle/>
                    <a:p>
                      <a:pPr algn="l" fontAlgn="b"/>
                      <a:r>
                        <a:rPr lang="es-AR" sz="1000" b="0" i="0" u="none" strike="noStrike">
                          <a:solidFill>
                            <a:srgbClr val="000000"/>
                          </a:solidFill>
                          <a:effectLst/>
                          <a:latin typeface="Walbaum Display (Cuerpo)"/>
                        </a:rPr>
                        <a:t>Belgium</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0,37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0,74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-0,41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-0,51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-1,07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-0,94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-1,71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-1,50</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-1,23</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093222298"/>
                  </a:ext>
                </a:extLst>
              </a:tr>
              <a:tr h="155294">
                <a:tc>
                  <a:txBody>
                    <a:bodyPr/>
                    <a:lstStyle/>
                    <a:p>
                      <a:pPr algn="l" fontAlgn="b"/>
                      <a:r>
                        <a:rPr lang="es-AR" sz="1000" b="0" i="0" u="none" strike="noStrike">
                          <a:solidFill>
                            <a:srgbClr val="000000"/>
                          </a:solidFill>
                          <a:effectLst/>
                          <a:latin typeface="Walbaum Display (Cuerpo)"/>
                        </a:rPr>
                        <a:t>Canada</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-1,84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-1,02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0,45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-0,87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-0,44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-0,81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-0,24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0,74</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-2,12</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794680746"/>
                  </a:ext>
                </a:extLst>
              </a:tr>
              <a:tr h="155294">
                <a:tc>
                  <a:txBody>
                    <a:bodyPr/>
                    <a:lstStyle/>
                    <a:p>
                      <a:pPr algn="l" fontAlgn="b"/>
                      <a:r>
                        <a:rPr lang="es-AR" sz="1000" b="0" i="0" u="none" strike="noStrike" dirty="0" err="1">
                          <a:solidFill>
                            <a:srgbClr val="000000"/>
                          </a:solidFill>
                          <a:effectLst/>
                          <a:latin typeface="Walbaum Display (Cuerpo)"/>
                        </a:rPr>
                        <a:t>Switzerland</a:t>
                      </a:r>
                      <a:endParaRPr lang="es-AR" sz="1000" b="0" i="0" u="none" strike="noStrike" dirty="0">
                        <a:solidFill>
                          <a:srgbClr val="000000"/>
                        </a:solidFill>
                        <a:effectLst/>
                        <a:latin typeface="Walbaum Display (Cuerpo)"/>
                      </a:endParaRP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-0,60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-0,80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-1,29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-1,09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0,44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-0,89</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-1,31</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230574255"/>
                  </a:ext>
                </a:extLst>
              </a:tr>
              <a:tr h="155294">
                <a:tc>
                  <a:txBody>
                    <a:bodyPr/>
                    <a:lstStyle/>
                    <a:p>
                      <a:pPr algn="l" fontAlgn="b"/>
                      <a:r>
                        <a:rPr lang="es-AR" sz="1000" b="0" i="0" u="none" strike="noStrike">
                          <a:solidFill>
                            <a:srgbClr val="000000"/>
                          </a:solidFill>
                          <a:effectLst/>
                          <a:latin typeface="Walbaum Display (Cuerpo)"/>
                        </a:rPr>
                        <a:t>Chile</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-1,34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-1,21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1,59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0,97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0,91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-0,79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2,68</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-1,05</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937449904"/>
                  </a:ext>
                </a:extLst>
              </a:tr>
              <a:tr h="155294">
                <a:tc>
                  <a:txBody>
                    <a:bodyPr/>
                    <a:lstStyle/>
                    <a:p>
                      <a:pPr algn="l" fontAlgn="b"/>
                      <a:r>
                        <a:rPr lang="es-AR" sz="1000" b="0" i="0" u="none" strike="noStrike" dirty="0">
                          <a:solidFill>
                            <a:srgbClr val="000000"/>
                          </a:solidFill>
                          <a:effectLst/>
                          <a:latin typeface="Walbaum Display (Cuerpo)"/>
                        </a:rPr>
                        <a:t>Colombia</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-1,20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-0,79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2,47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2,51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-0,21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3,26</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0,92</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109496185"/>
                  </a:ext>
                </a:extLst>
              </a:tr>
              <a:tr h="155294">
                <a:tc>
                  <a:txBody>
                    <a:bodyPr/>
                    <a:lstStyle/>
                    <a:p>
                      <a:pPr algn="l" fontAlgn="b"/>
                      <a:r>
                        <a:rPr lang="es-AR" sz="1000" b="0" i="0" u="none" strike="noStrike">
                          <a:solidFill>
                            <a:srgbClr val="000000"/>
                          </a:solidFill>
                          <a:effectLst/>
                          <a:latin typeface="Walbaum Display (Cuerpo)"/>
                        </a:rPr>
                        <a:t>Costa Rica</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-0,21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-0,99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-0,21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1,11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2,33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-0,12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2,12</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a:solidFill>
                            <a:srgbClr val="000000"/>
                          </a:solidFill>
                          <a:effectLst/>
                          <a:latin typeface="Walbaum Display (Cuerpo)"/>
                        </a:rPr>
                        <a:t>0,48</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124917559"/>
                  </a:ext>
                </a:extLst>
              </a:tr>
              <a:tr h="155294">
                <a:tc>
                  <a:txBody>
                    <a:bodyPr/>
                    <a:lstStyle/>
                    <a:p>
                      <a:pPr algn="l" fontAlgn="b"/>
                      <a:r>
                        <a:rPr lang="es-AR" sz="1000" b="0" i="0" u="none" strike="noStrike" dirty="0" err="1">
                          <a:solidFill>
                            <a:srgbClr val="000000"/>
                          </a:solidFill>
                          <a:effectLst/>
                          <a:latin typeface="Walbaum Display (Cuerpo)"/>
                        </a:rPr>
                        <a:t>Czechia</a:t>
                      </a:r>
                      <a:endParaRPr lang="es-AR" sz="1000" b="0" i="0" u="none" strike="noStrike" dirty="0">
                        <a:solidFill>
                          <a:srgbClr val="000000"/>
                        </a:solidFill>
                        <a:effectLst/>
                        <a:latin typeface="Walbaum Display (Cuerpo)"/>
                      </a:endParaRP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0,42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1,02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-0,39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-0,48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-0,34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-0,55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0,43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-1,23</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0,20</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056685953"/>
                  </a:ext>
                </a:extLst>
              </a:tr>
              <a:tr h="155294">
                <a:tc>
                  <a:txBody>
                    <a:bodyPr/>
                    <a:lstStyle/>
                    <a:p>
                      <a:pPr algn="l" fontAlgn="b"/>
                      <a:r>
                        <a:rPr lang="es-AR" sz="1000" b="0" i="0" u="none" strike="noStrike">
                          <a:solidFill>
                            <a:srgbClr val="000000"/>
                          </a:solidFill>
                          <a:effectLst/>
                          <a:latin typeface="Walbaum Display (Cuerpo)"/>
                        </a:rPr>
                        <a:t>Germany</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0,54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1,12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-0,25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-0,88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0,12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-1,89</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-0,09</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2607431436"/>
                  </a:ext>
                </a:extLst>
              </a:tr>
              <a:tr h="155294">
                <a:tc>
                  <a:txBody>
                    <a:bodyPr/>
                    <a:lstStyle/>
                    <a:p>
                      <a:pPr algn="l" fontAlgn="b"/>
                      <a:r>
                        <a:rPr lang="es-AR" sz="1000" b="0" i="0" u="none" strike="noStrike" dirty="0" err="1">
                          <a:solidFill>
                            <a:srgbClr val="000000"/>
                          </a:solidFill>
                          <a:effectLst/>
                          <a:latin typeface="Walbaum Display (Cuerpo)"/>
                        </a:rPr>
                        <a:t>Denmark</a:t>
                      </a:r>
                      <a:endParaRPr lang="es-AR" sz="1000" b="0" i="0" u="none" strike="noStrike" dirty="0">
                        <a:solidFill>
                          <a:srgbClr val="000000"/>
                        </a:solidFill>
                        <a:effectLst/>
                        <a:latin typeface="Walbaum Display (Cuerpo)"/>
                      </a:endParaRP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1,58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3,05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0,05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1,75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-0,71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-0,65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-0,82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-2,61</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1,92</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623870561"/>
                  </a:ext>
                </a:extLst>
              </a:tr>
              <a:tr h="155294">
                <a:tc>
                  <a:txBody>
                    <a:bodyPr/>
                    <a:lstStyle/>
                    <a:p>
                      <a:pPr algn="l" fontAlgn="b"/>
                      <a:r>
                        <a:rPr lang="es-AR" sz="1000" b="0" i="0" u="none" strike="noStrike">
                          <a:solidFill>
                            <a:srgbClr val="000000"/>
                          </a:solidFill>
                          <a:effectLst/>
                          <a:latin typeface="Walbaum Display (Cuerpo)"/>
                        </a:rPr>
                        <a:t>Spain</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0,82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0,39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-0,48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-0,49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0,04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-0,24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-0,16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-0,72</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0,08</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2365997249"/>
                  </a:ext>
                </a:extLst>
              </a:tr>
              <a:tr h="155294">
                <a:tc>
                  <a:txBody>
                    <a:bodyPr/>
                    <a:lstStyle/>
                    <a:p>
                      <a:pPr algn="l" fontAlgn="b"/>
                      <a:r>
                        <a:rPr lang="es-AR" sz="1000" b="0" i="0" u="none" strike="noStrike" dirty="0">
                          <a:solidFill>
                            <a:srgbClr val="000000"/>
                          </a:solidFill>
                          <a:effectLst/>
                          <a:latin typeface="Walbaum Display (Cuerpo)"/>
                        </a:rPr>
                        <a:t>Estonia</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-0,88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-0,16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1,81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2,23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-0,06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-0,43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0,86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0,74</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0,90</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016656597"/>
                  </a:ext>
                </a:extLst>
              </a:tr>
              <a:tr h="155294">
                <a:tc>
                  <a:txBody>
                    <a:bodyPr/>
                    <a:lstStyle/>
                    <a:p>
                      <a:pPr algn="l" fontAlgn="b"/>
                      <a:r>
                        <a:rPr lang="es-AR" sz="1000" b="0" i="0" u="none" strike="noStrike" dirty="0" err="1">
                          <a:solidFill>
                            <a:srgbClr val="000000"/>
                          </a:solidFill>
                          <a:effectLst/>
                          <a:latin typeface="Walbaum Display (Cuerpo)"/>
                        </a:rPr>
                        <a:t>Finland</a:t>
                      </a:r>
                      <a:endParaRPr lang="es-AR" sz="1000" b="0" i="0" u="none" strike="noStrike" dirty="0">
                        <a:solidFill>
                          <a:srgbClr val="000000"/>
                        </a:solidFill>
                        <a:effectLst/>
                        <a:latin typeface="Walbaum Display (Cuerpo)"/>
                      </a:endParaRP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-1,78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-0,80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1,67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0,93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-0,04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-0,29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-0,60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1,53</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-0,88</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2555346929"/>
                  </a:ext>
                </a:extLst>
              </a:tr>
              <a:tr h="155294">
                <a:tc>
                  <a:txBody>
                    <a:bodyPr/>
                    <a:lstStyle/>
                    <a:p>
                      <a:pPr algn="l" fontAlgn="b"/>
                      <a:r>
                        <a:rPr lang="es-AR" sz="1000" b="0" i="0" u="none" strike="noStrike" dirty="0">
                          <a:solidFill>
                            <a:srgbClr val="000000"/>
                          </a:solidFill>
                          <a:effectLst/>
                          <a:latin typeface="Walbaum Display (Cuerpo)"/>
                        </a:rPr>
                        <a:t>France</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0,80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1,08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-0,45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-0,17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-1,53</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0,06</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463034696"/>
                  </a:ext>
                </a:extLst>
              </a:tr>
              <a:tr h="155294">
                <a:tc>
                  <a:txBody>
                    <a:bodyPr/>
                    <a:lstStyle/>
                    <a:p>
                      <a:pPr algn="l" fontAlgn="b"/>
                      <a:r>
                        <a:rPr lang="es-AR" sz="1000" b="0" i="0" u="none" strike="noStrike" dirty="0">
                          <a:solidFill>
                            <a:srgbClr val="000000"/>
                          </a:solidFill>
                          <a:effectLst/>
                          <a:latin typeface="Walbaum Display (Cuerpo)"/>
                        </a:rPr>
                        <a:t>UK</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1,97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-0,69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-0,33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-1,11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-0,92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-0,44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-2,18</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-0,09</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549631679"/>
                  </a:ext>
                </a:extLst>
              </a:tr>
              <a:tr h="155294">
                <a:tc>
                  <a:txBody>
                    <a:bodyPr/>
                    <a:lstStyle/>
                    <a:p>
                      <a:pPr algn="l" fontAlgn="b"/>
                      <a:r>
                        <a:rPr lang="es-AR" sz="1000" b="0" i="0" u="none" strike="noStrike" dirty="0" err="1">
                          <a:solidFill>
                            <a:srgbClr val="000000"/>
                          </a:solidFill>
                          <a:effectLst/>
                          <a:latin typeface="Walbaum Display (Cuerpo)"/>
                        </a:rPr>
                        <a:t>Greece</a:t>
                      </a:r>
                      <a:endParaRPr lang="es-AR" sz="1000" b="0" i="0" u="none" strike="noStrike" dirty="0">
                        <a:solidFill>
                          <a:srgbClr val="000000"/>
                        </a:solidFill>
                        <a:effectLst/>
                        <a:latin typeface="Walbaum Display (Cuerpo)"/>
                      </a:endParaRP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0,41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-0,13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-0,13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-0,81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0,86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1,38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-0,06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0,98</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0,55</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434598160"/>
                  </a:ext>
                </a:extLst>
              </a:tr>
              <a:tr h="155294">
                <a:tc>
                  <a:txBody>
                    <a:bodyPr/>
                    <a:lstStyle/>
                    <a:p>
                      <a:pPr algn="l" fontAlgn="b"/>
                      <a:r>
                        <a:rPr lang="es-AR" sz="1000" b="0" i="0" u="none" strike="noStrike" dirty="0" err="1">
                          <a:solidFill>
                            <a:srgbClr val="000000"/>
                          </a:solidFill>
                          <a:effectLst/>
                          <a:latin typeface="Walbaum Display (Cuerpo)"/>
                        </a:rPr>
                        <a:t>Hungary</a:t>
                      </a:r>
                      <a:endParaRPr lang="es-AR" sz="1000" b="0" i="0" u="none" strike="noStrike" dirty="0">
                        <a:solidFill>
                          <a:srgbClr val="000000"/>
                        </a:solidFill>
                        <a:effectLst/>
                        <a:latin typeface="Walbaum Display (Cuerpo)"/>
                      </a:endParaRP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1,13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2,13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-0,62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-0,35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-0,08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0,63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-1,40</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1,56</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093715981"/>
                  </a:ext>
                </a:extLst>
              </a:tr>
              <a:tr h="155294">
                <a:tc>
                  <a:txBody>
                    <a:bodyPr/>
                    <a:lstStyle/>
                    <a:p>
                      <a:pPr algn="l" fontAlgn="b"/>
                      <a:r>
                        <a:rPr lang="es-AR" sz="1000" b="0" i="0" u="none" strike="noStrike" dirty="0">
                          <a:solidFill>
                            <a:srgbClr val="000000"/>
                          </a:solidFill>
                          <a:effectLst/>
                          <a:latin typeface="Walbaum Display (Cuerpo)"/>
                        </a:rPr>
                        <a:t>Ireland</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1,58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-0,87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-0,74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-1,25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-0,93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-0,15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1,36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-1,10</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-0,14</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056613064"/>
                  </a:ext>
                </a:extLst>
              </a:tr>
            </a:tbl>
          </a:graphicData>
        </a:graphic>
      </p:graphicFrame>
      <p:graphicFrame>
        <p:nvGraphicFramePr>
          <p:cNvPr id="22" name="Tabla 21">
            <a:extLst>
              <a:ext uri="{FF2B5EF4-FFF2-40B4-BE49-F238E27FC236}">
                <a16:creationId xmlns:a16="http://schemas.microsoft.com/office/drawing/2014/main" id="{443C1161-7514-8169-CAD9-B2319F216DB7}"/>
              </a:ext>
            </a:extLst>
          </p:cNvPr>
          <p:cNvGraphicFramePr>
            <a:graphicFrameLocks noGrp="1"/>
          </p:cNvGraphicFramePr>
          <p:nvPr>
            <p:extLst>
              <p:ext uri="{D42A27DB-BD31-4B8C-83A1-F6EECF244321}">
                <p14:modId xmlns:p14="http://schemas.microsoft.com/office/powerpoint/2010/main" val="2417931197"/>
              </p:ext>
            </p:extLst>
          </p:nvPr>
        </p:nvGraphicFramePr>
        <p:xfrm>
          <a:off x="313531" y="3356090"/>
          <a:ext cx="5618091" cy="1321468"/>
        </p:xfrm>
        <a:graphic>
          <a:graphicData uri="http://schemas.openxmlformats.org/drawingml/2006/table">
            <a:tbl>
              <a:tblPr>
                <a:tableStyleId>{5C22544A-7EE6-4342-B048-85BDC9FD1C3A}</a:tableStyleId>
              </a:tblPr>
              <a:tblGrid>
                <a:gridCol w="3342169">
                  <a:extLst>
                    <a:ext uri="{9D8B030D-6E8A-4147-A177-3AD203B41FA5}">
                      <a16:colId xmlns:a16="http://schemas.microsoft.com/office/drawing/2014/main" val="1428270223"/>
                    </a:ext>
                  </a:extLst>
                </a:gridCol>
                <a:gridCol w="1137961">
                  <a:extLst>
                    <a:ext uri="{9D8B030D-6E8A-4147-A177-3AD203B41FA5}">
                      <a16:colId xmlns:a16="http://schemas.microsoft.com/office/drawing/2014/main" val="3009682662"/>
                    </a:ext>
                  </a:extLst>
                </a:gridCol>
                <a:gridCol w="1137961">
                  <a:extLst>
                    <a:ext uri="{9D8B030D-6E8A-4147-A177-3AD203B41FA5}">
                      <a16:colId xmlns:a16="http://schemas.microsoft.com/office/drawing/2014/main" val="2351665972"/>
                    </a:ext>
                  </a:extLst>
                </a:gridCol>
              </a:tblGrid>
              <a:tr h="187993">
                <a:tc>
                  <a:txBody>
                    <a:bodyPr/>
                    <a:lstStyle/>
                    <a:p>
                      <a:pPr algn="ctr" fontAlgn="t"/>
                      <a:r>
                        <a:rPr lang="es-AR" sz="1000" b="1" i="0" u="none" strike="noStrike" dirty="0">
                          <a:solidFill>
                            <a:srgbClr val="000000"/>
                          </a:solidFill>
                          <a:effectLst/>
                          <a:latin typeface="Walbaum Display (Cuerpo)"/>
                        </a:rPr>
                        <a:t>Variable / Componente</a:t>
                      </a: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1000" b="1" i="0" u="none" strike="noStrike">
                          <a:solidFill>
                            <a:srgbClr val="000000"/>
                          </a:solidFill>
                          <a:effectLst/>
                          <a:latin typeface="Walbaum Display (Cuerpo)"/>
                        </a:rPr>
                        <a:t>Componente 1 </a:t>
                      </a: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1000" b="1" i="0" u="none" strike="noStrike">
                          <a:solidFill>
                            <a:srgbClr val="000000"/>
                          </a:solidFill>
                          <a:effectLst/>
                          <a:latin typeface="Walbaum Display (Cuerpo)"/>
                        </a:rPr>
                        <a:t>Componente 2 </a:t>
                      </a: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492302632"/>
                  </a:ext>
                </a:extLst>
              </a:tr>
              <a:tr h="126170">
                <a:tc>
                  <a:txBody>
                    <a:bodyPr/>
                    <a:lstStyle/>
                    <a:p>
                      <a:pPr algn="l" fontAlgn="b"/>
                      <a:r>
                        <a:rPr lang="es-AR" sz="1000" b="0" i="0" u="none" strike="noStrike" dirty="0" err="1">
                          <a:solidFill>
                            <a:srgbClr val="000000"/>
                          </a:solidFill>
                          <a:effectLst/>
                          <a:latin typeface="Walbaum Display (Cuerpo)"/>
                        </a:rPr>
                        <a:t>Agricultural</a:t>
                      </a:r>
                      <a:r>
                        <a:rPr lang="es-AR" sz="1000" b="0" i="0" u="none" strike="noStrike" dirty="0">
                          <a:solidFill>
                            <a:srgbClr val="000000"/>
                          </a:solidFill>
                          <a:effectLst/>
                          <a:latin typeface="Walbaum Display (Cuerpo)"/>
                        </a:rPr>
                        <a:t> </a:t>
                      </a:r>
                      <a:r>
                        <a:rPr lang="es-AR" sz="1000" b="0" i="0" u="none" strike="noStrike" dirty="0" err="1">
                          <a:solidFill>
                            <a:srgbClr val="000000"/>
                          </a:solidFill>
                          <a:effectLst/>
                          <a:latin typeface="Walbaum Display (Cuerpo)"/>
                        </a:rPr>
                        <a:t>land</a:t>
                      </a:r>
                      <a:endParaRPr lang="es-AR" sz="1000" b="0" i="0" u="none" strike="noStrike" dirty="0">
                        <a:solidFill>
                          <a:srgbClr val="000000"/>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a:solidFill>
                            <a:srgbClr val="000000"/>
                          </a:solidFill>
                          <a:effectLst/>
                          <a:latin typeface="Walbaum Display (Cuerpo)"/>
                        </a:rPr>
                        <a:t>-0,5233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a:solidFill>
                            <a:srgbClr val="000000"/>
                          </a:solidFill>
                          <a:effectLst/>
                          <a:latin typeface="Walbaum Display (Cuerpo)"/>
                        </a:rPr>
                        <a:t>0,5347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836014734"/>
                  </a:ext>
                </a:extLst>
              </a:tr>
              <a:tr h="126170">
                <a:tc>
                  <a:txBody>
                    <a:bodyPr/>
                    <a:lstStyle/>
                    <a:p>
                      <a:pPr algn="l" fontAlgn="b"/>
                      <a:r>
                        <a:rPr lang="es-AR" sz="1000" b="0" i="0" u="none" strike="noStrike" dirty="0">
                          <a:solidFill>
                            <a:srgbClr val="000000"/>
                          </a:solidFill>
                          <a:effectLst/>
                          <a:latin typeface="Walbaum Display (Cuerpo)"/>
                        </a:rPr>
                        <a:t>Arable </a:t>
                      </a:r>
                      <a:r>
                        <a:rPr lang="es-AR" sz="1000" b="0" i="0" u="none" strike="noStrike" dirty="0" err="1">
                          <a:solidFill>
                            <a:srgbClr val="000000"/>
                          </a:solidFill>
                          <a:effectLst/>
                          <a:latin typeface="Walbaum Display (Cuerpo)"/>
                        </a:rPr>
                        <a:t>land</a:t>
                      </a:r>
                      <a:endParaRPr lang="es-AR" sz="1000" b="0" i="0" u="none" strike="noStrike" dirty="0">
                        <a:solidFill>
                          <a:srgbClr val="000000"/>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a:solidFill>
                            <a:srgbClr val="000000"/>
                          </a:solidFill>
                          <a:effectLst/>
                          <a:latin typeface="Walbaum Display (Cuerpo)"/>
                        </a:rPr>
                        <a:t>-0,6897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a:solidFill>
                            <a:srgbClr val="000000"/>
                          </a:solidFill>
                          <a:effectLst/>
                          <a:latin typeface="Walbaum Display (Cuerpo)"/>
                        </a:rPr>
                        <a:t>0,5526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157284213"/>
                  </a:ext>
                </a:extLst>
              </a:tr>
              <a:tr h="126170">
                <a:tc>
                  <a:txBody>
                    <a:bodyPr/>
                    <a:lstStyle/>
                    <a:p>
                      <a:pPr algn="l" fontAlgn="b"/>
                      <a:r>
                        <a:rPr lang="es-AR" sz="1000" b="0" i="0" u="none" strike="noStrike" dirty="0" err="1">
                          <a:solidFill>
                            <a:srgbClr val="000000"/>
                          </a:solidFill>
                          <a:effectLst/>
                          <a:latin typeface="Walbaum Display (Cuerpo)"/>
                        </a:rPr>
                        <a:t>Agricultural</a:t>
                      </a:r>
                      <a:r>
                        <a:rPr lang="es-AR" sz="1000" b="0" i="0" u="none" strike="noStrike" dirty="0">
                          <a:solidFill>
                            <a:srgbClr val="000000"/>
                          </a:solidFill>
                          <a:effectLst/>
                          <a:latin typeface="Walbaum Display (Cuerpo)"/>
                        </a:rPr>
                        <a:t> raw </a:t>
                      </a:r>
                      <a:r>
                        <a:rPr lang="es-AR" sz="1000" b="0" i="0" u="none" strike="noStrike" dirty="0" err="1">
                          <a:solidFill>
                            <a:srgbClr val="000000"/>
                          </a:solidFill>
                          <a:effectLst/>
                          <a:latin typeface="Walbaum Display (Cuerpo)"/>
                        </a:rPr>
                        <a:t>materials</a:t>
                      </a:r>
                      <a:r>
                        <a:rPr lang="es-AR" sz="1000" b="0" i="0" u="none" strike="noStrike" dirty="0">
                          <a:solidFill>
                            <a:srgbClr val="000000"/>
                          </a:solidFill>
                          <a:effectLst/>
                          <a:latin typeface="Walbaum Display (Cuerpo)"/>
                        </a:rPr>
                        <a:t> </a:t>
                      </a:r>
                      <a:r>
                        <a:rPr lang="es-AR" sz="1000" b="0" i="0" u="none" strike="noStrike" dirty="0" err="1">
                          <a:solidFill>
                            <a:srgbClr val="000000"/>
                          </a:solidFill>
                          <a:effectLst/>
                          <a:latin typeface="Walbaum Display (Cuerpo)"/>
                        </a:rPr>
                        <a:t>exports</a:t>
                      </a:r>
                      <a:endParaRPr lang="es-AR" sz="1000" b="0" i="0" u="none" strike="noStrike" dirty="0">
                        <a:solidFill>
                          <a:srgbClr val="000000"/>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a:solidFill>
                            <a:srgbClr val="000000"/>
                          </a:solidFill>
                          <a:effectLst/>
                          <a:latin typeface="Walbaum Display (Cuerpo)"/>
                        </a:rPr>
                        <a:t>0,5678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a:solidFill>
                            <a:srgbClr val="000000"/>
                          </a:solidFill>
                          <a:effectLst/>
                          <a:latin typeface="Walbaum Display (Cuerpo)"/>
                        </a:rPr>
                        <a:t>0,0998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709087982"/>
                  </a:ext>
                </a:extLst>
              </a:tr>
              <a:tr h="126170">
                <a:tc>
                  <a:txBody>
                    <a:bodyPr/>
                    <a:lstStyle/>
                    <a:p>
                      <a:pPr algn="l" fontAlgn="b"/>
                      <a:r>
                        <a:rPr lang="es-AR" sz="1000" b="0" i="0" u="none" strike="noStrike" dirty="0" err="1">
                          <a:solidFill>
                            <a:srgbClr val="000000"/>
                          </a:solidFill>
                          <a:effectLst/>
                          <a:latin typeface="Walbaum Display (Cuerpo)"/>
                        </a:rPr>
                        <a:t>Agricultural</a:t>
                      </a:r>
                      <a:r>
                        <a:rPr lang="es-AR" sz="1000" b="0" i="0" u="none" strike="noStrike" dirty="0">
                          <a:solidFill>
                            <a:srgbClr val="000000"/>
                          </a:solidFill>
                          <a:effectLst/>
                          <a:latin typeface="Walbaum Display (Cuerpo)"/>
                        </a:rPr>
                        <a:t> raw </a:t>
                      </a:r>
                      <a:r>
                        <a:rPr lang="es-AR" sz="1000" b="0" i="0" u="none" strike="noStrike" dirty="0" err="1">
                          <a:solidFill>
                            <a:srgbClr val="000000"/>
                          </a:solidFill>
                          <a:effectLst/>
                          <a:latin typeface="Walbaum Display (Cuerpo)"/>
                        </a:rPr>
                        <a:t>materials</a:t>
                      </a:r>
                      <a:r>
                        <a:rPr lang="es-AR" sz="1000" b="0" i="0" u="none" strike="noStrike" dirty="0">
                          <a:solidFill>
                            <a:srgbClr val="000000"/>
                          </a:solidFill>
                          <a:effectLst/>
                          <a:latin typeface="Walbaum Display (Cuerpo)"/>
                        </a:rPr>
                        <a:t> </a:t>
                      </a:r>
                      <a:r>
                        <a:rPr lang="es-AR" sz="1000" b="0" i="0" u="none" strike="noStrike" dirty="0" err="1">
                          <a:solidFill>
                            <a:srgbClr val="000000"/>
                          </a:solidFill>
                          <a:effectLst/>
                          <a:latin typeface="Walbaum Display (Cuerpo)"/>
                        </a:rPr>
                        <a:t>imports</a:t>
                      </a:r>
                      <a:endParaRPr lang="es-AR" sz="1000" b="0" i="0" u="none" strike="noStrike" dirty="0">
                        <a:solidFill>
                          <a:srgbClr val="000000"/>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a:solidFill>
                            <a:srgbClr val="000000"/>
                          </a:solidFill>
                          <a:effectLst/>
                          <a:latin typeface="Walbaum Display (Cuerpo)"/>
                        </a:rPr>
                        <a:t>-0,0255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a:solidFill>
                            <a:srgbClr val="000000"/>
                          </a:solidFill>
                          <a:effectLst/>
                          <a:latin typeface="Walbaum Display (Cuerpo)"/>
                        </a:rPr>
                        <a:t>0,6056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909983222"/>
                  </a:ext>
                </a:extLst>
              </a:tr>
              <a:tr h="126170">
                <a:tc>
                  <a:txBody>
                    <a:bodyPr/>
                    <a:lstStyle/>
                    <a:p>
                      <a:pPr algn="l" fontAlgn="b"/>
                      <a:r>
                        <a:rPr lang="en-US" sz="1000" b="0" i="0" u="none" strike="noStrike">
                          <a:solidFill>
                            <a:srgbClr val="000000"/>
                          </a:solidFill>
                          <a:effectLst/>
                          <a:latin typeface="Walbaum Display (Cuerpo)"/>
                        </a:rPr>
                        <a:t>Agriculture, forestry, and fishing, value added</a:t>
                      </a: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a:solidFill>
                            <a:srgbClr val="000000"/>
                          </a:solidFill>
                          <a:effectLst/>
                          <a:latin typeface="Walbaum Display (Cuerpo)"/>
                        </a:rPr>
                        <a:t>0,8043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a:solidFill>
                            <a:srgbClr val="000000"/>
                          </a:solidFill>
                          <a:effectLst/>
                          <a:latin typeface="Walbaum Display (Cuerpo)"/>
                        </a:rPr>
                        <a:t>0,4104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473658310"/>
                  </a:ext>
                </a:extLst>
              </a:tr>
              <a:tr h="126170">
                <a:tc>
                  <a:txBody>
                    <a:bodyPr/>
                    <a:lstStyle/>
                    <a:p>
                      <a:pPr algn="l" fontAlgn="b"/>
                      <a:r>
                        <a:rPr lang="es-AR" sz="1000" b="0" i="0" u="none" strike="noStrike">
                          <a:solidFill>
                            <a:srgbClr val="000000"/>
                          </a:solidFill>
                          <a:effectLst/>
                          <a:latin typeface="Walbaum Display (Cuerpo)"/>
                        </a:rPr>
                        <a:t>Employment in agriculture</a:t>
                      </a: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a:solidFill>
                            <a:srgbClr val="000000"/>
                          </a:solidFill>
                          <a:effectLst/>
                          <a:latin typeface="Walbaum Display (Cuerpo)"/>
                        </a:rPr>
                        <a:t>0,6627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a:solidFill>
                            <a:srgbClr val="000000"/>
                          </a:solidFill>
                          <a:effectLst/>
                          <a:latin typeface="Walbaum Display (Cuerpo)"/>
                        </a:rPr>
                        <a:t>0,5364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328198353"/>
                  </a:ext>
                </a:extLst>
              </a:tr>
              <a:tr h="126170">
                <a:tc>
                  <a:txBody>
                    <a:bodyPr/>
                    <a:lstStyle/>
                    <a:p>
                      <a:pPr algn="l" fontAlgn="b"/>
                      <a:r>
                        <a:rPr lang="es-AR" sz="1000" b="0" i="0" u="none" strike="noStrike">
                          <a:solidFill>
                            <a:srgbClr val="000000"/>
                          </a:solidFill>
                          <a:effectLst/>
                          <a:latin typeface="Walbaum Display (Cuerpo)"/>
                        </a:rPr>
                        <a:t>Rural population</a:t>
                      </a: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a:solidFill>
                            <a:srgbClr val="000000"/>
                          </a:solidFill>
                          <a:effectLst/>
                          <a:latin typeface="Walbaum Display (Cuerpo)"/>
                        </a:rPr>
                        <a:t>-0,1219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dirty="0">
                          <a:solidFill>
                            <a:srgbClr val="000000"/>
                          </a:solidFill>
                          <a:effectLst/>
                          <a:latin typeface="Walbaum Display (Cuerpo)"/>
                        </a:rPr>
                        <a:t>0,5404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448120567"/>
                  </a:ext>
                </a:extLst>
              </a:tr>
            </a:tbl>
          </a:graphicData>
        </a:graphic>
      </p:graphicFrame>
      <p:sp>
        <p:nvSpPr>
          <p:cNvPr id="23" name="Marcador de contenido 2">
            <a:extLst>
              <a:ext uri="{FF2B5EF4-FFF2-40B4-BE49-F238E27FC236}">
                <a16:creationId xmlns:a16="http://schemas.microsoft.com/office/drawing/2014/main" id="{25D690D8-F8FE-CE77-4910-76E94C94BCD5}"/>
              </a:ext>
            </a:extLst>
          </p:cNvPr>
          <p:cNvSpPr txBox="1">
            <a:spLocks/>
          </p:cNvSpPr>
          <p:nvPr/>
        </p:nvSpPr>
        <p:spPr>
          <a:xfrm>
            <a:off x="313529" y="1027353"/>
            <a:ext cx="5547773" cy="23084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000" b="1" dirty="0">
                <a:solidFill>
                  <a:sysClr val="windowText" lastClr="000000"/>
                </a:solidFill>
                <a:latin typeface="Walbaum Display (Cuerpo)"/>
              </a:rPr>
              <a:t>Coeficiente 1 y Coeficiente 2 </a:t>
            </a:r>
            <a:r>
              <a:rPr lang="es-ES" sz="1000" dirty="0">
                <a:solidFill>
                  <a:sysClr val="windowText" lastClr="000000"/>
                </a:solidFill>
                <a:latin typeface="Walbaum Display (Cuerpo)"/>
              </a:rPr>
              <a:t>para cada </a:t>
            </a:r>
            <a:r>
              <a:rPr lang="es-ES" sz="1000" b="1" dirty="0">
                <a:solidFill>
                  <a:sysClr val="windowText" lastClr="000000"/>
                </a:solidFill>
                <a:latin typeface="Walbaum Display (Cuerpo)"/>
              </a:rPr>
              <a:t>variable</a:t>
            </a:r>
            <a:r>
              <a:rPr lang="es-ES" sz="1000" dirty="0">
                <a:solidFill>
                  <a:sysClr val="windowText" lastClr="000000"/>
                </a:solidFill>
                <a:latin typeface="Walbaum Display (Cuerpo)"/>
              </a:rPr>
              <a:t>:</a:t>
            </a:r>
            <a:endParaRPr kumimoji="0" lang="es-AR" sz="1000" i="0" u="none" strike="noStrike" kern="1200" cap="none" spc="0" normalizeH="0" baseline="0" noProof="0" dirty="0">
              <a:ln>
                <a:noFill/>
              </a:ln>
              <a:solidFill>
                <a:sysClr val="windowText" lastClr="000000"/>
              </a:solidFill>
              <a:effectLst/>
              <a:uLnTx/>
              <a:uFillTx/>
              <a:latin typeface="Walbaum Display (Cuerpo)"/>
            </a:endParaRPr>
          </a:p>
        </p:txBody>
      </p:sp>
      <p:sp>
        <p:nvSpPr>
          <p:cNvPr id="24" name="Marcador de contenido 2">
            <a:extLst>
              <a:ext uri="{FF2B5EF4-FFF2-40B4-BE49-F238E27FC236}">
                <a16:creationId xmlns:a16="http://schemas.microsoft.com/office/drawing/2014/main" id="{CD24F648-A4E2-9B28-62B2-FA5611751170}"/>
              </a:ext>
            </a:extLst>
          </p:cNvPr>
          <p:cNvSpPr txBox="1">
            <a:spLocks/>
          </p:cNvSpPr>
          <p:nvPr/>
        </p:nvSpPr>
        <p:spPr>
          <a:xfrm>
            <a:off x="313529" y="3127406"/>
            <a:ext cx="5904391" cy="23084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000" b="1" dirty="0">
                <a:solidFill>
                  <a:sysClr val="windowText" lastClr="000000"/>
                </a:solidFill>
                <a:latin typeface="Walbaum Display (Cuerpo)"/>
              </a:rPr>
              <a:t>Correlación</a:t>
            </a:r>
            <a:r>
              <a:rPr lang="es-ES" sz="1000" dirty="0">
                <a:solidFill>
                  <a:sysClr val="windowText" lastClr="000000"/>
                </a:solidFill>
                <a:latin typeface="Walbaum Display (Cuerpo)"/>
              </a:rPr>
              <a:t> entre </a:t>
            </a:r>
            <a:r>
              <a:rPr lang="es-ES" sz="1000" b="1" dirty="0">
                <a:solidFill>
                  <a:sysClr val="windowText" lastClr="000000"/>
                </a:solidFill>
                <a:latin typeface="Walbaum Display (Cuerpo)"/>
              </a:rPr>
              <a:t>Componente 1 y Componente 2 </a:t>
            </a:r>
            <a:r>
              <a:rPr lang="es-ES" sz="1000" dirty="0">
                <a:solidFill>
                  <a:sysClr val="windowText" lastClr="000000"/>
                </a:solidFill>
                <a:latin typeface="Walbaum Display (Cuerpo)"/>
              </a:rPr>
              <a:t>con </a:t>
            </a:r>
            <a:r>
              <a:rPr lang="es-ES" sz="1000" b="1" dirty="0">
                <a:solidFill>
                  <a:sysClr val="windowText" lastClr="000000"/>
                </a:solidFill>
                <a:latin typeface="Walbaum Display (Cuerpo)"/>
              </a:rPr>
              <a:t>variables</a:t>
            </a:r>
            <a:r>
              <a:rPr lang="es-ES" sz="1000" dirty="0">
                <a:solidFill>
                  <a:sysClr val="windowText" lastClr="000000"/>
                </a:solidFill>
                <a:latin typeface="Walbaum Display (Cuerpo)"/>
              </a:rPr>
              <a:t>: </a:t>
            </a:r>
            <a:endParaRPr kumimoji="0" lang="es-AR" sz="1000" i="0" u="none" strike="noStrike" kern="1200" cap="none" spc="0" normalizeH="0" baseline="0" noProof="0" dirty="0">
              <a:ln>
                <a:noFill/>
              </a:ln>
              <a:solidFill>
                <a:sysClr val="windowText" lastClr="000000"/>
              </a:solidFill>
              <a:effectLst/>
              <a:uLnTx/>
              <a:uFillTx/>
              <a:latin typeface="Walbaum Display (Cuerpo)"/>
            </a:endParaRPr>
          </a:p>
        </p:txBody>
      </p:sp>
      <p:sp>
        <p:nvSpPr>
          <p:cNvPr id="25" name="Marcador de contenido 2">
            <a:extLst>
              <a:ext uri="{FF2B5EF4-FFF2-40B4-BE49-F238E27FC236}">
                <a16:creationId xmlns:a16="http://schemas.microsoft.com/office/drawing/2014/main" id="{CD9BA81A-853D-E7A9-C147-0023C7C9EF44}"/>
              </a:ext>
            </a:extLst>
          </p:cNvPr>
          <p:cNvSpPr txBox="1">
            <a:spLocks/>
          </p:cNvSpPr>
          <p:nvPr/>
        </p:nvSpPr>
        <p:spPr>
          <a:xfrm>
            <a:off x="304903" y="4762330"/>
            <a:ext cx="11480822" cy="1515826"/>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50" b="1" dirty="0">
                <a:solidFill>
                  <a:sysClr val="windowText" lastClr="000000"/>
                </a:solidFill>
                <a:latin typeface="Walbaum Display (Cuerpo)"/>
              </a:rPr>
              <a:t>Comentarios: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50" dirty="0">
                <a:solidFill>
                  <a:sysClr val="windowText" lastClr="000000"/>
                </a:solidFill>
                <a:latin typeface="Walbaum Display (Cuerpo)"/>
              </a:rPr>
              <a:t>La </a:t>
            </a:r>
            <a:r>
              <a:rPr lang="es-ES" sz="1050" b="1" dirty="0">
                <a:solidFill>
                  <a:sysClr val="windowText" lastClr="000000"/>
                </a:solidFill>
                <a:latin typeface="Walbaum Display (Cuerpo)"/>
              </a:rPr>
              <a:t>interpretación de los Componente Principales </a:t>
            </a:r>
            <a:r>
              <a:rPr lang="es-ES" sz="1050" dirty="0">
                <a:solidFill>
                  <a:sysClr val="windowText" lastClr="000000"/>
                </a:solidFill>
                <a:latin typeface="Walbaum Display (Cuerpo)"/>
              </a:rPr>
              <a:t>puede realizarse o bien analizando la </a:t>
            </a:r>
            <a:r>
              <a:rPr lang="es-ES" sz="1050" b="1" dirty="0">
                <a:solidFill>
                  <a:sysClr val="windowText" lastClr="000000"/>
                </a:solidFill>
                <a:latin typeface="Walbaum Display (Cuerpo)"/>
              </a:rPr>
              <a:t>matriz de coeficientes </a:t>
            </a:r>
            <a:r>
              <a:rPr lang="es-ES" sz="1050" dirty="0">
                <a:solidFill>
                  <a:sysClr val="windowText" lastClr="000000"/>
                </a:solidFill>
                <a:latin typeface="Walbaum Display (Cuerpo)"/>
              </a:rPr>
              <a:t>(</a:t>
            </a:r>
            <a:r>
              <a:rPr lang="es-ES" sz="1050" dirty="0" err="1">
                <a:solidFill>
                  <a:sysClr val="windowText" lastClr="000000"/>
                </a:solidFill>
                <a:latin typeface="Walbaum Display (Cuerpo)"/>
              </a:rPr>
              <a:t>autovectores</a:t>
            </a:r>
            <a:r>
              <a:rPr lang="es-ES" sz="1050" dirty="0">
                <a:solidFill>
                  <a:sysClr val="windowText" lastClr="000000"/>
                </a:solidFill>
                <a:latin typeface="Walbaum Display (Cuerpo)"/>
              </a:rPr>
              <a:t>) provenientes de PCA, o bien al observar la </a:t>
            </a:r>
            <a:r>
              <a:rPr lang="es-ES" sz="1050" b="1" dirty="0">
                <a:solidFill>
                  <a:sysClr val="windowText" lastClr="000000"/>
                </a:solidFill>
                <a:latin typeface="Walbaum Display (Cuerpo)"/>
              </a:rPr>
              <a:t>correlación</a:t>
            </a:r>
            <a:r>
              <a:rPr lang="es-ES" sz="1050" dirty="0">
                <a:solidFill>
                  <a:sysClr val="windowText" lastClr="000000"/>
                </a:solidFill>
                <a:latin typeface="Walbaum Display (Cuerpo)"/>
              </a:rPr>
              <a:t> existente entre los componentes y las variables originales, dado que los resultados alcanzados por ambos ofrecen iguales conclusiones.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50" dirty="0">
                <a:solidFill>
                  <a:sysClr val="windowText" lastClr="000000"/>
                </a:solidFill>
                <a:latin typeface="Walbaum Display (Cuerpo)"/>
              </a:rPr>
              <a:t>Dado que los componentes principales surgen (bajo este modelo PCA) del producto matricial entre la matriz de datos estandarizados y los coeficientes, puede interpretarse lo siguiente:</a:t>
            </a:r>
          </a:p>
          <a:p>
            <a:pPr lvl="2" algn="just">
              <a:spcBef>
                <a:spcPts val="0"/>
              </a:spcBef>
              <a:spcAft>
                <a:spcPts val="0"/>
              </a:spcAft>
              <a:buClr>
                <a:srgbClr val="1CADE4"/>
              </a:buClr>
              <a:buSzPct val="100000"/>
              <a:buFont typeface="Wingdings" panose="05000000000000000000" pitchFamily="2" charset="2"/>
              <a:buChar char="§"/>
              <a:defRPr/>
            </a:pPr>
            <a:r>
              <a:rPr lang="es-ES" sz="1050" b="1" dirty="0">
                <a:solidFill>
                  <a:sysClr val="windowText" lastClr="000000"/>
                </a:solidFill>
                <a:latin typeface="Walbaum Display (Cuerpo)"/>
              </a:rPr>
              <a:t>Componente Principal 1:</a:t>
            </a:r>
            <a:r>
              <a:rPr lang="es-ES" sz="1050" dirty="0">
                <a:solidFill>
                  <a:sysClr val="windowText" lastClr="000000"/>
                </a:solidFill>
                <a:latin typeface="Walbaum Display (Cuerpo)"/>
              </a:rPr>
              <a:t> Representaría, en forma conjunta y de forma positiva, un producto ponderado del valor agregado, el empleo y las exportaciones en la agricultura. A su vez, implicaría, de forma negativa, un producto ponderado de la tierra arable y agrícola. En este sentido, es de esperar que países con altos guarismos en primer grupo y bajos guarismos en segundo grupo, presenten un alto Componente Principal 1. Ejemplo: Colombia.</a:t>
            </a:r>
          </a:p>
          <a:p>
            <a:pPr lvl="2" algn="just">
              <a:spcBef>
                <a:spcPts val="0"/>
              </a:spcBef>
              <a:spcAft>
                <a:spcPts val="0"/>
              </a:spcAft>
              <a:buClr>
                <a:srgbClr val="1CADE4"/>
              </a:buClr>
              <a:buSzPct val="100000"/>
              <a:buFont typeface="Wingdings" panose="05000000000000000000" pitchFamily="2" charset="2"/>
              <a:buChar char="§"/>
              <a:defRPr/>
            </a:pPr>
            <a:r>
              <a:rPr lang="es-ES" sz="1050" b="1" dirty="0">
                <a:solidFill>
                  <a:sysClr val="windowText" lastClr="000000"/>
                </a:solidFill>
                <a:latin typeface="Walbaum Display (Cuerpo)"/>
              </a:rPr>
              <a:t>Componente Principal 2: </a:t>
            </a:r>
            <a:r>
              <a:rPr lang="es-ES" sz="1050" dirty="0">
                <a:solidFill>
                  <a:sysClr val="windowText" lastClr="000000"/>
                </a:solidFill>
                <a:latin typeface="Walbaum Display (Cuerpo)"/>
              </a:rPr>
              <a:t>Representaría, en forma conjunta y de forma positiva, un producto ponderado de todas las variables de la matriz de datos, siendo las importaciones agrícolas la variable que presenta mayor peso en la ponderación, seguidas de tierras arables y agrícolas. Ejemplo: Dinamarca.</a:t>
            </a:r>
          </a:p>
        </p:txBody>
      </p:sp>
      <p:sp>
        <p:nvSpPr>
          <p:cNvPr id="27" name="Marcador de contenido 2">
            <a:extLst>
              <a:ext uri="{FF2B5EF4-FFF2-40B4-BE49-F238E27FC236}">
                <a16:creationId xmlns:a16="http://schemas.microsoft.com/office/drawing/2014/main" id="{60F0D6F0-BCD0-6550-F371-E26AE1BD2700}"/>
              </a:ext>
            </a:extLst>
          </p:cNvPr>
          <p:cNvSpPr txBox="1">
            <a:spLocks/>
          </p:cNvSpPr>
          <p:nvPr/>
        </p:nvSpPr>
        <p:spPr>
          <a:xfrm>
            <a:off x="6042661" y="1035507"/>
            <a:ext cx="6096000" cy="255843"/>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000" b="1" dirty="0">
                <a:solidFill>
                  <a:sysClr val="windowText" lastClr="000000"/>
                </a:solidFill>
                <a:latin typeface="Walbaum Display (Cuerpo)"/>
              </a:rPr>
              <a:t>Matriz de datos estandariza </a:t>
            </a:r>
            <a:r>
              <a:rPr lang="es-ES" sz="1000" dirty="0">
                <a:solidFill>
                  <a:sysClr val="windowText" lastClr="000000"/>
                </a:solidFill>
                <a:latin typeface="Walbaum Display (Cuerpo)"/>
              </a:rPr>
              <a:t>(solo 20 observaciones) junto a </a:t>
            </a:r>
            <a:r>
              <a:rPr lang="es-ES" sz="1000" b="1" dirty="0">
                <a:solidFill>
                  <a:sysClr val="windowText" lastClr="000000"/>
                </a:solidFill>
                <a:latin typeface="Walbaum Display (Cuerpo)"/>
              </a:rPr>
              <a:t>primeros dos componentes</a:t>
            </a:r>
            <a:r>
              <a:rPr lang="es-ES" sz="1000" dirty="0">
                <a:solidFill>
                  <a:sysClr val="windowText" lastClr="000000"/>
                </a:solidFill>
                <a:latin typeface="Walbaum Display (Cuerpo)"/>
              </a:rPr>
              <a:t>:</a:t>
            </a:r>
            <a:endParaRPr kumimoji="0" lang="es-AR" sz="1000" i="0" u="none" strike="noStrike" kern="1200" cap="none" spc="0" normalizeH="0" baseline="0" noProof="0" dirty="0">
              <a:ln>
                <a:noFill/>
              </a:ln>
              <a:solidFill>
                <a:sysClr val="windowText" lastClr="000000"/>
              </a:solidFill>
              <a:effectLst/>
              <a:uLnTx/>
              <a:uFillTx/>
              <a:latin typeface="Walbaum Display (Cuerpo)"/>
            </a:endParaRPr>
          </a:p>
        </p:txBody>
      </p:sp>
      <p:sp>
        <p:nvSpPr>
          <p:cNvPr id="28" name="Elipse 27">
            <a:extLst>
              <a:ext uri="{FF2B5EF4-FFF2-40B4-BE49-F238E27FC236}">
                <a16:creationId xmlns:a16="http://schemas.microsoft.com/office/drawing/2014/main" id="{36748E0C-5782-7F92-46B4-664E4905E05C}"/>
              </a:ext>
            </a:extLst>
          </p:cNvPr>
          <p:cNvSpPr/>
          <p:nvPr/>
        </p:nvSpPr>
        <p:spPr>
          <a:xfrm>
            <a:off x="3953624" y="2094873"/>
            <a:ext cx="574964" cy="177001"/>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9" name="Elipse 28">
            <a:extLst>
              <a:ext uri="{FF2B5EF4-FFF2-40B4-BE49-F238E27FC236}">
                <a16:creationId xmlns:a16="http://schemas.microsoft.com/office/drawing/2014/main" id="{9B7CC6EA-4646-B052-7A86-1CC02F7996E7}"/>
              </a:ext>
            </a:extLst>
          </p:cNvPr>
          <p:cNvSpPr/>
          <p:nvPr/>
        </p:nvSpPr>
        <p:spPr>
          <a:xfrm>
            <a:off x="3953624" y="2260099"/>
            <a:ext cx="574964" cy="177001"/>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0" name="Elipse 29">
            <a:extLst>
              <a:ext uri="{FF2B5EF4-FFF2-40B4-BE49-F238E27FC236}">
                <a16:creationId xmlns:a16="http://schemas.microsoft.com/office/drawing/2014/main" id="{CF4DCAB0-52A6-385E-36AE-9656599135B2}"/>
              </a:ext>
            </a:extLst>
          </p:cNvPr>
          <p:cNvSpPr/>
          <p:nvPr/>
        </p:nvSpPr>
        <p:spPr>
          <a:xfrm>
            <a:off x="3953624" y="1774542"/>
            <a:ext cx="574964" cy="177001"/>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1" name="Elipse 30">
            <a:extLst>
              <a:ext uri="{FF2B5EF4-FFF2-40B4-BE49-F238E27FC236}">
                <a16:creationId xmlns:a16="http://schemas.microsoft.com/office/drawing/2014/main" id="{4147ED92-6795-D87B-2A49-7E2BD26FDD4A}"/>
              </a:ext>
            </a:extLst>
          </p:cNvPr>
          <p:cNvSpPr/>
          <p:nvPr/>
        </p:nvSpPr>
        <p:spPr>
          <a:xfrm>
            <a:off x="3953624" y="1432027"/>
            <a:ext cx="574964" cy="348289"/>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2" name="Elipse 31">
            <a:extLst>
              <a:ext uri="{FF2B5EF4-FFF2-40B4-BE49-F238E27FC236}">
                <a16:creationId xmlns:a16="http://schemas.microsoft.com/office/drawing/2014/main" id="{D455BB38-F2C8-0B69-4398-5A9551D71406}"/>
              </a:ext>
            </a:extLst>
          </p:cNvPr>
          <p:cNvSpPr/>
          <p:nvPr/>
        </p:nvSpPr>
        <p:spPr>
          <a:xfrm>
            <a:off x="5026025" y="1432026"/>
            <a:ext cx="651096" cy="1167559"/>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4" name="Elipse 33">
            <a:extLst>
              <a:ext uri="{FF2B5EF4-FFF2-40B4-BE49-F238E27FC236}">
                <a16:creationId xmlns:a16="http://schemas.microsoft.com/office/drawing/2014/main" id="{A55F8FD6-A18D-E7F3-8A8A-9C777CA0B688}"/>
              </a:ext>
            </a:extLst>
          </p:cNvPr>
          <p:cNvSpPr/>
          <p:nvPr/>
        </p:nvSpPr>
        <p:spPr>
          <a:xfrm>
            <a:off x="5071339" y="1943877"/>
            <a:ext cx="574964" cy="177001"/>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5" name="Elipse 34">
            <a:extLst>
              <a:ext uri="{FF2B5EF4-FFF2-40B4-BE49-F238E27FC236}">
                <a16:creationId xmlns:a16="http://schemas.microsoft.com/office/drawing/2014/main" id="{14E39DE0-BE09-7807-3ED0-35FB70432805}"/>
              </a:ext>
            </a:extLst>
          </p:cNvPr>
          <p:cNvSpPr/>
          <p:nvPr/>
        </p:nvSpPr>
        <p:spPr>
          <a:xfrm>
            <a:off x="3952412" y="4182286"/>
            <a:ext cx="574964" cy="177001"/>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6" name="Elipse 35">
            <a:extLst>
              <a:ext uri="{FF2B5EF4-FFF2-40B4-BE49-F238E27FC236}">
                <a16:creationId xmlns:a16="http://schemas.microsoft.com/office/drawing/2014/main" id="{17372F70-0D90-94F9-E194-7F53406BE6BC}"/>
              </a:ext>
            </a:extLst>
          </p:cNvPr>
          <p:cNvSpPr/>
          <p:nvPr/>
        </p:nvSpPr>
        <p:spPr>
          <a:xfrm>
            <a:off x="3952412" y="4347512"/>
            <a:ext cx="574964" cy="177001"/>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7" name="Elipse 36">
            <a:extLst>
              <a:ext uri="{FF2B5EF4-FFF2-40B4-BE49-F238E27FC236}">
                <a16:creationId xmlns:a16="http://schemas.microsoft.com/office/drawing/2014/main" id="{2F495DC2-7EA4-B72E-F26B-597D0CDF7087}"/>
              </a:ext>
            </a:extLst>
          </p:cNvPr>
          <p:cNvSpPr/>
          <p:nvPr/>
        </p:nvSpPr>
        <p:spPr>
          <a:xfrm>
            <a:off x="3952412" y="3861955"/>
            <a:ext cx="574964" cy="177001"/>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8" name="Elipse 37">
            <a:extLst>
              <a:ext uri="{FF2B5EF4-FFF2-40B4-BE49-F238E27FC236}">
                <a16:creationId xmlns:a16="http://schemas.microsoft.com/office/drawing/2014/main" id="{D71A01C8-21A1-4BFC-F4A6-B755C847F2DA}"/>
              </a:ext>
            </a:extLst>
          </p:cNvPr>
          <p:cNvSpPr/>
          <p:nvPr/>
        </p:nvSpPr>
        <p:spPr>
          <a:xfrm>
            <a:off x="3952412" y="3519440"/>
            <a:ext cx="574964" cy="348289"/>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9" name="Elipse 38">
            <a:extLst>
              <a:ext uri="{FF2B5EF4-FFF2-40B4-BE49-F238E27FC236}">
                <a16:creationId xmlns:a16="http://schemas.microsoft.com/office/drawing/2014/main" id="{5B760413-8EC1-75D7-61AA-59C03DBEC61D}"/>
              </a:ext>
            </a:extLst>
          </p:cNvPr>
          <p:cNvSpPr/>
          <p:nvPr/>
        </p:nvSpPr>
        <p:spPr>
          <a:xfrm>
            <a:off x="5024813" y="3519439"/>
            <a:ext cx="651096" cy="1167559"/>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0" name="Elipse 39">
            <a:extLst>
              <a:ext uri="{FF2B5EF4-FFF2-40B4-BE49-F238E27FC236}">
                <a16:creationId xmlns:a16="http://schemas.microsoft.com/office/drawing/2014/main" id="{22271824-DF3C-DCC9-ECAA-1CD8E64292A8}"/>
              </a:ext>
            </a:extLst>
          </p:cNvPr>
          <p:cNvSpPr/>
          <p:nvPr/>
        </p:nvSpPr>
        <p:spPr>
          <a:xfrm>
            <a:off x="5070127" y="4031290"/>
            <a:ext cx="574964" cy="177001"/>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2" name="Elipse 41">
            <a:extLst>
              <a:ext uri="{FF2B5EF4-FFF2-40B4-BE49-F238E27FC236}">
                <a16:creationId xmlns:a16="http://schemas.microsoft.com/office/drawing/2014/main" id="{9FE1B58F-BEDF-BE5A-5187-BFA72FA60D5D}"/>
              </a:ext>
            </a:extLst>
          </p:cNvPr>
          <p:cNvSpPr/>
          <p:nvPr/>
        </p:nvSpPr>
        <p:spPr>
          <a:xfrm>
            <a:off x="9071609" y="2609111"/>
            <a:ext cx="402586" cy="225952"/>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3" name="Elipse 42">
            <a:extLst>
              <a:ext uri="{FF2B5EF4-FFF2-40B4-BE49-F238E27FC236}">
                <a16:creationId xmlns:a16="http://schemas.microsoft.com/office/drawing/2014/main" id="{6CFEA649-4C9E-5D9B-36A4-449F593E1A73}"/>
              </a:ext>
            </a:extLst>
          </p:cNvPr>
          <p:cNvSpPr/>
          <p:nvPr/>
        </p:nvSpPr>
        <p:spPr>
          <a:xfrm>
            <a:off x="9527535" y="2609111"/>
            <a:ext cx="402586" cy="225952"/>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4" name="Elipse 43">
            <a:extLst>
              <a:ext uri="{FF2B5EF4-FFF2-40B4-BE49-F238E27FC236}">
                <a16:creationId xmlns:a16="http://schemas.microsoft.com/office/drawing/2014/main" id="{38865EF4-CC9E-5A01-D46E-3E64064DC566}"/>
              </a:ext>
            </a:extLst>
          </p:cNvPr>
          <p:cNvSpPr/>
          <p:nvPr/>
        </p:nvSpPr>
        <p:spPr>
          <a:xfrm>
            <a:off x="7970197" y="2607416"/>
            <a:ext cx="402586" cy="225952"/>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5" name="Elipse 44">
            <a:extLst>
              <a:ext uri="{FF2B5EF4-FFF2-40B4-BE49-F238E27FC236}">
                <a16:creationId xmlns:a16="http://schemas.microsoft.com/office/drawing/2014/main" id="{338D4494-CC9E-43D0-6F4E-8ECEB1894C8E}"/>
              </a:ext>
            </a:extLst>
          </p:cNvPr>
          <p:cNvSpPr/>
          <p:nvPr/>
        </p:nvSpPr>
        <p:spPr>
          <a:xfrm>
            <a:off x="6858000" y="2607416"/>
            <a:ext cx="974862" cy="225952"/>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7" name="Elipse 46">
            <a:extLst>
              <a:ext uri="{FF2B5EF4-FFF2-40B4-BE49-F238E27FC236}">
                <a16:creationId xmlns:a16="http://schemas.microsoft.com/office/drawing/2014/main" id="{7C070A43-EA17-B6E5-1E96-389667A923E8}"/>
              </a:ext>
            </a:extLst>
          </p:cNvPr>
          <p:cNvSpPr/>
          <p:nvPr/>
        </p:nvSpPr>
        <p:spPr>
          <a:xfrm>
            <a:off x="10808470" y="2607416"/>
            <a:ext cx="402586" cy="225952"/>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8" name="Elipse 47">
            <a:extLst>
              <a:ext uri="{FF2B5EF4-FFF2-40B4-BE49-F238E27FC236}">
                <a16:creationId xmlns:a16="http://schemas.microsoft.com/office/drawing/2014/main" id="{BA9831A4-052A-0504-0903-64EB4EDAC2FD}"/>
              </a:ext>
            </a:extLst>
          </p:cNvPr>
          <p:cNvSpPr/>
          <p:nvPr/>
        </p:nvSpPr>
        <p:spPr>
          <a:xfrm>
            <a:off x="11337490" y="3227590"/>
            <a:ext cx="402586" cy="225952"/>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9" name="Elipse 48">
            <a:extLst>
              <a:ext uri="{FF2B5EF4-FFF2-40B4-BE49-F238E27FC236}">
                <a16:creationId xmlns:a16="http://schemas.microsoft.com/office/drawing/2014/main" id="{36EE536D-EA7D-414B-9DB4-FC6B5675D5E0}"/>
              </a:ext>
            </a:extLst>
          </p:cNvPr>
          <p:cNvSpPr/>
          <p:nvPr/>
        </p:nvSpPr>
        <p:spPr>
          <a:xfrm>
            <a:off x="8515453" y="3236480"/>
            <a:ext cx="402586" cy="225952"/>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0" name="Elipse 49">
            <a:extLst>
              <a:ext uri="{FF2B5EF4-FFF2-40B4-BE49-F238E27FC236}">
                <a16:creationId xmlns:a16="http://schemas.microsoft.com/office/drawing/2014/main" id="{5F4DDA64-47C3-9C78-2208-D9E5209AECB6}"/>
              </a:ext>
            </a:extLst>
          </p:cNvPr>
          <p:cNvSpPr/>
          <p:nvPr/>
        </p:nvSpPr>
        <p:spPr>
          <a:xfrm>
            <a:off x="6858000" y="3234892"/>
            <a:ext cx="974861" cy="225952"/>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477540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8</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COMPONENTES PRINCIPALES</a:t>
            </a:r>
          </a:p>
        </p:txBody>
      </p:sp>
      <p:sp>
        <p:nvSpPr>
          <p:cNvPr id="3" name="Marcador de contenido 2">
            <a:extLst>
              <a:ext uri="{FF2B5EF4-FFF2-40B4-BE49-F238E27FC236}">
                <a16:creationId xmlns:a16="http://schemas.microsoft.com/office/drawing/2014/main" id="{D430C91C-DC13-9A8C-795D-9BF0976E46A1}"/>
              </a:ext>
            </a:extLst>
          </p:cNvPr>
          <p:cNvSpPr txBox="1">
            <a:spLocks/>
          </p:cNvSpPr>
          <p:nvPr/>
        </p:nvSpPr>
        <p:spPr>
          <a:xfrm>
            <a:off x="149673" y="669802"/>
            <a:ext cx="11848363" cy="255843"/>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i="0" u="none" strike="noStrike" kern="1200" cap="none" spc="0" normalizeH="0" baseline="0" noProof="0" dirty="0">
                <a:ln>
                  <a:noFill/>
                </a:ln>
                <a:solidFill>
                  <a:sysClr val="windowText" lastClr="000000"/>
                </a:solidFill>
                <a:effectLst/>
                <a:uLnTx/>
                <a:uFillTx/>
                <a:latin typeface="Walbaum Display (Cuerpo)"/>
              </a:rPr>
              <a:t>Se presenta un </a:t>
            </a:r>
            <a:r>
              <a:rPr kumimoji="0" lang="es-ES" sz="1200" b="1" i="0" u="none" strike="noStrike" kern="1200" cap="none" spc="0" normalizeH="0" baseline="0" noProof="0" dirty="0">
                <a:ln>
                  <a:noFill/>
                </a:ln>
                <a:solidFill>
                  <a:sysClr val="windowText" lastClr="000000"/>
                </a:solidFill>
                <a:effectLst/>
                <a:uLnTx/>
                <a:uFillTx/>
                <a:latin typeface="Walbaum Display (Cuerpo)"/>
              </a:rPr>
              <a:t>análisis de estadística descriptiva en conjunto con una representación </a:t>
            </a:r>
            <a:r>
              <a:rPr kumimoji="0" lang="es-ES" sz="1200" b="1" i="1" u="none" strike="noStrike" kern="1200" cap="none" spc="0" normalizeH="0" baseline="0" noProof="0" dirty="0" err="1">
                <a:ln>
                  <a:noFill/>
                </a:ln>
                <a:solidFill>
                  <a:sysClr val="windowText" lastClr="000000"/>
                </a:solidFill>
                <a:effectLst/>
                <a:uLnTx/>
                <a:uFillTx/>
                <a:latin typeface="Walbaum Display (Cuerpo)"/>
              </a:rPr>
              <a:t>biplot</a:t>
            </a:r>
            <a:r>
              <a:rPr kumimoji="0" lang="es-ES" sz="1200" b="1" i="1" u="none" strike="noStrike" kern="1200" cap="none" spc="0" normalizeH="0" baseline="0" noProof="0" dirty="0">
                <a:ln>
                  <a:noFill/>
                </a:ln>
                <a:solidFill>
                  <a:sysClr val="windowText" lastClr="000000"/>
                </a:solidFill>
                <a:effectLst/>
                <a:uLnTx/>
                <a:uFillTx/>
                <a:latin typeface="Walbaum Display (Cuerpo)"/>
              </a:rPr>
              <a:t> </a:t>
            </a:r>
            <a:r>
              <a:rPr kumimoji="0" lang="es-ES" sz="1200" b="1" i="0" u="none" strike="noStrike" kern="1200" cap="none" spc="0" normalizeH="0" baseline="0" noProof="0" dirty="0">
                <a:ln>
                  <a:noFill/>
                </a:ln>
                <a:solidFill>
                  <a:sysClr val="windowText" lastClr="000000"/>
                </a:solidFill>
                <a:effectLst/>
                <a:uLnTx/>
                <a:uFillTx/>
                <a:latin typeface="Walbaum Display (Cuerpo)"/>
              </a:rPr>
              <a:t>de las dos primeras Componentes Principales</a:t>
            </a:r>
            <a:r>
              <a:rPr kumimoji="0" lang="es-ES" sz="1200" i="0" u="none" strike="noStrike" kern="1200" cap="none" spc="0" normalizeH="0" baseline="0" noProof="0" dirty="0">
                <a:ln>
                  <a:noFill/>
                </a:ln>
                <a:solidFill>
                  <a:sysClr val="windowText" lastClr="000000"/>
                </a:solidFill>
                <a:effectLst/>
                <a:uLnTx/>
                <a:uFillTx/>
                <a:latin typeface="Walbaum Display (Cuerpo)"/>
              </a:rPr>
              <a:t>:</a:t>
            </a: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6" name="Tabla 5">
            <a:extLst>
              <a:ext uri="{FF2B5EF4-FFF2-40B4-BE49-F238E27FC236}">
                <a16:creationId xmlns:a16="http://schemas.microsoft.com/office/drawing/2014/main" id="{627A4CB0-FD36-F5A2-EA08-23F242CA401D}"/>
              </a:ext>
            </a:extLst>
          </p:cNvPr>
          <p:cNvGraphicFramePr>
            <a:graphicFrameLocks noGrp="1"/>
          </p:cNvGraphicFramePr>
          <p:nvPr>
            <p:extLst>
              <p:ext uri="{D42A27DB-BD31-4B8C-83A1-F6EECF244321}">
                <p14:modId xmlns:p14="http://schemas.microsoft.com/office/powerpoint/2010/main" val="1263589558"/>
              </p:ext>
            </p:extLst>
          </p:nvPr>
        </p:nvGraphicFramePr>
        <p:xfrm>
          <a:off x="5419349" y="1342946"/>
          <a:ext cx="3180637" cy="1483834"/>
        </p:xfrm>
        <a:graphic>
          <a:graphicData uri="http://schemas.openxmlformats.org/drawingml/2006/table">
            <a:tbl>
              <a:tblPr>
                <a:tableStyleId>{5C22544A-7EE6-4342-B048-85BDC9FD1C3A}</a:tableStyleId>
              </a:tblPr>
              <a:tblGrid>
                <a:gridCol w="1489075">
                  <a:extLst>
                    <a:ext uri="{9D8B030D-6E8A-4147-A177-3AD203B41FA5}">
                      <a16:colId xmlns:a16="http://schemas.microsoft.com/office/drawing/2014/main" val="1332375459"/>
                    </a:ext>
                  </a:extLst>
                </a:gridCol>
                <a:gridCol w="845781">
                  <a:extLst>
                    <a:ext uri="{9D8B030D-6E8A-4147-A177-3AD203B41FA5}">
                      <a16:colId xmlns:a16="http://schemas.microsoft.com/office/drawing/2014/main" val="3524843539"/>
                    </a:ext>
                  </a:extLst>
                </a:gridCol>
                <a:gridCol w="845781">
                  <a:extLst>
                    <a:ext uri="{9D8B030D-6E8A-4147-A177-3AD203B41FA5}">
                      <a16:colId xmlns:a16="http://schemas.microsoft.com/office/drawing/2014/main" val="17378469"/>
                    </a:ext>
                  </a:extLst>
                </a:gridCol>
              </a:tblGrid>
              <a:tr h="169384">
                <a:tc>
                  <a:txBody>
                    <a:bodyPr/>
                    <a:lstStyle/>
                    <a:p>
                      <a:pPr algn="ctr" fontAlgn="ctr"/>
                      <a:r>
                        <a:rPr lang="es-AR" sz="800" b="1" u="none" strike="noStrike" dirty="0">
                          <a:effectLst/>
                          <a:latin typeface="Walbaum Display (Cuerpo)"/>
                        </a:rPr>
                        <a:t>Indicador / Variable</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1" u="none" strike="noStrike" dirty="0">
                          <a:effectLst/>
                          <a:latin typeface="Walbaum Display (Cuerpo)"/>
                        </a:rPr>
                        <a:t>Comp. 1</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1" u="none" strike="noStrike" dirty="0">
                          <a:effectLst/>
                          <a:latin typeface="Walbaum Display (Cuerpo)"/>
                        </a:rPr>
                        <a:t>Comp. 2</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extLst>
                  <a:ext uri="{0D108BD9-81ED-4DB2-BD59-A6C34878D82A}">
                    <a16:rowId xmlns:a16="http://schemas.microsoft.com/office/drawing/2014/main" val="2916273694"/>
                  </a:ext>
                </a:extLst>
              </a:tr>
              <a:tr h="73066">
                <a:tc>
                  <a:txBody>
                    <a:bodyPr/>
                    <a:lstStyle/>
                    <a:p>
                      <a:pPr algn="ctr" fontAlgn="ctr"/>
                      <a:r>
                        <a:rPr lang="es-AR" sz="800" b="1" u="none" strike="noStrike" dirty="0">
                          <a:effectLst/>
                          <a:latin typeface="Walbaum Display (Cuerpo)"/>
                        </a:rPr>
                        <a:t>Cantidad </a:t>
                      </a:r>
                      <a:r>
                        <a:rPr lang="es-AR" sz="800" b="1" u="none" strike="noStrike" dirty="0" err="1">
                          <a:effectLst/>
                          <a:latin typeface="Walbaum Display (Cuerpo)"/>
                        </a:rPr>
                        <a:t>obs</a:t>
                      </a:r>
                      <a:r>
                        <a:rPr lang="es-AR" sz="800" b="1" u="none" strike="noStrike" dirty="0">
                          <a:effectLst/>
                          <a:latin typeface="Walbaum Display (Cuerpo)"/>
                        </a:rPr>
                        <a:t>.</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dirty="0">
                          <a:solidFill>
                            <a:srgbClr val="000000"/>
                          </a:solidFill>
                          <a:effectLst/>
                          <a:latin typeface="Walbaum Display (Cuerpo)"/>
                        </a:rPr>
                        <a:t>39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a:solidFill>
                            <a:srgbClr val="000000"/>
                          </a:solidFill>
                          <a:effectLst/>
                          <a:latin typeface="Walbaum Display (Cuerpo)"/>
                        </a:rPr>
                        <a:t>39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065610304"/>
                  </a:ext>
                </a:extLst>
              </a:tr>
              <a:tr h="73066">
                <a:tc>
                  <a:txBody>
                    <a:bodyPr/>
                    <a:lstStyle/>
                    <a:p>
                      <a:pPr algn="ctr" fontAlgn="ctr"/>
                      <a:r>
                        <a:rPr lang="es-AR" sz="800" b="1" u="none" strike="noStrike" dirty="0">
                          <a:effectLst/>
                          <a:latin typeface="Walbaum Display (Cuerpo)"/>
                        </a:rPr>
                        <a:t>Promedio</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a:solidFill>
                            <a:srgbClr val="000000"/>
                          </a:solidFill>
                          <a:effectLst/>
                          <a:latin typeface="Walbaum Display (Cuerpo)"/>
                        </a:rPr>
                        <a:t>0,0000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a:solidFill>
                            <a:srgbClr val="000000"/>
                          </a:solidFill>
                          <a:effectLst/>
                          <a:latin typeface="Walbaum Display (Cuerpo)"/>
                        </a:rPr>
                        <a:t>0,0000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36681187"/>
                  </a:ext>
                </a:extLst>
              </a:tr>
              <a:tr h="73066">
                <a:tc>
                  <a:txBody>
                    <a:bodyPr/>
                    <a:lstStyle/>
                    <a:p>
                      <a:pPr algn="ctr" fontAlgn="ctr"/>
                      <a:r>
                        <a:rPr lang="es-AR" sz="800" b="1" u="none" strike="noStrike" dirty="0">
                          <a:effectLst/>
                          <a:latin typeface="Walbaum Display (Cuerpo)"/>
                        </a:rPr>
                        <a:t>Desvío estándar</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dirty="0">
                          <a:solidFill>
                            <a:srgbClr val="000000"/>
                          </a:solidFill>
                          <a:effectLst/>
                          <a:latin typeface="Walbaum Display (Cuerpo)"/>
                        </a:rPr>
                        <a:t>1,4743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a:solidFill>
                            <a:srgbClr val="000000"/>
                          </a:solidFill>
                          <a:effectLst/>
                          <a:latin typeface="Walbaum Display (Cuerpo)"/>
                        </a:rPr>
                        <a:t>1,3100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031844166"/>
                  </a:ext>
                </a:extLst>
              </a:tr>
              <a:tr h="73066">
                <a:tc>
                  <a:txBody>
                    <a:bodyPr/>
                    <a:lstStyle/>
                    <a:p>
                      <a:pPr algn="ctr" fontAlgn="ctr"/>
                      <a:r>
                        <a:rPr lang="es-AR" sz="800" b="1" u="none" strike="noStrike" dirty="0">
                          <a:effectLst/>
                          <a:latin typeface="Walbaum Display (Cuerpo)"/>
                        </a:rPr>
                        <a:t>Mínimo</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dirty="0">
                          <a:solidFill>
                            <a:srgbClr val="000000"/>
                          </a:solidFill>
                          <a:effectLst/>
                          <a:latin typeface="Walbaum Display (Cuerpo)"/>
                        </a:rPr>
                        <a:t>-2,6090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a:solidFill>
                            <a:srgbClr val="000000"/>
                          </a:solidFill>
                          <a:effectLst/>
                          <a:latin typeface="Walbaum Display (Cuerpo)"/>
                        </a:rPr>
                        <a:t>-2,1212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596832107"/>
                  </a:ext>
                </a:extLst>
              </a:tr>
              <a:tr h="73066">
                <a:tc>
                  <a:txBody>
                    <a:bodyPr/>
                    <a:lstStyle/>
                    <a:p>
                      <a:pPr algn="ctr" fontAlgn="ctr"/>
                      <a:r>
                        <a:rPr lang="es-AR" sz="800" b="1" u="none" strike="noStrike" dirty="0">
                          <a:effectLst/>
                          <a:latin typeface="Walbaum Display (Cuerpo)"/>
                        </a:rPr>
                        <a:t>Percentil 25%</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a:solidFill>
                            <a:srgbClr val="000000"/>
                          </a:solidFill>
                          <a:effectLst/>
                          <a:latin typeface="Walbaum Display (Cuerpo)"/>
                        </a:rPr>
                        <a:t>-1,1236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a:solidFill>
                            <a:srgbClr val="000000"/>
                          </a:solidFill>
                          <a:effectLst/>
                          <a:latin typeface="Walbaum Display (Cuerpo)"/>
                        </a:rPr>
                        <a:t>-1,0336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424009807"/>
                  </a:ext>
                </a:extLst>
              </a:tr>
              <a:tr h="73066">
                <a:tc>
                  <a:txBody>
                    <a:bodyPr/>
                    <a:lstStyle/>
                    <a:p>
                      <a:pPr algn="ctr" fontAlgn="ctr"/>
                      <a:r>
                        <a:rPr lang="es-AR" sz="800" b="1" u="none" strike="noStrike" dirty="0">
                          <a:effectLst/>
                          <a:latin typeface="Walbaum Display (Cuerpo)"/>
                        </a:rPr>
                        <a:t>Mediana</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a:solidFill>
                            <a:srgbClr val="000000"/>
                          </a:solidFill>
                          <a:effectLst/>
                          <a:latin typeface="Walbaum Display (Cuerpo)"/>
                        </a:rPr>
                        <a:t>-0,0392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a:solidFill>
                            <a:srgbClr val="000000"/>
                          </a:solidFill>
                          <a:effectLst/>
                          <a:latin typeface="Walbaum Display (Cuerpo)"/>
                        </a:rPr>
                        <a:t>0,0073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873937954"/>
                  </a:ext>
                </a:extLst>
              </a:tr>
              <a:tr h="73066">
                <a:tc>
                  <a:txBody>
                    <a:bodyPr/>
                    <a:lstStyle/>
                    <a:p>
                      <a:pPr algn="ctr" fontAlgn="ctr"/>
                      <a:r>
                        <a:rPr lang="es-AR" sz="800" b="1" u="none" strike="noStrike" dirty="0">
                          <a:effectLst/>
                          <a:latin typeface="Walbaum Display (Cuerpo)"/>
                        </a:rPr>
                        <a:t>Percentil 75%</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a:solidFill>
                            <a:srgbClr val="000000"/>
                          </a:solidFill>
                          <a:effectLst/>
                          <a:latin typeface="Walbaum Display (Cuerpo)"/>
                        </a:rPr>
                        <a:t>0,9386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a:solidFill>
                            <a:srgbClr val="000000"/>
                          </a:solidFill>
                          <a:effectLst/>
                          <a:latin typeface="Walbaum Display (Cuerpo)"/>
                        </a:rPr>
                        <a:t>0,6697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077575664"/>
                  </a:ext>
                </a:extLst>
              </a:tr>
              <a:tr h="73066">
                <a:tc>
                  <a:txBody>
                    <a:bodyPr/>
                    <a:lstStyle/>
                    <a:p>
                      <a:pPr algn="ctr" fontAlgn="ctr"/>
                      <a:r>
                        <a:rPr lang="es-AR" sz="800" b="1" u="none" strike="noStrike" dirty="0">
                          <a:effectLst/>
                          <a:latin typeface="Walbaum Display (Cuerpo)"/>
                        </a:rPr>
                        <a:t>Máximo</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dirty="0">
                          <a:solidFill>
                            <a:srgbClr val="000000"/>
                          </a:solidFill>
                          <a:effectLst/>
                          <a:latin typeface="Walbaum Display (Cuerpo)"/>
                        </a:rPr>
                        <a:t>3,2579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a:solidFill>
                            <a:srgbClr val="000000"/>
                          </a:solidFill>
                          <a:effectLst/>
                          <a:latin typeface="Walbaum Display (Cuerpo)"/>
                        </a:rPr>
                        <a:t>3,4038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390340545"/>
                  </a:ext>
                </a:extLst>
              </a:tr>
              <a:tr h="73066">
                <a:tc>
                  <a:txBody>
                    <a:bodyPr/>
                    <a:lstStyle/>
                    <a:p>
                      <a:pPr algn="ctr" fontAlgn="b"/>
                      <a:r>
                        <a:rPr lang="es-AR" sz="800" b="1" i="0" u="none" strike="noStrike" dirty="0" err="1">
                          <a:solidFill>
                            <a:srgbClr val="000000"/>
                          </a:solidFill>
                          <a:effectLst/>
                          <a:latin typeface="Walbaum Display (Cuerpo)"/>
                        </a:rPr>
                        <a:t>Kurtosis</a:t>
                      </a:r>
                      <a:endParaRPr lang="es-AR" sz="800" b="1" i="0" u="none" strike="noStrike" dirty="0">
                        <a:solidFill>
                          <a:srgbClr val="000000"/>
                        </a:solidFill>
                        <a:effectLst/>
                        <a:latin typeface="Walbaum Display (Cuerpo)"/>
                      </a:endParaRP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a:solidFill>
                            <a:srgbClr val="000000"/>
                          </a:solidFill>
                          <a:effectLst/>
                          <a:latin typeface="Walbaum Display (Cuerpo)"/>
                        </a:rPr>
                        <a:t>-0,4980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a:solidFill>
                            <a:srgbClr val="000000"/>
                          </a:solidFill>
                          <a:effectLst/>
                          <a:latin typeface="Walbaum Display (Cuerpo)"/>
                        </a:rPr>
                        <a:t>-0,0901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95818794"/>
                  </a:ext>
                </a:extLst>
              </a:tr>
              <a:tr h="73066">
                <a:tc>
                  <a:txBody>
                    <a:bodyPr/>
                    <a:lstStyle/>
                    <a:p>
                      <a:pPr algn="ctr" fontAlgn="b"/>
                      <a:r>
                        <a:rPr lang="es-AR" sz="800" b="1" i="0" u="none" strike="noStrike" dirty="0">
                          <a:solidFill>
                            <a:srgbClr val="000000"/>
                          </a:solidFill>
                          <a:effectLst/>
                          <a:latin typeface="Walbaum Display (Cuerpo)"/>
                        </a:rPr>
                        <a:t>Asimetría</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a:solidFill>
                            <a:srgbClr val="000000"/>
                          </a:solidFill>
                          <a:effectLst/>
                          <a:latin typeface="Walbaum Display (Cuerpo)"/>
                        </a:rPr>
                        <a:t>0,4785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dirty="0">
                          <a:solidFill>
                            <a:srgbClr val="000000"/>
                          </a:solidFill>
                          <a:effectLst/>
                          <a:latin typeface="Walbaum Display (Cuerpo)"/>
                        </a:rPr>
                        <a:t>0,3901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90112782"/>
                  </a:ext>
                </a:extLst>
              </a:tr>
            </a:tbl>
          </a:graphicData>
        </a:graphic>
      </p:graphicFrame>
      <p:pic>
        <p:nvPicPr>
          <p:cNvPr id="17" name="Imagen 16">
            <a:extLst>
              <a:ext uri="{FF2B5EF4-FFF2-40B4-BE49-F238E27FC236}">
                <a16:creationId xmlns:a16="http://schemas.microsoft.com/office/drawing/2014/main" id="{92A462D5-0A6A-65D6-C200-4115E0765A78}"/>
              </a:ext>
            </a:extLst>
          </p:cNvPr>
          <p:cNvPicPr>
            <a:picLocks noChangeAspect="1"/>
          </p:cNvPicPr>
          <p:nvPr/>
        </p:nvPicPr>
        <p:blipFill>
          <a:blip r:embed="rId2"/>
          <a:stretch>
            <a:fillRect/>
          </a:stretch>
        </p:blipFill>
        <p:spPr>
          <a:xfrm>
            <a:off x="283628" y="1069730"/>
            <a:ext cx="4996655" cy="5016925"/>
          </a:xfrm>
          <a:prstGeom prst="rect">
            <a:avLst/>
          </a:prstGeom>
        </p:spPr>
      </p:pic>
      <p:sp>
        <p:nvSpPr>
          <p:cNvPr id="18" name="Marcador de contenido 2">
            <a:extLst>
              <a:ext uri="{FF2B5EF4-FFF2-40B4-BE49-F238E27FC236}">
                <a16:creationId xmlns:a16="http://schemas.microsoft.com/office/drawing/2014/main" id="{CCD2D852-4F09-06FA-C51D-C290099E1E99}"/>
              </a:ext>
            </a:extLst>
          </p:cNvPr>
          <p:cNvSpPr txBox="1">
            <a:spLocks/>
          </p:cNvSpPr>
          <p:nvPr/>
        </p:nvSpPr>
        <p:spPr>
          <a:xfrm>
            <a:off x="5419348" y="3003695"/>
            <a:ext cx="6489023" cy="2870891"/>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50" b="1" dirty="0">
                <a:solidFill>
                  <a:sysClr val="windowText" lastClr="000000"/>
                </a:solidFill>
                <a:latin typeface="Walbaum Display (Cuerpo)"/>
              </a:rPr>
              <a:t>Comentarios:</a:t>
            </a:r>
          </a:p>
        </p:txBody>
      </p:sp>
      <p:sp>
        <p:nvSpPr>
          <p:cNvPr id="19" name="Marcador de contenido 2">
            <a:extLst>
              <a:ext uri="{FF2B5EF4-FFF2-40B4-BE49-F238E27FC236}">
                <a16:creationId xmlns:a16="http://schemas.microsoft.com/office/drawing/2014/main" id="{50D4CA50-020C-62FE-F856-2E43ADBA9208}"/>
              </a:ext>
            </a:extLst>
          </p:cNvPr>
          <p:cNvSpPr txBox="1">
            <a:spLocks/>
          </p:cNvSpPr>
          <p:nvPr/>
        </p:nvSpPr>
        <p:spPr>
          <a:xfrm>
            <a:off x="8727734" y="1342947"/>
            <a:ext cx="3180637" cy="1483834"/>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50" b="1" dirty="0">
                <a:solidFill>
                  <a:sysClr val="windowText" lastClr="000000"/>
                </a:solidFill>
                <a:latin typeface="Walbaum Display (Cuerpo)"/>
              </a:rPr>
              <a:t>Comentarios:</a:t>
            </a:r>
          </a:p>
        </p:txBody>
      </p:sp>
    </p:spTree>
    <p:extLst>
      <p:ext uri="{BB962C8B-B14F-4D97-AF65-F5344CB8AC3E}">
        <p14:creationId xmlns:p14="http://schemas.microsoft.com/office/powerpoint/2010/main" val="2492590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9</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CLUSTERS JERÁRQUICO</a:t>
            </a:r>
          </a:p>
        </p:txBody>
      </p:sp>
    </p:spTree>
    <p:extLst>
      <p:ext uri="{BB962C8B-B14F-4D97-AF65-F5344CB8AC3E}">
        <p14:creationId xmlns:p14="http://schemas.microsoft.com/office/powerpoint/2010/main" val="2392794179"/>
      </p:ext>
    </p:extLst>
  </p:cSld>
  <p:clrMapOvr>
    <a:masterClrMapping/>
  </p:clrMapOvr>
</p:sld>
</file>

<file path=ppt/theme/theme1.xml><?xml version="1.0" encoding="utf-8"?>
<a:theme xmlns:a="http://schemas.openxmlformats.org/drawingml/2006/main" name="Regatta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1774</TotalTime>
  <Words>3056</Words>
  <Application>Microsoft Office PowerPoint</Application>
  <PresentationFormat>Panorámica</PresentationFormat>
  <Paragraphs>691</Paragraphs>
  <Slides>18</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18</vt:i4>
      </vt:variant>
    </vt:vector>
  </HeadingPairs>
  <TitlesOfParts>
    <vt:vector size="26" baseType="lpstr">
      <vt:lpstr>Aptos</vt:lpstr>
      <vt:lpstr>Arial</vt:lpstr>
      <vt:lpstr>Calibri</vt:lpstr>
      <vt:lpstr>Tw Cen MT</vt:lpstr>
      <vt:lpstr>Walbaum Display</vt:lpstr>
      <vt:lpstr>Walbaum Display (Cuerpo)</vt:lpstr>
      <vt:lpstr>Wingdings</vt:lpstr>
      <vt:lpstr>RegattaVTI</vt:lpstr>
      <vt:lpstr>Maestría en econometría análisis estadístico multivariado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Guzzi</dc:creator>
  <cp:lastModifiedBy>David Guzzi</cp:lastModifiedBy>
  <cp:revision>2</cp:revision>
  <dcterms:created xsi:type="dcterms:W3CDTF">2024-08-02T01:37:29Z</dcterms:created>
  <dcterms:modified xsi:type="dcterms:W3CDTF">2024-09-30T00:53:15Z</dcterms:modified>
</cp:coreProperties>
</file>