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7"/>
  </p:notesMasterIdLst>
  <p:sldIdLst>
    <p:sldId id="256" r:id="rId2"/>
    <p:sldId id="257" r:id="rId3"/>
    <p:sldId id="258" r:id="rId4"/>
    <p:sldId id="262" r:id="rId5"/>
    <p:sldId id="260" r:id="rId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A4E2"/>
    <a:srgbClr val="104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Guzzi" userId="2489b4ab3e3a2fa6" providerId="LiveId" clId="{D24E01E6-DCDE-46F8-9E94-96B8F7DC7E64}"/>
    <pc:docChg chg="undo custSel addSld modSld">
      <pc:chgData name="David Guzzi" userId="2489b4ab3e3a2fa6" providerId="LiveId" clId="{D24E01E6-DCDE-46F8-9E94-96B8F7DC7E64}" dt="2024-08-02T02:56:09.869" v="967" actId="1076"/>
      <pc:docMkLst>
        <pc:docMk/>
      </pc:docMkLst>
      <pc:sldChg chg="addSp delSp modSp mod delDesignElem">
        <pc:chgData name="David Guzzi" userId="2489b4ab3e3a2fa6" providerId="LiveId" clId="{D24E01E6-DCDE-46F8-9E94-96B8F7DC7E64}" dt="2024-08-02T01:53:22.844" v="51" actId="207"/>
        <pc:sldMkLst>
          <pc:docMk/>
          <pc:sldMk cId="867229291" sldId="256"/>
        </pc:sldMkLst>
        <pc:spChg chg="mod">
          <ac:chgData name="David Guzzi" userId="2489b4ab3e3a2fa6" providerId="LiveId" clId="{D24E01E6-DCDE-46F8-9E94-96B8F7DC7E64}" dt="2024-08-02T01:53:22.844" v="51" actId="207"/>
          <ac:spMkLst>
            <pc:docMk/>
            <pc:sldMk cId="867229291" sldId="256"/>
            <ac:spMk id="2" creationId="{4CAE4363-716B-5CDD-61EA-4AB822A98050}"/>
          </ac:spMkLst>
        </pc:spChg>
        <pc:spChg chg="mod">
          <ac:chgData name="David Guzzi" userId="2489b4ab3e3a2fa6" providerId="LiveId" clId="{D24E01E6-DCDE-46F8-9E94-96B8F7DC7E64}" dt="2024-08-02T01:50:36.886" v="11"/>
          <ac:spMkLst>
            <pc:docMk/>
            <pc:sldMk cId="867229291" sldId="256"/>
            <ac:spMk id="3" creationId="{9781E321-E12A-F73C-35AE-836A42FFDF7F}"/>
          </ac:spMkLst>
        </pc:spChg>
        <pc:spChg chg="add del">
          <ac:chgData name="David Guzzi" userId="2489b4ab3e3a2fa6" providerId="LiveId" clId="{D24E01E6-DCDE-46F8-9E94-96B8F7DC7E64}" dt="2024-08-02T01:50:36.886" v="11"/>
          <ac:spMkLst>
            <pc:docMk/>
            <pc:sldMk cId="867229291" sldId="256"/>
            <ac:spMk id="9" creationId="{C3B0A228-9EA3-4009-A82E-9402BBC726A0}"/>
          </ac:spMkLst>
        </pc:spChg>
        <pc:spChg chg="add del">
          <ac:chgData name="David Guzzi" userId="2489b4ab3e3a2fa6" providerId="LiveId" clId="{D24E01E6-DCDE-46F8-9E94-96B8F7DC7E64}" dt="2024-08-02T01:50:36.886" v="11"/>
          <ac:spMkLst>
            <pc:docMk/>
            <pc:sldMk cId="867229291" sldId="256"/>
            <ac:spMk id="33" creationId="{02E0C409-730D-455F-AA8F-0646ABDB1B42}"/>
          </ac:spMkLst>
        </pc:spChg>
      </pc:sldChg>
      <pc:sldChg chg="addSp delSp modSp new mod setBg">
        <pc:chgData name="David Guzzi" userId="2489b4ab3e3a2fa6" providerId="LiveId" clId="{D24E01E6-DCDE-46F8-9E94-96B8F7DC7E64}" dt="2024-08-02T02:19:30.636" v="442"/>
        <pc:sldMkLst>
          <pc:docMk/>
          <pc:sldMk cId="3783672256" sldId="257"/>
        </pc:sldMkLst>
        <pc:spChg chg="del mod">
          <ac:chgData name="David Guzzi" userId="2489b4ab3e3a2fa6" providerId="LiveId" clId="{D24E01E6-DCDE-46F8-9E94-96B8F7DC7E64}" dt="2024-08-02T01:52:12.704" v="27" actId="478"/>
          <ac:spMkLst>
            <pc:docMk/>
            <pc:sldMk cId="3783672256" sldId="257"/>
            <ac:spMk id="2" creationId="{0E6104F3-5D8F-FA8B-9EC9-4C02739C863B}"/>
          </ac:spMkLst>
        </pc:spChg>
        <pc:spChg chg="del mod">
          <ac:chgData name="David Guzzi" userId="2489b4ab3e3a2fa6" providerId="LiveId" clId="{D24E01E6-DCDE-46F8-9E94-96B8F7DC7E64}" dt="2024-08-02T01:52:13.962" v="28" actId="478"/>
          <ac:spMkLst>
            <pc:docMk/>
            <pc:sldMk cId="3783672256" sldId="257"/>
            <ac:spMk id="3" creationId="{144A71E5-21B0-9CA1-39A9-DB2277B5A580}"/>
          </ac:spMkLst>
        </pc:spChg>
        <pc:spChg chg="add del">
          <ac:chgData name="David Guzzi" userId="2489b4ab3e3a2fa6" providerId="LiveId" clId="{D24E01E6-DCDE-46F8-9E94-96B8F7DC7E64}" dt="2024-08-02T01:50:25.214" v="5" actId="26606"/>
          <ac:spMkLst>
            <pc:docMk/>
            <pc:sldMk cId="3783672256" sldId="257"/>
            <ac:spMk id="8" creationId="{1B15ED52-F352-441B-82BF-E0EA34836D08}"/>
          </ac:spMkLst>
        </pc:spChg>
        <pc:spChg chg="add del">
          <ac:chgData name="David Guzzi" userId="2489b4ab3e3a2fa6" providerId="LiveId" clId="{D24E01E6-DCDE-46F8-9E94-96B8F7DC7E64}" dt="2024-08-02T01:50:25.214" v="5" actId="26606"/>
          <ac:spMkLst>
            <pc:docMk/>
            <pc:sldMk cId="3783672256" sldId="257"/>
            <ac:spMk id="10" creationId="{3B2E3793-BFE6-45A2-9B7B-E18844431C99}"/>
          </ac:spMkLst>
        </pc:spChg>
        <pc:spChg chg="mod">
          <ac:chgData name="David Guzzi" userId="2489b4ab3e3a2fa6" providerId="LiveId" clId="{D24E01E6-DCDE-46F8-9E94-96B8F7DC7E64}" dt="2024-08-02T01:54:14.210" v="55" actId="113"/>
          <ac:spMkLst>
            <pc:docMk/>
            <pc:sldMk cId="3783672256" sldId="257"/>
            <ac:spMk id="11" creationId="{9C40F79A-4CA4-D859-EB3D-11736C1B32CD}"/>
          </ac:spMkLst>
        </pc:spChg>
        <pc:spChg chg="add del">
          <ac:chgData name="David Guzzi" userId="2489b4ab3e3a2fa6" providerId="LiveId" clId="{D24E01E6-DCDE-46F8-9E94-96B8F7DC7E64}" dt="2024-08-02T01:50:25.214" v="5" actId="26606"/>
          <ac:spMkLst>
            <pc:docMk/>
            <pc:sldMk cId="3783672256" sldId="257"/>
            <ac:spMk id="12" creationId="{BC4C4868-CB8F-4AF9-9CDB-8108F2C19B67}"/>
          </ac:spMkLst>
        </pc:spChg>
        <pc:spChg chg="mod">
          <ac:chgData name="David Guzzi" userId="2489b4ab3e3a2fa6" providerId="LiveId" clId="{D24E01E6-DCDE-46F8-9E94-96B8F7DC7E64}" dt="2024-08-02T01:54:11.712" v="54" actId="113"/>
          <ac:spMkLst>
            <pc:docMk/>
            <pc:sldMk cId="3783672256" sldId="257"/>
            <ac:spMk id="13" creationId="{9F0FF8FF-F17E-F074-A475-0608824BD737}"/>
          </ac:spMkLst>
        </pc:spChg>
        <pc:spChg chg="add del">
          <ac:chgData name="David Guzzi" userId="2489b4ab3e3a2fa6" providerId="LiveId" clId="{D24E01E6-DCDE-46F8-9E94-96B8F7DC7E64}" dt="2024-08-02T01:50:25.214" v="5" actId="26606"/>
          <ac:spMkLst>
            <pc:docMk/>
            <pc:sldMk cId="3783672256" sldId="257"/>
            <ac:spMk id="14" creationId="{375E0459-6403-40CD-989D-56A4407CA12E}"/>
          </ac:spMkLst>
        </pc:spChg>
        <pc:spChg chg="add mod">
          <ac:chgData name="David Guzzi" userId="2489b4ab3e3a2fa6" providerId="LiveId" clId="{D24E01E6-DCDE-46F8-9E94-96B8F7DC7E64}" dt="2024-08-02T01:54:59.928" v="73" actId="403"/>
          <ac:spMkLst>
            <pc:docMk/>
            <pc:sldMk cId="3783672256" sldId="257"/>
            <ac:spMk id="15" creationId="{1AE0CFA4-BF39-C1EE-21D8-378FFE013E6E}"/>
          </ac:spMkLst>
        </pc:spChg>
        <pc:spChg chg="add del">
          <ac:chgData name="David Guzzi" userId="2489b4ab3e3a2fa6" providerId="LiveId" clId="{D24E01E6-DCDE-46F8-9E94-96B8F7DC7E64}" dt="2024-08-02T01:50:25.214" v="5" actId="26606"/>
          <ac:spMkLst>
            <pc:docMk/>
            <pc:sldMk cId="3783672256" sldId="257"/>
            <ac:spMk id="16" creationId="{53E5B1A8-3AC9-4BD1-9BBC-78CA94F2D1BA}"/>
          </ac:spMkLst>
        </pc:spChg>
        <pc:spChg chg="add mod">
          <ac:chgData name="David Guzzi" userId="2489b4ab3e3a2fa6" providerId="LiveId" clId="{D24E01E6-DCDE-46F8-9E94-96B8F7DC7E64}" dt="2024-08-02T01:56:41.162" v="74"/>
          <ac:spMkLst>
            <pc:docMk/>
            <pc:sldMk cId="3783672256" sldId="257"/>
            <ac:spMk id="17" creationId="{A67F1F3D-3CCF-C443-48D9-417492E4BBFD}"/>
          </ac:spMkLst>
        </pc:spChg>
        <pc:spChg chg="add del">
          <ac:chgData name="David Guzzi" userId="2489b4ab3e3a2fa6" providerId="LiveId" clId="{D24E01E6-DCDE-46F8-9E94-96B8F7DC7E64}" dt="2024-08-02T01:50:26.266" v="7" actId="26606"/>
          <ac:spMkLst>
            <pc:docMk/>
            <pc:sldMk cId="3783672256" sldId="257"/>
            <ac:spMk id="18" creationId="{70DFC902-7D23-471A-B557-B6B6917D7A0D}"/>
          </ac:spMkLst>
        </pc:spChg>
        <pc:spChg chg="add del">
          <ac:chgData name="David Guzzi" userId="2489b4ab3e3a2fa6" providerId="LiveId" clId="{D24E01E6-DCDE-46F8-9E94-96B8F7DC7E64}" dt="2024-08-02T01:50:26.266" v="7" actId="26606"/>
          <ac:spMkLst>
            <pc:docMk/>
            <pc:sldMk cId="3783672256" sldId="257"/>
            <ac:spMk id="19" creationId="{A55D5633-D557-4DCA-982C-FF36EB7A1C00}"/>
          </ac:spMkLst>
        </pc:spChg>
        <pc:spChg chg="add del">
          <ac:chgData name="David Guzzi" userId="2489b4ab3e3a2fa6" providerId="LiveId" clId="{D24E01E6-DCDE-46F8-9E94-96B8F7DC7E64}" dt="2024-08-02T01:50:26.266" v="7" actId="26606"/>
          <ac:spMkLst>
            <pc:docMk/>
            <pc:sldMk cId="3783672256" sldId="257"/>
            <ac:spMk id="20" creationId="{450D3AD2-FA80-415F-A9CE-54D884561CD7}"/>
          </ac:spMkLst>
        </pc:spChg>
        <pc:spChg chg="add mod">
          <ac:chgData name="David Guzzi" userId="2489b4ab3e3a2fa6" providerId="LiveId" clId="{D24E01E6-DCDE-46F8-9E94-96B8F7DC7E64}" dt="2024-08-02T01:59:44.210" v="244" actId="113"/>
          <ac:spMkLst>
            <pc:docMk/>
            <pc:sldMk cId="3783672256" sldId="257"/>
            <ac:spMk id="21" creationId="{4CD3D2A6-CE6E-0C0C-C644-A18F02DF76F3}"/>
          </ac:spMkLst>
        </pc:spChg>
        <pc:spChg chg="add del">
          <ac:chgData name="David Guzzi" userId="2489b4ab3e3a2fa6" providerId="LiveId" clId="{D24E01E6-DCDE-46F8-9E94-96B8F7DC7E64}" dt="2024-08-02T01:50:35.244" v="9" actId="26606"/>
          <ac:spMkLst>
            <pc:docMk/>
            <pc:sldMk cId="3783672256" sldId="257"/>
            <ac:spMk id="22" creationId="{1B15ED52-F352-441B-82BF-E0EA34836D08}"/>
          </ac:spMkLst>
        </pc:spChg>
        <pc:spChg chg="add del">
          <ac:chgData name="David Guzzi" userId="2489b4ab3e3a2fa6" providerId="LiveId" clId="{D24E01E6-DCDE-46F8-9E94-96B8F7DC7E64}" dt="2024-08-02T01:50:35.244" v="9" actId="26606"/>
          <ac:spMkLst>
            <pc:docMk/>
            <pc:sldMk cId="3783672256" sldId="257"/>
            <ac:spMk id="23" creationId="{3B2E3793-BFE6-45A2-9B7B-E18844431C99}"/>
          </ac:spMkLst>
        </pc:spChg>
        <pc:spChg chg="add del">
          <ac:chgData name="David Guzzi" userId="2489b4ab3e3a2fa6" providerId="LiveId" clId="{D24E01E6-DCDE-46F8-9E94-96B8F7DC7E64}" dt="2024-08-02T01:50:35.244" v="9" actId="26606"/>
          <ac:spMkLst>
            <pc:docMk/>
            <pc:sldMk cId="3783672256" sldId="257"/>
            <ac:spMk id="24" creationId="{BC4C4868-CB8F-4AF9-9CDB-8108F2C19B67}"/>
          </ac:spMkLst>
        </pc:spChg>
        <pc:spChg chg="add del">
          <ac:chgData name="David Guzzi" userId="2489b4ab3e3a2fa6" providerId="LiveId" clId="{D24E01E6-DCDE-46F8-9E94-96B8F7DC7E64}" dt="2024-08-02T01:50:35.244" v="9" actId="26606"/>
          <ac:spMkLst>
            <pc:docMk/>
            <pc:sldMk cId="3783672256" sldId="257"/>
            <ac:spMk id="25" creationId="{375E0459-6403-40CD-989D-56A4407CA12E}"/>
          </ac:spMkLst>
        </pc:spChg>
        <pc:spChg chg="add del">
          <ac:chgData name="David Guzzi" userId="2489b4ab3e3a2fa6" providerId="LiveId" clId="{D24E01E6-DCDE-46F8-9E94-96B8F7DC7E64}" dt="2024-08-02T01:50:35.244" v="9" actId="26606"/>
          <ac:spMkLst>
            <pc:docMk/>
            <pc:sldMk cId="3783672256" sldId="257"/>
            <ac:spMk id="26" creationId="{53E5B1A8-3AC9-4BD1-9BBC-78CA94F2D1BA}"/>
          </ac:spMkLst>
        </pc:spChg>
        <pc:graphicFrameChg chg="add mod">
          <ac:chgData name="David Guzzi" userId="2489b4ab3e3a2fa6" providerId="LiveId" clId="{D24E01E6-DCDE-46F8-9E94-96B8F7DC7E64}" dt="2024-08-02T01:59:53.342" v="245"/>
          <ac:graphicFrameMkLst>
            <pc:docMk/>
            <pc:sldMk cId="3783672256" sldId="257"/>
            <ac:graphicFrameMk id="27" creationId="{9D08BD64-EF9D-2DCD-BD48-B3D00F0DCB0E}"/>
          </ac:graphicFrameMkLst>
        </pc:graphicFrameChg>
        <pc:graphicFrameChg chg="add mod modGraphic">
          <ac:chgData name="David Guzzi" userId="2489b4ab3e3a2fa6" providerId="LiveId" clId="{D24E01E6-DCDE-46F8-9E94-96B8F7DC7E64}" dt="2024-08-02T02:19:30.636" v="442"/>
          <ac:graphicFrameMkLst>
            <pc:docMk/>
            <pc:sldMk cId="3783672256" sldId="257"/>
            <ac:graphicFrameMk id="28" creationId="{E14F3EC5-A09A-90A1-92D1-D1DDE2388FFF}"/>
          </ac:graphicFrameMkLst>
        </pc:graphicFrameChg>
        <pc:cxnChg chg="add mod">
          <ac:chgData name="David Guzzi" userId="2489b4ab3e3a2fa6" providerId="LiveId" clId="{D24E01E6-DCDE-46F8-9E94-96B8F7DC7E64}" dt="2024-08-02T01:52:55.608" v="45" actId="692"/>
          <ac:cxnSpMkLst>
            <pc:docMk/>
            <pc:sldMk cId="3783672256" sldId="257"/>
            <ac:cxnSpMk id="5" creationId="{ECB14CB2-4CEA-2CB8-DEB0-4352BCC0F585}"/>
          </ac:cxnSpMkLst>
        </pc:cxnChg>
        <pc:cxnChg chg="add del mod">
          <ac:chgData name="David Guzzi" userId="2489b4ab3e3a2fa6" providerId="LiveId" clId="{D24E01E6-DCDE-46F8-9E94-96B8F7DC7E64}" dt="2024-08-02T01:53:16.689" v="50" actId="478"/>
          <ac:cxnSpMkLst>
            <pc:docMk/>
            <pc:sldMk cId="3783672256" sldId="257"/>
            <ac:cxnSpMk id="6" creationId="{31F084AB-BC48-D24D-842F-E494286DE980}"/>
          </ac:cxnSpMkLst>
        </pc:cxnChg>
      </pc:sldChg>
      <pc:sldChg chg="addSp delSp modSp add mod">
        <pc:chgData name="David Guzzi" userId="2489b4ab3e3a2fa6" providerId="LiveId" clId="{D24E01E6-DCDE-46F8-9E94-96B8F7DC7E64}" dt="2024-08-02T02:19:35.637" v="443" actId="14100"/>
        <pc:sldMkLst>
          <pc:docMk/>
          <pc:sldMk cId="1281886352" sldId="258"/>
        </pc:sldMkLst>
        <pc:spChg chg="mod">
          <ac:chgData name="David Guzzi" userId="2489b4ab3e3a2fa6" providerId="LiveId" clId="{D24E01E6-DCDE-46F8-9E94-96B8F7DC7E64}" dt="2024-08-02T02:06:03.432" v="407" actId="20577"/>
          <ac:spMkLst>
            <pc:docMk/>
            <pc:sldMk cId="1281886352" sldId="258"/>
            <ac:spMk id="15" creationId="{1AE0CFA4-BF39-C1EE-21D8-378FFE013E6E}"/>
          </ac:spMkLst>
        </pc:spChg>
        <pc:spChg chg="mod">
          <ac:chgData name="David Guzzi" userId="2489b4ab3e3a2fa6" providerId="LiveId" clId="{D24E01E6-DCDE-46F8-9E94-96B8F7DC7E64}" dt="2024-08-02T02:06:21.332" v="410" actId="20577"/>
          <ac:spMkLst>
            <pc:docMk/>
            <pc:sldMk cId="1281886352" sldId="258"/>
            <ac:spMk id="21" creationId="{4CD3D2A6-CE6E-0C0C-C644-A18F02DF76F3}"/>
          </ac:spMkLst>
        </pc:spChg>
        <pc:graphicFrameChg chg="add mod modGraphic">
          <ac:chgData name="David Guzzi" userId="2489b4ab3e3a2fa6" providerId="LiveId" clId="{D24E01E6-DCDE-46F8-9E94-96B8F7DC7E64}" dt="2024-08-02T02:19:35.637" v="443" actId="14100"/>
          <ac:graphicFrameMkLst>
            <pc:docMk/>
            <pc:sldMk cId="1281886352" sldId="258"/>
            <ac:graphicFrameMk id="2" creationId="{8AFF9A3F-A510-2E06-A425-D42EA4241567}"/>
          </ac:graphicFrameMkLst>
        </pc:graphicFrameChg>
        <pc:graphicFrameChg chg="del modGraphic">
          <ac:chgData name="David Guzzi" userId="2489b4ab3e3a2fa6" providerId="LiveId" clId="{D24E01E6-DCDE-46F8-9E94-96B8F7DC7E64}" dt="2024-08-02T02:06:14.397" v="409" actId="478"/>
          <ac:graphicFrameMkLst>
            <pc:docMk/>
            <pc:sldMk cId="1281886352" sldId="258"/>
            <ac:graphicFrameMk id="28" creationId="{E14F3EC5-A09A-90A1-92D1-D1DDE2388FFF}"/>
          </ac:graphicFrameMkLst>
        </pc:graphicFrameChg>
      </pc:sldChg>
      <pc:sldChg chg="addSp delSp modSp add mod">
        <pc:chgData name="David Guzzi" userId="2489b4ab3e3a2fa6" providerId="LiveId" clId="{D24E01E6-DCDE-46F8-9E94-96B8F7DC7E64}" dt="2024-08-02T02:56:09.869" v="967" actId="1076"/>
        <pc:sldMkLst>
          <pc:docMk/>
          <pc:sldMk cId="3162169190" sldId="259"/>
        </pc:sldMkLst>
        <pc:spChg chg="add mod">
          <ac:chgData name="David Guzzi" userId="2489b4ab3e3a2fa6" providerId="LiveId" clId="{D24E01E6-DCDE-46F8-9E94-96B8F7DC7E64}" dt="2024-08-02T02:42:02.671" v="955" actId="14100"/>
          <ac:spMkLst>
            <pc:docMk/>
            <pc:sldMk cId="3162169190" sldId="259"/>
            <ac:spMk id="4" creationId="{DC751BEB-2F7E-9161-5A77-F4F165D4BBC4}"/>
          </ac:spMkLst>
        </pc:spChg>
        <pc:spChg chg="add mod">
          <ac:chgData name="David Guzzi" userId="2489b4ab3e3a2fa6" providerId="LiveId" clId="{D24E01E6-DCDE-46F8-9E94-96B8F7DC7E64}" dt="2024-08-02T02:37:53.772" v="890" actId="20577"/>
          <ac:spMkLst>
            <pc:docMk/>
            <pc:sldMk cId="3162169190" sldId="259"/>
            <ac:spMk id="6" creationId="{45E65CC9-D865-8783-1DE9-86CD424EED70}"/>
          </ac:spMkLst>
        </pc:spChg>
        <pc:spChg chg="mod">
          <ac:chgData name="David Guzzi" userId="2489b4ab3e3a2fa6" providerId="LiveId" clId="{D24E01E6-DCDE-46F8-9E94-96B8F7DC7E64}" dt="2024-08-02T02:20:21.749" v="524" actId="20577"/>
          <ac:spMkLst>
            <pc:docMk/>
            <pc:sldMk cId="3162169190" sldId="259"/>
            <ac:spMk id="15" creationId="{1AE0CFA4-BF39-C1EE-21D8-378FFE013E6E}"/>
          </ac:spMkLst>
        </pc:spChg>
        <pc:spChg chg="del">
          <ac:chgData name="David Guzzi" userId="2489b4ab3e3a2fa6" providerId="LiveId" clId="{D24E01E6-DCDE-46F8-9E94-96B8F7DC7E64}" dt="2024-08-02T02:56:06.898" v="966" actId="478"/>
          <ac:spMkLst>
            <pc:docMk/>
            <pc:sldMk cId="3162169190" sldId="259"/>
            <ac:spMk id="21" creationId="{4CD3D2A6-CE6E-0C0C-C644-A18F02DF76F3}"/>
          </ac:spMkLst>
        </pc:spChg>
        <pc:graphicFrameChg chg="mod modGraphic">
          <ac:chgData name="David Guzzi" userId="2489b4ab3e3a2fa6" providerId="LiveId" clId="{D24E01E6-DCDE-46F8-9E94-96B8F7DC7E64}" dt="2024-08-02T02:23:23.672" v="573" actId="1076"/>
          <ac:graphicFrameMkLst>
            <pc:docMk/>
            <pc:sldMk cId="3162169190" sldId="259"/>
            <ac:graphicFrameMk id="2" creationId="{8AFF9A3F-A510-2E06-A425-D42EA4241567}"/>
          </ac:graphicFrameMkLst>
        </pc:graphicFrameChg>
        <pc:graphicFrameChg chg="add mod modGraphic">
          <ac:chgData name="David Guzzi" userId="2489b4ab3e3a2fa6" providerId="LiveId" clId="{D24E01E6-DCDE-46F8-9E94-96B8F7DC7E64}" dt="2024-08-02T02:56:09.869" v="967" actId="1076"/>
          <ac:graphicFrameMkLst>
            <pc:docMk/>
            <pc:sldMk cId="3162169190" sldId="259"/>
            <ac:graphicFrameMk id="3" creationId="{DB484137-2399-F6C3-AD54-3124C38C8F3E}"/>
          </ac:graphicFrameMkLst>
        </pc:graphicFrameChg>
        <pc:graphicFrameChg chg="add mod modGraphic">
          <ac:chgData name="David Guzzi" userId="2489b4ab3e3a2fa6" providerId="LiveId" clId="{D24E01E6-DCDE-46F8-9E94-96B8F7DC7E64}" dt="2024-08-02T02:42:30.321" v="962" actId="20577"/>
          <ac:graphicFrameMkLst>
            <pc:docMk/>
            <pc:sldMk cId="3162169190" sldId="259"/>
            <ac:graphicFrameMk id="7" creationId="{72431898-0834-7BBA-0CF6-B643AB2D2954}"/>
          </ac:graphicFrameMkLst>
        </pc:graphicFrameChg>
      </pc:sldChg>
      <pc:sldChg chg="delSp modSp add mod">
        <pc:chgData name="David Guzzi" userId="2489b4ab3e3a2fa6" providerId="LiveId" clId="{D24E01E6-DCDE-46F8-9E94-96B8F7DC7E64}" dt="2024-08-02T02:43:57.817" v="963" actId="478"/>
        <pc:sldMkLst>
          <pc:docMk/>
          <pc:sldMk cId="3749266279" sldId="260"/>
        </pc:sldMkLst>
        <pc:spChg chg="mod">
          <ac:chgData name="David Guzzi" userId="2489b4ab3e3a2fa6" providerId="LiveId" clId="{D24E01E6-DCDE-46F8-9E94-96B8F7DC7E64}" dt="2024-08-02T02:20:44.040" v="560" actId="20577"/>
          <ac:spMkLst>
            <pc:docMk/>
            <pc:sldMk cId="3749266279" sldId="260"/>
            <ac:spMk id="15" creationId="{1AE0CFA4-BF39-C1EE-21D8-378FFE013E6E}"/>
          </ac:spMkLst>
        </pc:spChg>
        <pc:graphicFrameChg chg="del">
          <ac:chgData name="David Guzzi" userId="2489b4ab3e3a2fa6" providerId="LiveId" clId="{D24E01E6-DCDE-46F8-9E94-96B8F7DC7E64}" dt="2024-08-02T02:43:57.817" v="963" actId="478"/>
          <ac:graphicFrameMkLst>
            <pc:docMk/>
            <pc:sldMk cId="3749266279" sldId="260"/>
            <ac:graphicFrameMk id="2" creationId="{8AFF9A3F-A510-2E06-A425-D42EA4241567}"/>
          </ac:graphicFrameMkLst>
        </pc:graphicFrameChg>
      </pc:sldChg>
    </pc:docChg>
  </pc:docChgLst>
  <pc:docChgLst>
    <pc:chgData name="David Guzzi" userId="2489b4ab3e3a2fa6" providerId="LiveId" clId="{4CAC6E86-B6DD-464E-AD0A-B0C67A934C92}"/>
    <pc:docChg chg="custSel modSld">
      <pc:chgData name="David Guzzi" userId="2489b4ab3e3a2fa6" providerId="LiveId" clId="{4CAC6E86-B6DD-464E-AD0A-B0C67A934C92}" dt="2024-09-28T23:16:33.939" v="26" actId="27636"/>
      <pc:docMkLst>
        <pc:docMk/>
      </pc:docMkLst>
      <pc:sldChg chg="modSp mod">
        <pc:chgData name="David Guzzi" userId="2489b4ab3e3a2fa6" providerId="LiveId" clId="{4CAC6E86-B6DD-464E-AD0A-B0C67A934C92}" dt="2024-09-28T23:16:33.939" v="26" actId="27636"/>
        <pc:sldMkLst>
          <pc:docMk/>
          <pc:sldMk cId="867229291" sldId="256"/>
        </pc:sldMkLst>
        <pc:spChg chg="mod">
          <ac:chgData name="David Guzzi" userId="2489b4ab3e3a2fa6" providerId="LiveId" clId="{4CAC6E86-B6DD-464E-AD0A-B0C67A934C92}" dt="2024-09-28T23:16:33.939" v="26" actId="27636"/>
          <ac:spMkLst>
            <pc:docMk/>
            <pc:sldMk cId="867229291" sldId="256"/>
            <ac:spMk id="3" creationId="{9781E321-E12A-F73C-35AE-836A42FFDF7F}"/>
          </ac:spMkLst>
        </pc:spChg>
      </pc:sldChg>
    </pc:docChg>
  </pc:docChgLst>
  <pc:docChgLst>
    <pc:chgData name="David Guzzi" userId="2489b4ab3e3a2fa6" providerId="LiveId" clId="{85AAAE19-B357-4872-855D-94141DD04949}"/>
    <pc:docChg chg="undo custSel addSld delSld modSld sldOrd">
      <pc:chgData name="David Guzzi" userId="2489b4ab3e3a2fa6" providerId="LiveId" clId="{85AAAE19-B357-4872-855D-94141DD04949}" dt="2024-08-03T01:14:39.552" v="8248" actId="20577"/>
      <pc:docMkLst>
        <pc:docMk/>
      </pc:docMkLst>
      <pc:sldChg chg="modSp mod">
        <pc:chgData name="David Guzzi" userId="2489b4ab3e3a2fa6" providerId="LiveId" clId="{85AAAE19-B357-4872-855D-94141DD04949}" dt="2024-08-02T20:55:03.824" v="149" actId="207"/>
        <pc:sldMkLst>
          <pc:docMk/>
          <pc:sldMk cId="867229291" sldId="256"/>
        </pc:sldMkLst>
        <pc:spChg chg="mod">
          <ac:chgData name="David Guzzi" userId="2489b4ab3e3a2fa6" providerId="LiveId" clId="{85AAAE19-B357-4872-855D-94141DD04949}" dt="2024-08-02T20:55:03.824" v="149" actId="207"/>
          <ac:spMkLst>
            <pc:docMk/>
            <pc:sldMk cId="867229291" sldId="256"/>
            <ac:spMk id="2" creationId="{4CAE4363-716B-5CDD-61EA-4AB822A98050}"/>
          </ac:spMkLst>
        </pc:spChg>
      </pc:sldChg>
      <pc:sldChg chg="addSp delSp modSp mod">
        <pc:chgData name="David Guzzi" userId="2489b4ab3e3a2fa6" providerId="LiveId" clId="{85AAAE19-B357-4872-855D-94141DD04949}" dt="2024-08-03T01:02:40.571" v="8202" actId="1036"/>
        <pc:sldMkLst>
          <pc:docMk/>
          <pc:sldMk cId="3783672256" sldId="257"/>
        </pc:sldMkLst>
        <pc:spChg chg="add del mod">
          <ac:chgData name="David Guzzi" userId="2489b4ab3e3a2fa6" providerId="LiveId" clId="{85AAAE19-B357-4872-855D-94141DD04949}" dt="2024-08-02T21:30:36.871" v="1900" actId="478"/>
          <ac:spMkLst>
            <pc:docMk/>
            <pc:sldMk cId="3783672256" sldId="257"/>
            <ac:spMk id="2" creationId="{404D4B72-222C-C1BE-C4F5-0659B43255AF}"/>
          </ac:spMkLst>
        </pc:spChg>
        <pc:spChg chg="del mod">
          <ac:chgData name="David Guzzi" userId="2489b4ab3e3a2fa6" providerId="LiveId" clId="{85AAAE19-B357-4872-855D-94141DD04949}" dt="2024-08-02T21:30:41.180" v="1902" actId="478"/>
          <ac:spMkLst>
            <pc:docMk/>
            <pc:sldMk cId="3783672256" sldId="257"/>
            <ac:spMk id="15" creationId="{1AE0CFA4-BF39-C1EE-21D8-378FFE013E6E}"/>
          </ac:spMkLst>
        </pc:spChg>
        <pc:spChg chg="mod">
          <ac:chgData name="David Guzzi" userId="2489b4ab3e3a2fa6" providerId="LiveId" clId="{85AAAE19-B357-4872-855D-94141DD04949}" dt="2024-08-02T21:57:55.300" v="3091" actId="20577"/>
          <ac:spMkLst>
            <pc:docMk/>
            <pc:sldMk cId="3783672256" sldId="257"/>
            <ac:spMk id="21" creationId="{4CD3D2A6-CE6E-0C0C-C644-A18F02DF76F3}"/>
          </ac:spMkLst>
        </pc:spChg>
        <pc:graphicFrameChg chg="mod modGraphic">
          <ac:chgData name="David Guzzi" userId="2489b4ab3e3a2fa6" providerId="LiveId" clId="{85AAAE19-B357-4872-855D-94141DD04949}" dt="2024-08-03T01:02:40.571" v="8202" actId="1036"/>
          <ac:graphicFrameMkLst>
            <pc:docMk/>
            <pc:sldMk cId="3783672256" sldId="257"/>
            <ac:graphicFrameMk id="28" creationId="{E14F3EC5-A09A-90A1-92D1-D1DDE2388FFF}"/>
          </ac:graphicFrameMkLst>
        </pc:graphicFrameChg>
      </pc:sldChg>
      <pc:sldChg chg="addSp delSp modSp mod">
        <pc:chgData name="David Guzzi" userId="2489b4ab3e3a2fa6" providerId="LiveId" clId="{85AAAE19-B357-4872-855D-94141DD04949}" dt="2024-08-02T23:35:17.499" v="5530" actId="572"/>
        <pc:sldMkLst>
          <pc:docMk/>
          <pc:sldMk cId="1281886352" sldId="258"/>
        </pc:sldMkLst>
        <pc:spChg chg="add mod">
          <ac:chgData name="David Guzzi" userId="2489b4ab3e3a2fa6" providerId="LiveId" clId="{85AAAE19-B357-4872-855D-94141DD04949}" dt="2024-08-02T20:58:24.673" v="178"/>
          <ac:spMkLst>
            <pc:docMk/>
            <pc:sldMk cId="1281886352" sldId="258"/>
            <ac:spMk id="3" creationId="{0CCCBC23-CB10-01F5-2FD7-32F54A93E7B6}"/>
          </ac:spMkLst>
        </pc:spChg>
        <pc:spChg chg="add mod">
          <ac:chgData name="David Guzzi" userId="2489b4ab3e3a2fa6" providerId="LiveId" clId="{85AAAE19-B357-4872-855D-94141DD04949}" dt="2024-08-02T22:34:05.375" v="3310" actId="20577"/>
          <ac:spMkLst>
            <pc:docMk/>
            <pc:sldMk cId="1281886352" sldId="258"/>
            <ac:spMk id="3" creationId="{F82E01C6-578A-13D1-3106-FA4B4BCE6AC7}"/>
          </ac:spMkLst>
        </pc:spChg>
        <pc:spChg chg="add mod">
          <ac:chgData name="David Guzzi" userId="2489b4ab3e3a2fa6" providerId="LiveId" clId="{85AAAE19-B357-4872-855D-94141DD04949}" dt="2024-08-02T21:30:57.454" v="1941" actId="20577"/>
          <ac:spMkLst>
            <pc:docMk/>
            <pc:sldMk cId="1281886352" sldId="258"/>
            <ac:spMk id="4" creationId="{B6396F04-2A66-FC7C-0FAA-52BD177A5EF9}"/>
          </ac:spMkLst>
        </pc:spChg>
        <pc:spChg chg="del mod">
          <ac:chgData name="David Guzzi" userId="2489b4ab3e3a2fa6" providerId="LiveId" clId="{85AAAE19-B357-4872-855D-94141DD04949}" dt="2024-08-02T21:30:46.626" v="1904" actId="478"/>
          <ac:spMkLst>
            <pc:docMk/>
            <pc:sldMk cId="1281886352" sldId="258"/>
            <ac:spMk id="15" creationId="{1AE0CFA4-BF39-C1EE-21D8-378FFE013E6E}"/>
          </ac:spMkLst>
        </pc:spChg>
        <pc:spChg chg="mod">
          <ac:chgData name="David Guzzi" userId="2489b4ab3e3a2fa6" providerId="LiveId" clId="{85AAAE19-B357-4872-855D-94141DD04949}" dt="2024-08-02T23:20:39.253" v="5524" actId="113"/>
          <ac:spMkLst>
            <pc:docMk/>
            <pc:sldMk cId="1281886352" sldId="258"/>
            <ac:spMk id="21" creationId="{4CD3D2A6-CE6E-0C0C-C644-A18F02DF76F3}"/>
          </ac:spMkLst>
        </pc:spChg>
        <pc:graphicFrameChg chg="mod modGraphic">
          <ac:chgData name="David Guzzi" userId="2489b4ab3e3a2fa6" providerId="LiveId" clId="{85AAAE19-B357-4872-855D-94141DD04949}" dt="2024-08-02T23:35:17.499" v="5530" actId="572"/>
          <ac:graphicFrameMkLst>
            <pc:docMk/>
            <pc:sldMk cId="1281886352" sldId="258"/>
            <ac:graphicFrameMk id="2" creationId="{8AFF9A3F-A510-2E06-A425-D42EA4241567}"/>
          </ac:graphicFrameMkLst>
        </pc:graphicFrameChg>
      </pc:sldChg>
      <pc:sldChg chg="addSp delSp modSp del mod">
        <pc:chgData name="David Guzzi" userId="2489b4ab3e3a2fa6" providerId="LiveId" clId="{85AAAE19-B357-4872-855D-94141DD04949}" dt="2024-08-02T21:31:03.308" v="1942" actId="47"/>
        <pc:sldMkLst>
          <pc:docMk/>
          <pc:sldMk cId="3162169190" sldId="259"/>
        </pc:sldMkLst>
        <pc:spChg chg="add mod">
          <ac:chgData name="David Guzzi" userId="2489b4ab3e3a2fa6" providerId="LiveId" clId="{85AAAE19-B357-4872-855D-94141DD04949}" dt="2024-08-02T20:39:16.913" v="21"/>
          <ac:spMkLst>
            <pc:docMk/>
            <pc:sldMk cId="3162169190" sldId="259"/>
            <ac:spMk id="3" creationId="{9E02381C-AEAE-D3D3-1E2F-7E2825E5E649}"/>
          </ac:spMkLst>
        </pc:spChg>
        <pc:spChg chg="del mod">
          <ac:chgData name="David Guzzi" userId="2489b4ab3e3a2fa6" providerId="LiveId" clId="{85AAAE19-B357-4872-855D-94141DD04949}" dt="2024-08-02T21:04:41.585" v="307" actId="21"/>
          <ac:spMkLst>
            <pc:docMk/>
            <pc:sldMk cId="3162169190" sldId="259"/>
            <ac:spMk id="4" creationId="{DC751BEB-2F7E-9161-5A77-F4F165D4BBC4}"/>
          </ac:spMkLst>
        </pc:spChg>
        <pc:spChg chg="del mod">
          <ac:chgData name="David Guzzi" userId="2489b4ab3e3a2fa6" providerId="LiveId" clId="{85AAAE19-B357-4872-855D-94141DD04949}" dt="2024-08-02T20:39:19.956" v="22" actId="478"/>
          <ac:spMkLst>
            <pc:docMk/>
            <pc:sldMk cId="3162169190" sldId="259"/>
            <ac:spMk id="15" creationId="{1AE0CFA4-BF39-C1EE-21D8-378FFE013E6E}"/>
          </ac:spMkLst>
        </pc:spChg>
        <pc:graphicFrameChg chg="mod modGraphic">
          <ac:chgData name="David Guzzi" userId="2489b4ab3e3a2fa6" providerId="LiveId" clId="{85AAAE19-B357-4872-855D-94141DD04949}" dt="2024-08-02T20:40:36.426" v="33" actId="1076"/>
          <ac:graphicFrameMkLst>
            <pc:docMk/>
            <pc:sldMk cId="3162169190" sldId="259"/>
            <ac:graphicFrameMk id="2" creationId="{8AFF9A3F-A510-2E06-A425-D42EA4241567}"/>
          </ac:graphicFrameMkLst>
        </pc:graphicFrameChg>
        <pc:graphicFrameChg chg="mod modGraphic">
          <ac:chgData name="David Guzzi" userId="2489b4ab3e3a2fa6" providerId="LiveId" clId="{85AAAE19-B357-4872-855D-94141DD04949}" dt="2024-08-02T20:46:47.905" v="123" actId="572"/>
          <ac:graphicFrameMkLst>
            <pc:docMk/>
            <pc:sldMk cId="3162169190" sldId="259"/>
            <ac:graphicFrameMk id="10" creationId="{B28FB625-3C0C-7E07-B7AA-402E5A290D15}"/>
          </ac:graphicFrameMkLst>
        </pc:graphicFrameChg>
        <pc:graphicFrameChg chg="mod">
          <ac:chgData name="David Guzzi" userId="2489b4ab3e3a2fa6" providerId="LiveId" clId="{85AAAE19-B357-4872-855D-94141DD04949}" dt="2024-08-02T20:40:46.315" v="34" actId="1076"/>
          <ac:graphicFrameMkLst>
            <pc:docMk/>
            <pc:sldMk cId="3162169190" sldId="259"/>
            <ac:graphicFrameMk id="12" creationId="{9FD956B5-419B-4557-1840-3C43002A834D}"/>
          </ac:graphicFrameMkLst>
        </pc:graphicFrameChg>
      </pc:sldChg>
      <pc:sldChg chg="addSp delSp modSp mod">
        <pc:chgData name="David Guzzi" userId="2489b4ab3e3a2fa6" providerId="LiveId" clId="{85AAAE19-B357-4872-855D-94141DD04949}" dt="2024-08-03T01:14:39.552" v="8248" actId="20577"/>
        <pc:sldMkLst>
          <pc:docMk/>
          <pc:sldMk cId="3749266279" sldId="260"/>
        </pc:sldMkLst>
        <pc:spChg chg="add mod">
          <ac:chgData name="David Guzzi" userId="2489b4ab3e3a2fa6" providerId="LiveId" clId="{85AAAE19-B357-4872-855D-94141DD04949}" dt="2024-08-03T01:14:39.552" v="8248" actId="20577"/>
          <ac:spMkLst>
            <pc:docMk/>
            <pc:sldMk cId="3749266279" sldId="260"/>
            <ac:spMk id="2" creationId="{805CDE67-4A45-7C69-7E87-B6F0AF9B73EE}"/>
          </ac:spMkLst>
        </pc:spChg>
        <pc:spChg chg="add mod">
          <ac:chgData name="David Guzzi" userId="2489b4ab3e3a2fa6" providerId="LiveId" clId="{85AAAE19-B357-4872-855D-94141DD04949}" dt="2024-08-03T00:34:41.580" v="6111" actId="5793"/>
          <ac:spMkLst>
            <pc:docMk/>
            <pc:sldMk cId="3749266279" sldId="260"/>
            <ac:spMk id="7" creationId="{ACE806B7-6AD9-A791-6A29-034E0A880F69}"/>
          </ac:spMkLst>
        </pc:spChg>
        <pc:spChg chg="add mod">
          <ac:chgData name="David Guzzi" userId="2489b4ab3e3a2fa6" providerId="LiveId" clId="{85AAAE19-B357-4872-855D-94141DD04949}" dt="2024-08-03T00:34:46.392" v="6113" actId="1076"/>
          <ac:spMkLst>
            <pc:docMk/>
            <pc:sldMk cId="3749266279" sldId="260"/>
            <ac:spMk id="14" creationId="{F08A2BD3-E5C3-8F45-0113-B4EE42201576}"/>
          </ac:spMkLst>
        </pc:spChg>
        <pc:spChg chg="del">
          <ac:chgData name="David Guzzi" userId="2489b4ab3e3a2fa6" providerId="LiveId" clId="{85AAAE19-B357-4872-855D-94141DD04949}" dt="2024-08-03T01:14:32.707" v="8212" actId="478"/>
          <ac:spMkLst>
            <pc:docMk/>
            <pc:sldMk cId="3749266279" sldId="260"/>
            <ac:spMk id="15" creationId="{1AE0CFA4-BF39-C1EE-21D8-378FFE013E6E}"/>
          </ac:spMkLst>
        </pc:spChg>
        <pc:spChg chg="add mod">
          <ac:chgData name="David Guzzi" userId="2489b4ab3e3a2fa6" providerId="LiveId" clId="{85AAAE19-B357-4872-855D-94141DD04949}" dt="2024-08-03T01:02:18.870" v="8196" actId="403"/>
          <ac:spMkLst>
            <pc:docMk/>
            <pc:sldMk cId="3749266279" sldId="260"/>
            <ac:spMk id="16" creationId="{FB718C48-AAE3-626F-83C5-15DB757B84EF}"/>
          </ac:spMkLst>
        </pc:spChg>
        <pc:spChg chg="del">
          <ac:chgData name="David Guzzi" userId="2489b4ab3e3a2fa6" providerId="LiveId" clId="{85AAAE19-B357-4872-855D-94141DD04949}" dt="2024-08-03T00:18:56.574" v="5604" actId="478"/>
          <ac:spMkLst>
            <pc:docMk/>
            <pc:sldMk cId="3749266279" sldId="260"/>
            <ac:spMk id="21" creationId="{4CD3D2A6-CE6E-0C0C-C644-A18F02DF76F3}"/>
          </ac:spMkLst>
        </pc:spChg>
        <pc:graphicFrameChg chg="add del mod modGraphic">
          <ac:chgData name="David Guzzi" userId="2489b4ab3e3a2fa6" providerId="LiveId" clId="{85AAAE19-B357-4872-855D-94141DD04949}" dt="2024-08-03T00:28:14.995" v="5939" actId="478"/>
          <ac:graphicFrameMkLst>
            <pc:docMk/>
            <pc:sldMk cId="3749266279" sldId="260"/>
            <ac:graphicFrameMk id="8" creationId="{0B15858F-C974-1F51-14D7-E0D94EE86A43}"/>
          </ac:graphicFrameMkLst>
        </pc:graphicFrameChg>
        <pc:graphicFrameChg chg="add del mod modGraphic">
          <ac:chgData name="David Guzzi" userId="2489b4ab3e3a2fa6" providerId="LiveId" clId="{85AAAE19-B357-4872-855D-94141DD04949}" dt="2024-08-03T00:28:13.620" v="5938" actId="478"/>
          <ac:graphicFrameMkLst>
            <pc:docMk/>
            <pc:sldMk cId="3749266279" sldId="260"/>
            <ac:graphicFrameMk id="9" creationId="{C8952F6D-A60C-8DDC-A980-7D62D15CE48B}"/>
          </ac:graphicFrameMkLst>
        </pc:graphicFrameChg>
        <pc:graphicFrameChg chg="add mod modGraphic">
          <ac:chgData name="David Guzzi" userId="2489b4ab3e3a2fa6" providerId="LiveId" clId="{85AAAE19-B357-4872-855D-94141DD04949}" dt="2024-08-03T00:35:02.660" v="6117" actId="20577"/>
          <ac:graphicFrameMkLst>
            <pc:docMk/>
            <pc:sldMk cId="3749266279" sldId="260"/>
            <ac:graphicFrameMk id="10" creationId="{C6E18BC0-1A22-0C9D-832E-1F931077AD53}"/>
          </ac:graphicFrameMkLst>
        </pc:graphicFrameChg>
        <pc:graphicFrameChg chg="add mod modGraphic">
          <ac:chgData name="David Guzzi" userId="2489b4ab3e3a2fa6" providerId="LiveId" clId="{85AAAE19-B357-4872-855D-94141DD04949}" dt="2024-08-03T00:46:10.874" v="6948" actId="404"/>
          <ac:graphicFrameMkLst>
            <pc:docMk/>
            <pc:sldMk cId="3749266279" sldId="260"/>
            <ac:graphicFrameMk id="12" creationId="{F51AC913-1EBD-5BAC-396C-3E8FB88AC7EE}"/>
          </ac:graphicFrameMkLst>
        </pc:graphicFrameChg>
        <pc:picChg chg="add del mod">
          <ac:chgData name="David Guzzi" userId="2489b4ab3e3a2fa6" providerId="LiveId" clId="{85AAAE19-B357-4872-855D-94141DD04949}" dt="2024-08-02T23:55:12.201" v="5590" actId="478"/>
          <ac:picMkLst>
            <pc:docMk/>
            <pc:sldMk cId="3749266279" sldId="260"/>
            <ac:picMk id="3" creationId="{83DF6356-4F46-D520-D2D4-D4E66BC896CA}"/>
          </ac:picMkLst>
        </pc:picChg>
        <pc:picChg chg="add mod">
          <ac:chgData name="David Guzzi" userId="2489b4ab3e3a2fa6" providerId="LiveId" clId="{85AAAE19-B357-4872-855D-94141DD04949}" dt="2024-08-03T00:34:49.626" v="6114" actId="1076"/>
          <ac:picMkLst>
            <pc:docMk/>
            <pc:sldMk cId="3749266279" sldId="260"/>
            <ac:picMk id="6" creationId="{998D9140-5DAC-C50E-213F-E6646390C68E}"/>
          </ac:picMkLst>
        </pc:picChg>
      </pc:sldChg>
      <pc:sldChg chg="addSp delSp modSp add del mod">
        <pc:chgData name="David Guzzi" userId="2489b4ab3e3a2fa6" providerId="LiveId" clId="{85AAAE19-B357-4872-855D-94141DD04949}" dt="2024-08-03T01:03:39.917" v="8211" actId="47"/>
        <pc:sldMkLst>
          <pc:docMk/>
          <pc:sldMk cId="572055099" sldId="261"/>
        </pc:sldMkLst>
        <pc:spChg chg="mod">
          <ac:chgData name="David Guzzi" userId="2489b4ab3e3a2fa6" providerId="LiveId" clId="{85AAAE19-B357-4872-855D-94141DD04949}" dt="2024-08-02T21:30:16.614" v="1885" actId="1076"/>
          <ac:spMkLst>
            <pc:docMk/>
            <pc:sldMk cId="572055099" sldId="261"/>
            <ac:spMk id="3" creationId="{9E02381C-AEAE-D3D3-1E2F-7E2825E5E649}"/>
          </ac:spMkLst>
        </pc:spChg>
        <pc:spChg chg="del">
          <ac:chgData name="David Guzzi" userId="2489b4ab3e3a2fa6" providerId="LiveId" clId="{85AAAE19-B357-4872-855D-94141DD04949}" dt="2024-08-02T20:51:59.020" v="125" actId="478"/>
          <ac:spMkLst>
            <pc:docMk/>
            <pc:sldMk cId="572055099" sldId="261"/>
            <ac:spMk id="4" creationId="{DC751BEB-2F7E-9161-5A77-F4F165D4BBC4}"/>
          </ac:spMkLst>
        </pc:spChg>
        <pc:spChg chg="del">
          <ac:chgData name="David Guzzi" userId="2489b4ab3e3a2fa6" providerId="LiveId" clId="{85AAAE19-B357-4872-855D-94141DD04949}" dt="2024-08-02T20:51:59.020" v="125" actId="478"/>
          <ac:spMkLst>
            <pc:docMk/>
            <pc:sldMk cId="572055099" sldId="261"/>
            <ac:spMk id="6" creationId="{45E65CC9-D865-8783-1DE9-86CD424EED70}"/>
          </ac:spMkLst>
        </pc:spChg>
        <pc:spChg chg="add mod">
          <ac:chgData name="David Guzzi" userId="2489b4ab3e3a2fa6" providerId="LiveId" clId="{85AAAE19-B357-4872-855D-94141DD04949}" dt="2024-08-02T23:50:36.914" v="5543" actId="1036"/>
          <ac:spMkLst>
            <pc:docMk/>
            <pc:sldMk cId="572055099" sldId="261"/>
            <ac:spMk id="8" creationId="{FAEF4F76-B04F-FBC4-6BAD-ECD852020180}"/>
          </ac:spMkLst>
        </pc:spChg>
        <pc:spChg chg="add mod">
          <ac:chgData name="David Guzzi" userId="2489b4ab3e3a2fa6" providerId="LiveId" clId="{85AAAE19-B357-4872-855D-94141DD04949}" dt="2024-08-02T23:50:36.914" v="5543" actId="1036"/>
          <ac:spMkLst>
            <pc:docMk/>
            <pc:sldMk cId="572055099" sldId="261"/>
            <ac:spMk id="9" creationId="{90035730-0BC5-2FEF-1FAA-403B6A2EE983}"/>
          </ac:spMkLst>
        </pc:spChg>
        <pc:spChg chg="add mod">
          <ac:chgData name="David Guzzi" userId="2489b4ab3e3a2fa6" providerId="LiveId" clId="{85AAAE19-B357-4872-855D-94141DD04949}" dt="2024-08-02T21:36:18.885" v="2076" actId="20577"/>
          <ac:spMkLst>
            <pc:docMk/>
            <pc:sldMk cId="572055099" sldId="261"/>
            <ac:spMk id="16" creationId="{DC751BEB-2F7E-9161-5A77-F4F165D4BBC4}"/>
          </ac:spMkLst>
        </pc:spChg>
        <pc:spChg chg="add mod">
          <ac:chgData name="David Guzzi" userId="2489b4ab3e3a2fa6" providerId="LiveId" clId="{85AAAE19-B357-4872-855D-94141DD04949}" dt="2024-08-02T23:50:31.222" v="5536" actId="1036"/>
          <ac:spMkLst>
            <pc:docMk/>
            <pc:sldMk cId="572055099" sldId="261"/>
            <ac:spMk id="18" creationId="{C004BA14-4F6A-913C-0717-FD67A303ACF7}"/>
          </ac:spMkLst>
        </pc:spChg>
        <pc:spChg chg="add mod">
          <ac:chgData name="David Guzzi" userId="2489b4ab3e3a2fa6" providerId="LiveId" clId="{85AAAE19-B357-4872-855D-94141DD04949}" dt="2024-08-02T23:50:31.222" v="5536" actId="1036"/>
          <ac:spMkLst>
            <pc:docMk/>
            <pc:sldMk cId="572055099" sldId="261"/>
            <ac:spMk id="19" creationId="{A18061C4-8BF9-8064-9B8E-D858617D097B}"/>
          </ac:spMkLst>
        </pc:spChg>
        <pc:spChg chg="add mod">
          <ac:chgData name="David Guzzi" userId="2489b4ab3e3a2fa6" providerId="LiveId" clId="{85AAAE19-B357-4872-855D-94141DD04949}" dt="2024-08-02T23:51:53.597" v="5585" actId="20577"/>
          <ac:spMkLst>
            <pc:docMk/>
            <pc:sldMk cId="572055099" sldId="261"/>
            <ac:spMk id="21" creationId="{D89F7D2B-DFAF-54DB-76E6-5CD5654B0AD1}"/>
          </ac:spMkLst>
        </pc:spChg>
        <pc:graphicFrameChg chg="del">
          <ac:chgData name="David Guzzi" userId="2489b4ab3e3a2fa6" providerId="LiveId" clId="{85AAAE19-B357-4872-855D-94141DD04949}" dt="2024-08-02T20:51:59.020" v="125" actId="478"/>
          <ac:graphicFrameMkLst>
            <pc:docMk/>
            <pc:sldMk cId="572055099" sldId="261"/>
            <ac:graphicFrameMk id="2" creationId="{8AFF9A3F-A510-2E06-A425-D42EA4241567}"/>
          </ac:graphicFrameMkLst>
        </pc:graphicFrameChg>
        <pc:graphicFrameChg chg="add mod modGraphic">
          <ac:chgData name="David Guzzi" userId="2489b4ab3e3a2fa6" providerId="LiveId" clId="{85AAAE19-B357-4872-855D-94141DD04949}" dt="2024-08-02T22:36:09.972" v="3364"/>
          <ac:graphicFrameMkLst>
            <pc:docMk/>
            <pc:sldMk cId="572055099" sldId="261"/>
            <ac:graphicFrameMk id="7" creationId="{B645CDAB-244E-61F2-1475-7782D09DC214}"/>
          </ac:graphicFrameMkLst>
        </pc:graphicFrameChg>
        <pc:graphicFrameChg chg="del mod">
          <ac:chgData name="David Guzzi" userId="2489b4ab3e3a2fa6" providerId="LiveId" clId="{85AAAE19-B357-4872-855D-94141DD04949}" dt="2024-08-02T20:58:17.506" v="176" actId="478"/>
          <ac:graphicFrameMkLst>
            <pc:docMk/>
            <pc:sldMk cId="572055099" sldId="261"/>
            <ac:graphicFrameMk id="10" creationId="{B28FB625-3C0C-7E07-B7AA-402E5A290D15}"/>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2" creationId="{9FD956B5-419B-4557-1840-3C43002A834D}"/>
          </ac:graphicFrameMkLst>
        </pc:graphicFrameChg>
        <pc:graphicFrameChg chg="del">
          <ac:chgData name="David Guzzi" userId="2489b4ab3e3a2fa6" providerId="LiveId" clId="{85AAAE19-B357-4872-855D-94141DD04949}" dt="2024-08-02T20:51:59.020" v="125" actId="478"/>
          <ac:graphicFrameMkLst>
            <pc:docMk/>
            <pc:sldMk cId="572055099" sldId="261"/>
            <ac:graphicFrameMk id="14" creationId="{90FD4F9C-54B5-DE9F-680C-4829627D9876}"/>
          </ac:graphicFrameMkLst>
        </pc:graphicFrameChg>
        <pc:graphicFrameChg chg="add mod modGraphic">
          <ac:chgData name="David Guzzi" userId="2489b4ab3e3a2fa6" providerId="LiveId" clId="{85AAAE19-B357-4872-855D-94141DD04949}" dt="2024-08-02T21:31:13.247" v="1954" actId="1035"/>
          <ac:graphicFrameMkLst>
            <pc:docMk/>
            <pc:sldMk cId="572055099" sldId="261"/>
            <ac:graphicFrameMk id="15" creationId="{D9C2567C-1D2E-775A-240B-2C4AEDFCC78D}"/>
          </ac:graphicFrameMkLst>
        </pc:graphicFrameChg>
        <pc:graphicFrameChg chg="add mod modGraphic">
          <ac:chgData name="David Guzzi" userId="2489b4ab3e3a2fa6" providerId="LiveId" clId="{85AAAE19-B357-4872-855D-94141DD04949}" dt="2024-08-03T01:00:48.444" v="8024" actId="207"/>
          <ac:graphicFrameMkLst>
            <pc:docMk/>
            <pc:sldMk cId="572055099" sldId="261"/>
            <ac:graphicFrameMk id="17" creationId="{B6F477BF-7BC4-84C5-E0C6-AAADB381F070}"/>
          </ac:graphicFrameMkLst>
        </pc:graphicFrameChg>
        <pc:graphicFrameChg chg="add mod modGraphic">
          <ac:chgData name="David Guzzi" userId="2489b4ab3e3a2fa6" providerId="LiveId" clId="{85AAAE19-B357-4872-855D-94141DD04949}" dt="2024-08-02T21:53:08.401" v="2916" actId="1035"/>
          <ac:graphicFrameMkLst>
            <pc:docMk/>
            <pc:sldMk cId="572055099" sldId="261"/>
            <ac:graphicFrameMk id="20" creationId="{121489D2-8749-57EA-7EA6-CC1FEA73D3FE}"/>
          </ac:graphicFrameMkLst>
        </pc:graphicFrameChg>
      </pc:sldChg>
      <pc:sldChg chg="addSp delSp modSp add mod ord">
        <pc:chgData name="David Guzzi" userId="2489b4ab3e3a2fa6" providerId="LiveId" clId="{85AAAE19-B357-4872-855D-94141DD04949}" dt="2024-08-03T01:03:29.480" v="8210"/>
        <pc:sldMkLst>
          <pc:docMk/>
          <pc:sldMk cId="2506785096" sldId="262"/>
        </pc:sldMkLst>
        <pc:spChg chg="add mod">
          <ac:chgData name="David Guzzi" userId="2489b4ab3e3a2fa6" providerId="LiveId" clId="{85AAAE19-B357-4872-855D-94141DD04949}" dt="2024-08-03T01:03:29.480" v="8210"/>
          <ac:spMkLst>
            <pc:docMk/>
            <pc:sldMk cId="2506785096" sldId="262"/>
            <ac:spMk id="2" creationId="{9EA9C085-9AE8-371B-D6E3-50D014C99193}"/>
          </ac:spMkLst>
        </pc:spChg>
        <pc:spChg chg="add mod">
          <ac:chgData name="David Guzzi" userId="2489b4ab3e3a2fa6" providerId="LiveId" clId="{85AAAE19-B357-4872-855D-94141DD04949}" dt="2024-08-03T01:03:29.480" v="8210"/>
          <ac:spMkLst>
            <pc:docMk/>
            <pc:sldMk cId="2506785096" sldId="262"/>
            <ac:spMk id="4" creationId="{5F0A230F-780F-8547-55F0-001EB20BD5AC}"/>
          </ac:spMkLst>
        </pc:spChg>
        <pc:spChg chg="del">
          <ac:chgData name="David Guzzi" userId="2489b4ab3e3a2fa6" providerId="LiveId" clId="{85AAAE19-B357-4872-855D-94141DD04949}" dt="2024-08-03T01:03:26.420" v="8206" actId="478"/>
          <ac:spMkLst>
            <pc:docMk/>
            <pc:sldMk cId="2506785096" sldId="262"/>
            <ac:spMk id="7" creationId="{ACE806B7-6AD9-A791-6A29-034E0A880F69}"/>
          </ac:spMkLst>
        </pc:spChg>
        <pc:spChg chg="add mod">
          <ac:chgData name="David Guzzi" userId="2489b4ab3e3a2fa6" providerId="LiveId" clId="{85AAAE19-B357-4872-855D-94141DD04949}" dt="2024-08-03T01:03:29.480" v="8210"/>
          <ac:spMkLst>
            <pc:docMk/>
            <pc:sldMk cId="2506785096" sldId="262"/>
            <ac:spMk id="8" creationId="{6884236A-4682-6C75-DAE2-F7DC053D949F}"/>
          </ac:spMkLst>
        </pc:spChg>
        <pc:spChg chg="del">
          <ac:chgData name="David Guzzi" userId="2489b4ab3e3a2fa6" providerId="LiveId" clId="{85AAAE19-B357-4872-855D-94141DD04949}" dt="2024-08-03T01:03:26.420" v="8206" actId="478"/>
          <ac:spMkLst>
            <pc:docMk/>
            <pc:sldMk cId="2506785096" sldId="262"/>
            <ac:spMk id="14" creationId="{F08A2BD3-E5C3-8F45-0113-B4EE42201576}"/>
          </ac:spMkLst>
        </pc:spChg>
        <pc:spChg chg="del">
          <ac:chgData name="David Guzzi" userId="2489b4ab3e3a2fa6" providerId="LiveId" clId="{85AAAE19-B357-4872-855D-94141DD04949}" dt="2024-08-03T01:03:26.420" v="8206" actId="478"/>
          <ac:spMkLst>
            <pc:docMk/>
            <pc:sldMk cId="2506785096" sldId="262"/>
            <ac:spMk id="15" creationId="{1AE0CFA4-BF39-C1EE-21D8-378FFE013E6E}"/>
          </ac:spMkLst>
        </pc:spChg>
        <pc:spChg chg="del mod">
          <ac:chgData name="David Guzzi" userId="2489b4ab3e3a2fa6" providerId="LiveId" clId="{85AAAE19-B357-4872-855D-94141DD04949}" dt="2024-08-03T01:03:28.406" v="8209" actId="478"/>
          <ac:spMkLst>
            <pc:docMk/>
            <pc:sldMk cId="2506785096" sldId="262"/>
            <ac:spMk id="16" creationId="{FB718C48-AAE3-626F-83C5-15DB757B84EF}"/>
          </ac:spMkLst>
        </pc:spChg>
        <pc:spChg chg="add mod">
          <ac:chgData name="David Guzzi" userId="2489b4ab3e3a2fa6" providerId="LiveId" clId="{85AAAE19-B357-4872-855D-94141DD04949}" dt="2024-08-03T01:03:29.480" v="8210"/>
          <ac:spMkLst>
            <pc:docMk/>
            <pc:sldMk cId="2506785096" sldId="262"/>
            <ac:spMk id="17" creationId="{FBAE1DA1-4565-084E-A8EB-D5795D44315D}"/>
          </ac:spMkLst>
        </pc:spChg>
        <pc:spChg chg="add mod">
          <ac:chgData name="David Guzzi" userId="2489b4ab3e3a2fa6" providerId="LiveId" clId="{85AAAE19-B357-4872-855D-94141DD04949}" dt="2024-08-03T01:03:29.480" v="8210"/>
          <ac:spMkLst>
            <pc:docMk/>
            <pc:sldMk cId="2506785096" sldId="262"/>
            <ac:spMk id="19" creationId="{A6B512A1-E352-BE4D-011F-2F2A6F317A4F}"/>
          </ac:spMkLst>
        </pc:spChg>
        <pc:spChg chg="add mod">
          <ac:chgData name="David Guzzi" userId="2489b4ab3e3a2fa6" providerId="LiveId" clId="{85AAAE19-B357-4872-855D-94141DD04949}" dt="2024-08-03T01:03:29.480" v="8210"/>
          <ac:spMkLst>
            <pc:docMk/>
            <pc:sldMk cId="2506785096" sldId="262"/>
            <ac:spMk id="20" creationId="{05994FD3-D415-DA35-7F16-50190771D905}"/>
          </ac:spMkLst>
        </pc:spChg>
        <pc:spChg chg="add mod">
          <ac:chgData name="David Guzzi" userId="2489b4ab3e3a2fa6" providerId="LiveId" clId="{85AAAE19-B357-4872-855D-94141DD04949}" dt="2024-08-03T01:03:29.480" v="8210"/>
          <ac:spMkLst>
            <pc:docMk/>
            <pc:sldMk cId="2506785096" sldId="262"/>
            <ac:spMk id="22" creationId="{DE8F765E-1015-F86A-1781-FACAA84E448A}"/>
          </ac:spMkLst>
        </pc:spChg>
        <pc:graphicFrameChg chg="add mod">
          <ac:chgData name="David Guzzi" userId="2489b4ab3e3a2fa6" providerId="LiveId" clId="{85AAAE19-B357-4872-855D-94141DD04949}" dt="2024-08-03T01:03:29.480" v="8210"/>
          <ac:graphicFrameMkLst>
            <pc:docMk/>
            <pc:sldMk cId="2506785096" sldId="262"/>
            <ac:graphicFrameMk id="3" creationId="{B4C4062C-A9FA-741D-30EA-691584549DC7}"/>
          </ac:graphicFrameMkLst>
        </pc:graphicFrameChg>
        <pc:graphicFrameChg chg="add mod">
          <ac:chgData name="David Guzzi" userId="2489b4ab3e3a2fa6" providerId="LiveId" clId="{85AAAE19-B357-4872-855D-94141DD04949}" dt="2024-08-03T01:03:29.480" v="8210"/>
          <ac:graphicFrameMkLst>
            <pc:docMk/>
            <pc:sldMk cId="2506785096" sldId="262"/>
            <ac:graphicFrameMk id="9" creationId="{BD4722A2-88A8-5A4F-EF59-AA34E3744826}"/>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0" creationId="{C6E18BC0-1A22-0C9D-832E-1F931077AD53}"/>
          </ac:graphicFrameMkLst>
        </pc:graphicFrameChg>
        <pc:graphicFrameChg chg="del">
          <ac:chgData name="David Guzzi" userId="2489b4ab3e3a2fa6" providerId="LiveId" clId="{85AAAE19-B357-4872-855D-94141DD04949}" dt="2024-08-03T01:03:26.420" v="8206" actId="478"/>
          <ac:graphicFrameMkLst>
            <pc:docMk/>
            <pc:sldMk cId="2506785096" sldId="262"/>
            <ac:graphicFrameMk id="12" creationId="{F51AC913-1EBD-5BAC-396C-3E8FB88AC7EE}"/>
          </ac:graphicFrameMkLst>
        </pc:graphicFrameChg>
        <pc:graphicFrameChg chg="add mod">
          <ac:chgData name="David Guzzi" userId="2489b4ab3e3a2fa6" providerId="LiveId" clId="{85AAAE19-B357-4872-855D-94141DD04949}" dt="2024-08-03T01:03:29.480" v="8210"/>
          <ac:graphicFrameMkLst>
            <pc:docMk/>
            <pc:sldMk cId="2506785096" sldId="262"/>
            <ac:graphicFrameMk id="18" creationId="{3A70FC15-885C-EB5A-FDB1-339C05A0FB8E}"/>
          </ac:graphicFrameMkLst>
        </pc:graphicFrameChg>
        <pc:graphicFrameChg chg="add mod">
          <ac:chgData name="David Guzzi" userId="2489b4ab3e3a2fa6" providerId="LiveId" clId="{85AAAE19-B357-4872-855D-94141DD04949}" dt="2024-08-03T01:03:29.480" v="8210"/>
          <ac:graphicFrameMkLst>
            <pc:docMk/>
            <pc:sldMk cId="2506785096" sldId="262"/>
            <ac:graphicFrameMk id="21" creationId="{438C37C7-1B46-A358-29FC-0824780D22A5}"/>
          </ac:graphicFrameMkLst>
        </pc:graphicFrameChg>
        <pc:picChg chg="del">
          <ac:chgData name="David Guzzi" userId="2489b4ab3e3a2fa6" providerId="LiveId" clId="{85AAAE19-B357-4872-855D-94141DD04949}" dt="2024-08-03T01:03:27.210" v="8207" actId="478"/>
          <ac:picMkLst>
            <pc:docMk/>
            <pc:sldMk cId="2506785096" sldId="262"/>
            <ac:picMk id="6" creationId="{998D9140-5DAC-C50E-213F-E6646390C6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1A7F1-75F3-4CA5-9A72-4C5E4B10EFF5}" type="datetimeFigureOut">
              <a:rPr lang="es-AR" smtClean="0"/>
              <a:t>28/9/2024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C4BDF-2BD1-42F4-98F0-FD3EB219F4E2}" type="slidenum">
              <a:rPr lang="es-AR" smtClean="0"/>
              <a:t>‹Nº›</a:t>
            </a:fld>
            <a:endParaRPr lang="es-AR"/>
          </a:p>
        </p:txBody>
      </p:sp>
    </p:spTree>
    <p:extLst>
      <p:ext uri="{BB962C8B-B14F-4D97-AF65-F5344CB8AC3E}">
        <p14:creationId xmlns:p14="http://schemas.microsoft.com/office/powerpoint/2010/main" val="225545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AFF1CAD7-3EF3-4501-AE17-82589F2953A8}" type="datetime1">
              <a:rPr lang="en-US" smtClean="0"/>
              <a:t>9/28/2024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‹Nº›</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95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1E6B9C50-49B6-44B4-8E81-4056B20A29FA}" type="datetime1">
              <a:rPr lang="en-US" smtClean="0"/>
              <a:t>9/28/2024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93301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DA31512F-31F1-473C-A5BA-146197174566}" type="datetime1">
              <a:rPr lang="en-US" smtClean="0"/>
              <a:t>9/28/2024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61213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89F580CD-4C6E-4428-8CB6-318AC49465E2}" type="datetime1">
              <a:rPr lang="en-US" smtClean="0"/>
              <a:t>9/28/2024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54270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2C47DBA1-BE42-40AD-8252-90F5F3C450C0}" type="datetime1">
              <a:rPr lang="en-US" smtClean="0"/>
              <a:t>9/28/2024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r>
              <a:rPr lang="en-US"/>
              <a:t>AEM - Trabajo Final</a:t>
            </a:r>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410460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70BB6778-C28D-4ECE-A051-D87A20C2BA5E}" type="datetime1">
              <a:rPr lang="en-US" smtClean="0"/>
              <a:t>9/28/2024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62106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C9AA1D89-D9C1-4B4E-9634-03B89D581099}" type="datetime1">
              <a:rPr lang="en-US" smtClean="0"/>
              <a:t>9/28/2024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r>
              <a:rPr lang="en-US"/>
              <a:t>AEM - Trabajo Final</a:t>
            </a:r>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91208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F1C22BE2-41BA-4C52-998C-12E9853EA847}" type="datetime1">
              <a:rPr lang="en-US" smtClean="0"/>
              <a:t>9/28/2024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r>
              <a:rPr lang="en-US"/>
              <a:t>AEM - Trabajo Final</a:t>
            </a:r>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3271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83BA4855-AD58-4AF6-8881-67CC3FDDAE7E}" type="datetime1">
              <a:rPr lang="en-US" smtClean="0"/>
              <a:t>9/28/2024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r>
              <a:rPr lang="en-US"/>
              <a:t>AEM - Trabajo Final</a:t>
            </a:r>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51892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EBBC769C-F2EB-4698-81D1-D09C59F8478C}" type="datetime1">
              <a:rPr lang="en-US" smtClean="0"/>
              <a:t>9/28/2024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32389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6BD3AC4B-B4B2-4128-9DEF-207B6F1FE6A3}" type="datetime1">
              <a:rPr lang="en-US" smtClean="0"/>
              <a:t>9/28/2024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r>
              <a:rPr lang="en-US"/>
              <a:t>AEM - Trabajo Final</a:t>
            </a:r>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‹Nº›</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82612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E100D23B-9E5B-4D17-8C6F-9B1C7BA788C7}" type="datetime1">
              <a:rPr lang="en-US" smtClean="0"/>
              <a:t>9/28/2024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r>
              <a:rPr lang="en-US"/>
              <a:t>AEM - Trabajo Final</a:t>
            </a:r>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‹Nº›</a:t>
            </a:fld>
            <a:endParaRPr lang="en-US" dirty="0"/>
          </a:p>
        </p:txBody>
      </p:sp>
    </p:spTree>
    <p:extLst>
      <p:ext uri="{BB962C8B-B14F-4D97-AF65-F5344CB8AC3E}">
        <p14:creationId xmlns:p14="http://schemas.microsoft.com/office/powerpoint/2010/main" val="282855199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dt="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9781E321-E12A-F73C-35AE-836A42FFDF7F}"/>
              </a:ext>
            </a:extLst>
          </p:cNvPr>
          <p:cNvSpPr>
            <a:spLocks noGrp="1"/>
          </p:cNvSpPr>
          <p:nvPr>
            <p:ph type="subTitle" idx="1"/>
          </p:nvPr>
        </p:nvSpPr>
        <p:spPr>
          <a:xfrm>
            <a:off x="576072" y="2660902"/>
            <a:ext cx="7333488" cy="2615185"/>
          </a:xfrm>
        </p:spPr>
        <p:txBody>
          <a:bodyPr anchor="b">
            <a:normAutofit fontScale="85000" lnSpcReduction="20000"/>
          </a:bodyPr>
          <a:lstStyle/>
          <a:p>
            <a:r>
              <a:rPr lang="es-AR" b="1" dirty="0"/>
              <a:t>Profesora: </a:t>
            </a:r>
          </a:p>
          <a:p>
            <a:pPr marL="285750" indent="-285750">
              <a:buFont typeface="Arial" panose="020B0604020202020204" pitchFamily="34" charset="0"/>
              <a:buChar char="•"/>
            </a:pPr>
            <a:r>
              <a:rPr lang="es-AR" dirty="0"/>
              <a:t>Clemente, Alejandra.</a:t>
            </a:r>
          </a:p>
          <a:p>
            <a:r>
              <a:rPr lang="es-AR" b="1"/>
              <a:t>Ayudante:</a:t>
            </a:r>
            <a:endParaRPr lang="es-AR" dirty="0"/>
          </a:p>
          <a:p>
            <a:pPr marL="285750" indent="-285750">
              <a:buFont typeface="Arial" panose="020B0604020202020204" pitchFamily="34" charset="0"/>
              <a:buChar char="•"/>
            </a:pPr>
            <a:r>
              <a:rPr lang="es-AR" dirty="0"/>
              <a:t>Mendoza Greco, Maximiliano.</a:t>
            </a:r>
          </a:p>
          <a:p>
            <a:pPr marL="285750" indent="-285750">
              <a:buFont typeface="Arial" panose="020B0604020202020204" pitchFamily="34" charset="0"/>
              <a:buChar char="•"/>
            </a:pPr>
            <a:endParaRPr lang="es-AR" dirty="0"/>
          </a:p>
          <a:p>
            <a:r>
              <a:rPr lang="es-AR" b="1" dirty="0"/>
              <a:t>Alumnos:</a:t>
            </a:r>
          </a:p>
          <a:p>
            <a:pPr marL="285750" indent="-285750">
              <a:buFont typeface="Arial" panose="020B0604020202020204" pitchFamily="34" charset="0"/>
              <a:buChar char="•"/>
            </a:pPr>
            <a:r>
              <a:rPr lang="es-AR" dirty="0" err="1"/>
              <a:t>Dignani</a:t>
            </a:r>
            <a:r>
              <a:rPr lang="es-AR" dirty="0"/>
              <a:t>, Franco;</a:t>
            </a:r>
          </a:p>
          <a:p>
            <a:pPr marL="285750" indent="-285750">
              <a:buFont typeface="Arial" panose="020B0604020202020204" pitchFamily="34" charset="0"/>
              <a:buChar char="•"/>
            </a:pPr>
            <a:r>
              <a:rPr lang="es-AR" dirty="0"/>
              <a:t>Guzzi, David.</a:t>
            </a:r>
          </a:p>
        </p:txBody>
      </p:sp>
      <p:pic>
        <p:nvPicPr>
          <p:cNvPr id="4" name="Picture 3" descr="Un patrón de acuarela abstracto azul sobre un fondo blanco">
            <a:extLst>
              <a:ext uri="{FF2B5EF4-FFF2-40B4-BE49-F238E27FC236}">
                <a16:creationId xmlns:a16="http://schemas.microsoft.com/office/drawing/2014/main" id="{C55AD304-6AC3-E830-A1B1-116E18E4BB81}"/>
              </a:ext>
            </a:extLst>
          </p:cNvPr>
          <p:cNvPicPr>
            <a:picLocks noChangeAspect="1"/>
          </p:cNvPicPr>
          <p:nvPr/>
        </p:nvPicPr>
        <p:blipFill>
          <a:blip r:embed="rId2"/>
          <a:srcRect l="2103" r="9337" b="-1"/>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 name="Título 1">
            <a:extLst>
              <a:ext uri="{FF2B5EF4-FFF2-40B4-BE49-F238E27FC236}">
                <a16:creationId xmlns:a16="http://schemas.microsoft.com/office/drawing/2014/main" id="{4CAE4363-716B-5CDD-61EA-4AB822A98050}"/>
              </a:ext>
            </a:extLst>
          </p:cNvPr>
          <p:cNvSpPr>
            <a:spLocks noGrp="1"/>
          </p:cNvSpPr>
          <p:nvPr>
            <p:ph type="ctrTitle"/>
          </p:nvPr>
        </p:nvSpPr>
        <p:spPr>
          <a:xfrm>
            <a:off x="576072" y="1181101"/>
            <a:ext cx="7946136" cy="1187195"/>
          </a:xfrm>
        </p:spPr>
        <p:txBody>
          <a:bodyPr>
            <a:normAutofit/>
          </a:bodyPr>
          <a:lstStyle/>
          <a:p>
            <a:r>
              <a:rPr lang="es-AR" sz="2800" b="1" dirty="0"/>
              <a:t>Maestría en econometría</a:t>
            </a:r>
            <a:br>
              <a:rPr lang="es-AR" dirty="0"/>
            </a:br>
            <a:r>
              <a:rPr lang="es-AR" sz="1800" dirty="0"/>
              <a:t>análisis estadístico multivariado</a:t>
            </a:r>
            <a:endParaRPr lang="es-AR" dirty="0"/>
          </a:p>
        </p:txBody>
      </p:sp>
      <p:sp>
        <p:nvSpPr>
          <p:cNvPr id="33"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7CA084EA-864C-2727-C4EE-34B9BE2DA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1973" y="6270967"/>
            <a:ext cx="3010027" cy="496968"/>
          </a:xfrm>
          <a:prstGeom prst="rect">
            <a:avLst/>
          </a:prstGeom>
          <a:noFill/>
          <a:extLst>
            <a:ext uri="{909E8E84-426E-40DD-AFC4-6F175D3DCCD1}">
              <a14:hiddenFill xmlns:a14="http://schemas.microsoft.com/office/drawing/2010/main">
                <a:solidFill>
                  <a:srgbClr val="FFFFFF"/>
                </a:solidFill>
              </a14:hiddenFill>
            </a:ext>
          </a:extLst>
        </p:spPr>
      </p:pic>
      <p:sp>
        <p:nvSpPr>
          <p:cNvPr id="7" name="Subtítulo 2">
            <a:extLst>
              <a:ext uri="{FF2B5EF4-FFF2-40B4-BE49-F238E27FC236}">
                <a16:creationId xmlns:a16="http://schemas.microsoft.com/office/drawing/2014/main" id="{9D52EA33-3033-2550-2302-A755ABA83F88}"/>
              </a:ext>
            </a:extLst>
          </p:cNvPr>
          <p:cNvSpPr txBox="1">
            <a:spLocks/>
          </p:cNvSpPr>
          <p:nvPr/>
        </p:nvSpPr>
        <p:spPr>
          <a:xfrm>
            <a:off x="22169" y="6405224"/>
            <a:ext cx="7333488" cy="362711"/>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i="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i="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400" b="1" dirty="0"/>
              <a:t>Ciclo lectivo: </a:t>
            </a:r>
            <a:r>
              <a:rPr lang="es-AR" sz="1400" dirty="0"/>
              <a:t>Segundo Trimestre 2024.</a:t>
            </a:r>
          </a:p>
        </p:txBody>
      </p:sp>
    </p:spTree>
    <p:extLst>
      <p:ext uri="{BB962C8B-B14F-4D97-AF65-F5344CB8AC3E}">
        <p14:creationId xmlns:p14="http://schemas.microsoft.com/office/powerpoint/2010/main" val="86722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2</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4" y="931739"/>
            <a:ext cx="11368726" cy="1890808"/>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400" b="0" i="0" u="none" strike="noStrike" kern="1200" cap="none" spc="0" normalizeH="0" baseline="0" noProof="0" dirty="0">
                <a:ln>
                  <a:noFill/>
                </a:ln>
                <a:solidFill>
                  <a:sysClr val="windowText" lastClr="000000"/>
                </a:solidFill>
                <a:effectLst/>
                <a:uLnTx/>
                <a:uFillTx/>
                <a:latin typeface="Walbaum Display (Cuerpo)"/>
              </a:rPr>
              <a:t>En este estudio se han seleccionado los países miembros de la </a:t>
            </a:r>
            <a:r>
              <a:rPr kumimoji="0" lang="es-ES" sz="1400" b="1" i="0" u="none" strike="noStrike" kern="1200" cap="none" spc="0" normalizeH="0" baseline="0" noProof="0" dirty="0">
                <a:ln>
                  <a:noFill/>
                </a:ln>
                <a:solidFill>
                  <a:sysClr val="windowText" lastClr="000000"/>
                </a:solidFill>
                <a:effectLst/>
                <a:uLnTx/>
                <a:uFillTx/>
                <a:latin typeface="Walbaum Display (Cuerpo)"/>
              </a:rPr>
              <a:t>Organización para la Cooperación y el Desarrollo Económicos (OCDE)</a:t>
            </a:r>
            <a:r>
              <a:rPr kumimoji="0" lang="es-ES" sz="1400" b="0" i="0" u="none" strike="noStrike" kern="1200" cap="none" spc="0" normalizeH="0" baseline="0" noProof="0" dirty="0">
                <a:ln>
                  <a:noFill/>
                </a:ln>
                <a:solidFill>
                  <a:sysClr val="windowText" lastClr="000000"/>
                </a:solidFill>
                <a:effectLst/>
                <a:uLnTx/>
                <a:uFillTx/>
                <a:latin typeface="Walbaum Display (Cuerpo)"/>
              </a:rPr>
              <a:t> junto con </a:t>
            </a:r>
            <a:r>
              <a:rPr kumimoji="0" lang="es-ES" sz="1400" b="1" i="0" u="none" strike="noStrike" kern="1200" cap="none" spc="0" normalizeH="0" baseline="0" noProof="0" dirty="0">
                <a:ln>
                  <a:noFill/>
                </a:ln>
                <a:solidFill>
                  <a:sysClr val="windowText" lastClr="000000"/>
                </a:solidFill>
                <a:effectLst/>
                <a:uLnTx/>
                <a:uFillTx/>
                <a:latin typeface="Walbaum Display (Cuerpo)"/>
              </a:rPr>
              <a:t>Argentina</a:t>
            </a:r>
            <a:r>
              <a:rPr kumimoji="0" lang="es-ES" sz="1400" b="0" i="0" u="none" strike="noStrike" kern="1200" cap="none" spc="0" normalizeH="0" baseline="0" noProof="0" dirty="0">
                <a:ln>
                  <a:noFill/>
                </a:ln>
                <a:solidFill>
                  <a:sysClr val="windowText" lastClr="000000"/>
                </a:solidFill>
                <a:effectLst/>
                <a:uLnTx/>
                <a:uFillTx/>
                <a:latin typeface="Walbaum Display (Cuerpo)"/>
              </a:rPr>
              <a:t> para analizar diversos indicadores económicos y sociales relacionados, de forma general, con la </a:t>
            </a:r>
            <a:r>
              <a:rPr kumimoji="0" lang="es-ES" sz="1400" b="1" i="0" u="none" strike="noStrike" kern="1200" cap="none" spc="0" normalizeH="0" baseline="0" noProof="0" dirty="0">
                <a:ln>
                  <a:noFill/>
                </a:ln>
                <a:solidFill>
                  <a:sysClr val="windowText" lastClr="000000"/>
                </a:solidFill>
                <a:effectLst/>
                <a:uLnTx/>
                <a:uFillTx/>
                <a:latin typeface="Walbaum Display (Cuerpo)"/>
              </a:rPr>
              <a:t>Agricultura</a:t>
            </a:r>
            <a:r>
              <a:rPr kumimoji="0" lang="es-ES" sz="1400" b="0" i="0" u="none" strike="noStrike" kern="1200" cap="none" spc="0" normalizeH="0" baseline="0" noProof="0" dirty="0">
                <a:ln>
                  <a:noFill/>
                </a:ln>
                <a:solidFill>
                  <a:sysClr val="windowText" lastClr="000000"/>
                </a:solidFill>
                <a:effectLst/>
                <a:uLnTx/>
                <a:uFillTx/>
                <a:latin typeface="Walbaum Display (Cuerpo)"/>
              </a:rPr>
              <a:t>. La elección de los países de la OCDE se basa en su diversidad económica y geográfica, así como en su relevancia en políticas internacionales y estándares de desarrollo. Argentina fue incluida como un caso de estudio adicional, proporcionando una perspectiva contrastante respecto a los países desarrollados. Se considera que este enfoque permite </a:t>
            </a:r>
            <a:r>
              <a:rPr kumimoji="0" lang="es-ES" sz="1400" b="1" i="0" u="none" strike="noStrike" kern="1200" cap="none" spc="0" normalizeH="0" baseline="0" noProof="0" dirty="0">
                <a:ln>
                  <a:noFill/>
                </a:ln>
                <a:solidFill>
                  <a:sysClr val="windowText" lastClr="000000"/>
                </a:solidFill>
                <a:effectLst/>
                <a:uLnTx/>
                <a:uFillTx/>
                <a:latin typeface="Walbaum Display (Cuerpo)"/>
              </a:rPr>
              <a:t>comparar y contrastar una amplia gama de datos y naciones</a:t>
            </a:r>
            <a:r>
              <a:rPr kumimoji="0" lang="es-ES" sz="1400" b="0" i="0" u="none" strike="noStrike" kern="1200" cap="none" spc="0" normalizeH="0" baseline="0" noProof="0" dirty="0">
                <a:ln>
                  <a:noFill/>
                </a:ln>
                <a:solidFill>
                  <a:sysClr val="windowText" lastClr="000000"/>
                </a:solidFill>
                <a:effectLst/>
                <a:uLnTx/>
                <a:uFillTx/>
                <a:latin typeface="Walbaum Display (Cuerpo)"/>
              </a:rPr>
              <a:t>, al tiempo de identificar patrones y tendencias clave. </a:t>
            </a:r>
          </a:p>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400" b="0" i="0" u="none" strike="noStrike" kern="1200" cap="none" spc="0" normalizeH="0" baseline="0" noProof="0" dirty="0">
                <a:ln>
                  <a:noFill/>
                </a:ln>
                <a:solidFill>
                  <a:sysClr val="windowText" lastClr="000000"/>
                </a:solidFill>
                <a:effectLst/>
                <a:uLnTx/>
                <a:uFillTx/>
                <a:latin typeface="Walbaum Display (Cuerpo)"/>
              </a:rPr>
              <a:t>Para el presente análisis, se ha seleccionado el </a:t>
            </a:r>
            <a:r>
              <a:rPr kumimoji="0" lang="es-ES" sz="1400" b="1" i="0" u="none" strike="noStrike" kern="1200" cap="none" spc="0" normalizeH="0" baseline="0" noProof="0" dirty="0">
                <a:ln>
                  <a:noFill/>
                </a:ln>
                <a:solidFill>
                  <a:sysClr val="windowText" lastClr="000000"/>
                </a:solidFill>
                <a:effectLst/>
                <a:uLnTx/>
                <a:uFillTx/>
                <a:latin typeface="Walbaum Display (Cuerpo)"/>
              </a:rPr>
              <a:t>año 2019 </a:t>
            </a:r>
            <a:r>
              <a:rPr kumimoji="0" lang="es-ES" sz="1400" b="0" i="0" u="none" strike="noStrike" kern="1200" cap="none" spc="0" normalizeH="0" baseline="0" noProof="0" dirty="0">
                <a:ln>
                  <a:noFill/>
                </a:ln>
                <a:solidFill>
                  <a:sysClr val="windowText" lastClr="000000"/>
                </a:solidFill>
                <a:effectLst/>
                <a:uLnTx/>
                <a:uFillTx/>
                <a:latin typeface="Walbaum Display (Cuerpo)"/>
              </a:rPr>
              <a:t>como punto de referencia clave (dado que se considera representa el último año con condiciones económicas y sociales estables antes del impacto global de la pandemia de COVID-19) en conjunto con las </a:t>
            </a:r>
            <a:r>
              <a:rPr kumimoji="0" lang="es-ES" sz="1400" b="1" i="0" u="none" strike="noStrike" kern="1200" cap="none" spc="0" normalizeH="0" baseline="0" noProof="0" dirty="0">
                <a:ln>
                  <a:noFill/>
                </a:ln>
                <a:solidFill>
                  <a:sysClr val="windowText" lastClr="000000"/>
                </a:solidFill>
                <a:effectLst/>
                <a:uLnTx/>
                <a:uFillTx/>
                <a:latin typeface="Walbaum Display (Cuerpo)"/>
              </a:rPr>
              <a:t>siguientes variables </a:t>
            </a:r>
            <a:r>
              <a:rPr kumimoji="0" lang="es-ES" sz="1400" b="0" i="0" u="none" strike="noStrike" kern="1200" cap="none" spc="0" normalizeH="0" baseline="0" noProof="0" dirty="0">
                <a:ln>
                  <a:noFill/>
                </a:ln>
                <a:solidFill>
                  <a:sysClr val="windowText" lastClr="000000"/>
                </a:solidFill>
                <a:effectLst/>
                <a:uLnTx/>
                <a:uFillTx/>
                <a:latin typeface="Walbaum Display (Cuerpo)"/>
              </a:rPr>
              <a:t>que se resumen y definen del siguiente modo:</a:t>
            </a:r>
            <a:endParaRPr kumimoji="0" lang="es-AR" sz="14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8" name="Tabla 27">
            <a:extLst>
              <a:ext uri="{FF2B5EF4-FFF2-40B4-BE49-F238E27FC236}">
                <a16:creationId xmlns:a16="http://schemas.microsoft.com/office/drawing/2014/main" id="{E14F3EC5-A09A-90A1-92D1-D1DDE2388FFF}"/>
              </a:ext>
            </a:extLst>
          </p:cNvPr>
          <p:cNvGraphicFramePr>
            <a:graphicFrameLocks noGrp="1"/>
          </p:cNvGraphicFramePr>
          <p:nvPr>
            <p:extLst>
              <p:ext uri="{D42A27DB-BD31-4B8C-83A1-F6EECF244321}">
                <p14:modId xmlns:p14="http://schemas.microsoft.com/office/powerpoint/2010/main" val="1802934225"/>
              </p:ext>
            </p:extLst>
          </p:nvPr>
        </p:nvGraphicFramePr>
        <p:xfrm>
          <a:off x="697347" y="2848355"/>
          <a:ext cx="10652761" cy="2971800"/>
        </p:xfrm>
        <a:graphic>
          <a:graphicData uri="http://schemas.openxmlformats.org/drawingml/2006/table">
            <a:tbl>
              <a:tblPr firstRow="1" bandRow="1"/>
              <a:tblGrid>
                <a:gridCol w="3760398">
                  <a:extLst>
                    <a:ext uri="{9D8B030D-6E8A-4147-A177-3AD203B41FA5}">
                      <a16:colId xmlns:a16="http://schemas.microsoft.com/office/drawing/2014/main" val="2822896314"/>
                    </a:ext>
                  </a:extLst>
                </a:gridCol>
                <a:gridCol w="6892363">
                  <a:extLst>
                    <a:ext uri="{9D8B030D-6E8A-4147-A177-3AD203B41FA5}">
                      <a16:colId xmlns:a16="http://schemas.microsoft.com/office/drawing/2014/main" val="3697852846"/>
                    </a:ext>
                  </a:extLst>
                </a:gridCol>
              </a:tblGrid>
              <a:tr h="138594">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Variables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tc>
                  <a:txBody>
                    <a:bodyPr/>
                    <a:lstStyle>
                      <a:lvl1pPr marL="0" algn="l" defTabSz="914400" rtl="0" eaLnBrk="1" latinLnBrk="0" hangingPunct="1">
                        <a:defRPr sz="1800" b="1" kern="1200">
                          <a:solidFill>
                            <a:schemeClr val="lt1"/>
                          </a:solidFill>
                          <a:latin typeface="Tw Cen MT" panose="020B0602020104020603"/>
                        </a:defRPr>
                      </a:lvl1pPr>
                      <a:lvl2pPr marL="457200" algn="l" defTabSz="914400" rtl="0" eaLnBrk="1" latinLnBrk="0" hangingPunct="1">
                        <a:defRPr sz="1800" b="1" kern="1200">
                          <a:solidFill>
                            <a:schemeClr val="lt1"/>
                          </a:solidFill>
                          <a:latin typeface="Tw Cen MT" panose="020B0602020104020603"/>
                        </a:defRPr>
                      </a:lvl2pPr>
                      <a:lvl3pPr marL="914400" algn="l" defTabSz="914400" rtl="0" eaLnBrk="1" latinLnBrk="0" hangingPunct="1">
                        <a:defRPr sz="1800" b="1" kern="1200">
                          <a:solidFill>
                            <a:schemeClr val="lt1"/>
                          </a:solidFill>
                          <a:latin typeface="Tw Cen MT" panose="020B0602020104020603"/>
                        </a:defRPr>
                      </a:lvl3pPr>
                      <a:lvl4pPr marL="1371600" algn="l" defTabSz="914400" rtl="0" eaLnBrk="1" latinLnBrk="0" hangingPunct="1">
                        <a:defRPr sz="1800" b="1" kern="1200">
                          <a:solidFill>
                            <a:schemeClr val="lt1"/>
                          </a:solidFill>
                          <a:latin typeface="Tw Cen MT" panose="020B0602020104020603"/>
                        </a:defRPr>
                      </a:lvl4pPr>
                      <a:lvl5pPr marL="1828800" algn="l" defTabSz="914400" rtl="0" eaLnBrk="1" latinLnBrk="0" hangingPunct="1">
                        <a:defRPr sz="1800" b="1" kern="1200">
                          <a:solidFill>
                            <a:schemeClr val="lt1"/>
                          </a:solidFill>
                          <a:latin typeface="Tw Cen MT" panose="020B0602020104020603"/>
                        </a:defRPr>
                      </a:lvl5pPr>
                      <a:lvl6pPr marL="2286000" algn="l" defTabSz="914400" rtl="0" eaLnBrk="1" latinLnBrk="0" hangingPunct="1">
                        <a:defRPr sz="1800" b="1" kern="1200">
                          <a:solidFill>
                            <a:schemeClr val="lt1"/>
                          </a:solidFill>
                          <a:latin typeface="Tw Cen MT" panose="020B0602020104020603"/>
                        </a:defRPr>
                      </a:lvl6pPr>
                      <a:lvl7pPr marL="2743200" algn="l" defTabSz="914400" rtl="0" eaLnBrk="1" latinLnBrk="0" hangingPunct="1">
                        <a:defRPr sz="1800" b="1" kern="1200">
                          <a:solidFill>
                            <a:schemeClr val="lt1"/>
                          </a:solidFill>
                          <a:latin typeface="Tw Cen MT" panose="020B0602020104020603"/>
                        </a:defRPr>
                      </a:lvl7pPr>
                      <a:lvl8pPr marL="3200400" algn="l" defTabSz="914400" rtl="0" eaLnBrk="1" latinLnBrk="0" hangingPunct="1">
                        <a:defRPr sz="1800" b="1" kern="1200">
                          <a:solidFill>
                            <a:schemeClr val="lt1"/>
                          </a:solidFill>
                          <a:latin typeface="Tw Cen MT" panose="020B0602020104020603"/>
                        </a:defRPr>
                      </a:lvl8pPr>
                      <a:lvl9pPr marL="3657600" algn="l" defTabSz="914400" rtl="0" eaLnBrk="1" latinLnBrk="0" hangingPunct="1">
                        <a:defRPr sz="1800" b="1" kern="1200">
                          <a:solidFill>
                            <a:schemeClr val="lt1"/>
                          </a:solidFill>
                          <a:latin typeface="Tw Cen MT" panose="020B0602020104020603"/>
                        </a:defRPr>
                      </a:lvl9pPr>
                    </a:lstStyle>
                    <a:p>
                      <a:pPr algn="ctr"/>
                      <a:r>
                        <a:rPr lang="es-ES" sz="1050" dirty="0">
                          <a:solidFill>
                            <a:schemeClr val="bg1"/>
                          </a:solidFill>
                          <a:latin typeface="Walbaum Display (Cuerpo)"/>
                        </a:rPr>
                        <a:t>Definición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60000"/>
                      </a:srgbClr>
                    </a:solidFill>
                  </a:tcPr>
                </a:tc>
                <a:extLst>
                  <a:ext uri="{0D108BD9-81ED-4DB2-BD59-A6C34878D82A}">
                    <a16:rowId xmlns:a16="http://schemas.microsoft.com/office/drawing/2014/main" val="2957531994"/>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tierras agrícolas, que incluye tierras arables, cultivos permanentes y pastos permanentes.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68174"/>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Arable land (% of land area)</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tierra que se utiliza para cultivos temporales, pastos temporales y jardines, excluyendo tierras abandonadas por cultivo itinerante.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195949"/>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exports (% of merchandise exports)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proporción de exportaciones de materias primas agrícolas dentro del total de exportaciones de mercancías. </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646440"/>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Agricultural raw materials imports (% of merchandise imports)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las importaciones de materias primas agrícolas respecto al total de importaciones de mercancías.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7287671"/>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Agriculture, forestry, and fishing, value added (% of GDP)</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Representa el valor agregado neto de los sectores de agricultura, silvicultura y pesca como porcentaje del PIB. Incluye la producción agrícola, ganadera, caza, pesca y silvicultura, y excluye la depreciación de activos y la degradación de recursos naturales.</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8147039"/>
                  </a:ext>
                </a:extLst>
              </a:tr>
              <a:tr h="221750">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a:solidFill>
                            <a:schemeClr val="bg1"/>
                          </a:solidFill>
                          <a:latin typeface="Walbaum Display (Cuerpo)"/>
                        </a:rPr>
                        <a:t>Employment in agriculture (% of total employment) (modeled ILO estimate)</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empleadas en el sector agrícola, que incluye actividades de agricultura, caza, silvicultura y pesca, en comparación con el total de empleo.</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2977821"/>
                  </a:ext>
                </a:extLst>
              </a:tr>
              <a:tr h="138594">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n-US" sz="1050" dirty="0">
                          <a:solidFill>
                            <a:schemeClr val="bg1"/>
                          </a:solidFill>
                          <a:latin typeface="Walbaum Display (Cuerpo)"/>
                        </a:rPr>
                        <a:t>Rural population (% of total population)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Tw Cen MT" panose="020B0602020104020603"/>
                        </a:defRPr>
                      </a:lvl1pPr>
                      <a:lvl2pPr marL="457200" algn="l" defTabSz="914400" rtl="0" eaLnBrk="1" latinLnBrk="0" hangingPunct="1">
                        <a:defRPr sz="1800" kern="1200">
                          <a:solidFill>
                            <a:schemeClr val="dk1"/>
                          </a:solidFill>
                          <a:latin typeface="Tw Cen MT" panose="020B0602020104020603"/>
                        </a:defRPr>
                      </a:lvl2pPr>
                      <a:lvl3pPr marL="914400" algn="l" defTabSz="914400" rtl="0" eaLnBrk="1" latinLnBrk="0" hangingPunct="1">
                        <a:defRPr sz="1800" kern="1200">
                          <a:solidFill>
                            <a:schemeClr val="dk1"/>
                          </a:solidFill>
                          <a:latin typeface="Tw Cen MT" panose="020B0602020104020603"/>
                        </a:defRPr>
                      </a:lvl3pPr>
                      <a:lvl4pPr marL="1371600" algn="l" defTabSz="914400" rtl="0" eaLnBrk="1" latinLnBrk="0" hangingPunct="1">
                        <a:defRPr sz="1800" kern="1200">
                          <a:solidFill>
                            <a:schemeClr val="dk1"/>
                          </a:solidFill>
                          <a:latin typeface="Tw Cen MT" panose="020B0602020104020603"/>
                        </a:defRPr>
                      </a:lvl4pPr>
                      <a:lvl5pPr marL="1828800" algn="l" defTabSz="914400" rtl="0" eaLnBrk="1" latinLnBrk="0" hangingPunct="1">
                        <a:defRPr sz="1800" kern="1200">
                          <a:solidFill>
                            <a:schemeClr val="dk1"/>
                          </a:solidFill>
                          <a:latin typeface="Tw Cen MT" panose="020B0602020104020603"/>
                        </a:defRPr>
                      </a:lvl5pPr>
                      <a:lvl6pPr marL="2286000" algn="l" defTabSz="914400" rtl="0" eaLnBrk="1" latinLnBrk="0" hangingPunct="1">
                        <a:defRPr sz="1800" kern="1200">
                          <a:solidFill>
                            <a:schemeClr val="dk1"/>
                          </a:solidFill>
                          <a:latin typeface="Tw Cen MT" panose="020B0602020104020603"/>
                        </a:defRPr>
                      </a:lvl6pPr>
                      <a:lvl7pPr marL="2743200" algn="l" defTabSz="914400" rtl="0" eaLnBrk="1" latinLnBrk="0" hangingPunct="1">
                        <a:defRPr sz="1800" kern="1200">
                          <a:solidFill>
                            <a:schemeClr val="dk1"/>
                          </a:solidFill>
                          <a:latin typeface="Tw Cen MT" panose="020B0602020104020603"/>
                        </a:defRPr>
                      </a:lvl7pPr>
                      <a:lvl8pPr marL="3200400" algn="l" defTabSz="914400" rtl="0" eaLnBrk="1" latinLnBrk="0" hangingPunct="1">
                        <a:defRPr sz="1800" kern="1200">
                          <a:solidFill>
                            <a:schemeClr val="dk1"/>
                          </a:solidFill>
                          <a:latin typeface="Tw Cen MT" panose="020B0602020104020603"/>
                        </a:defRPr>
                      </a:lvl8pPr>
                      <a:lvl9pPr marL="3657600" algn="l" defTabSz="914400" rtl="0" eaLnBrk="1" latinLnBrk="0" hangingPunct="1">
                        <a:defRPr sz="1800" kern="1200">
                          <a:solidFill>
                            <a:schemeClr val="dk1"/>
                          </a:solidFill>
                          <a:latin typeface="Tw Cen MT" panose="020B0602020104020603"/>
                        </a:defRPr>
                      </a:lvl9pPr>
                    </a:lstStyle>
                    <a:p>
                      <a:r>
                        <a:rPr lang="es-ES" sz="1050" dirty="0">
                          <a:solidFill>
                            <a:schemeClr val="bg1"/>
                          </a:solidFill>
                          <a:latin typeface="Walbaum Display (Cuerpo)"/>
                        </a:rPr>
                        <a:t>Mide la proporción de personas que viven en áreas rurales como porcentaje de la población.</a:t>
                      </a:r>
                      <a:endParaRPr lang="es-AR" sz="1050" dirty="0">
                        <a:solidFill>
                          <a:schemeClr val="bg1"/>
                        </a:solidFill>
                        <a:latin typeface="Walbaum Display (Cuerpo)"/>
                      </a:endParaRPr>
                    </a:p>
                  </a:txBody>
                  <a:tcP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5756425"/>
                  </a:ext>
                </a:extLst>
              </a:tr>
            </a:tbl>
          </a:graphicData>
        </a:graphic>
      </p:graphicFrame>
      <p:sp>
        <p:nvSpPr>
          <p:cNvPr id="2" name="CuadroTexto 1">
            <a:extLst>
              <a:ext uri="{FF2B5EF4-FFF2-40B4-BE49-F238E27FC236}">
                <a16:creationId xmlns:a16="http://schemas.microsoft.com/office/drawing/2014/main" id="{404D4B72-222C-C1BE-C4F5-0659B43255AF}"/>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INTRODUCCIÓN</a:t>
            </a:r>
          </a:p>
        </p:txBody>
      </p:sp>
    </p:spTree>
    <p:extLst>
      <p:ext uri="{BB962C8B-B14F-4D97-AF65-F5344CB8AC3E}">
        <p14:creationId xmlns:p14="http://schemas.microsoft.com/office/powerpoint/2010/main" val="378367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3</a:t>
            </a:fld>
            <a:endParaRPr lang="en-US" b="1">
              <a:solidFill>
                <a:schemeClr val="bg1"/>
              </a:solidFill>
            </a:endParaRPr>
          </a:p>
        </p:txBody>
      </p:sp>
      <p:sp>
        <p:nvSpPr>
          <p:cNvPr id="21" name="Marcador de contenido 2">
            <a:extLst>
              <a:ext uri="{FF2B5EF4-FFF2-40B4-BE49-F238E27FC236}">
                <a16:creationId xmlns:a16="http://schemas.microsoft.com/office/drawing/2014/main" id="{4CD3D2A6-CE6E-0C0C-C644-A18F02DF76F3}"/>
              </a:ext>
            </a:extLst>
          </p:cNvPr>
          <p:cNvSpPr txBox="1">
            <a:spLocks/>
          </p:cNvSpPr>
          <p:nvPr/>
        </p:nvSpPr>
        <p:spPr>
          <a:xfrm>
            <a:off x="339365" y="3692186"/>
            <a:ext cx="11368726" cy="2251407"/>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lang="es-ES" sz="1100" dirty="0">
                <a:solidFill>
                  <a:sysClr val="windowText" lastClr="000000"/>
                </a:solidFill>
                <a:latin typeface="Walbaum Display (Cuerpo)"/>
              </a:rPr>
              <a:t>La </a:t>
            </a:r>
            <a:r>
              <a:rPr lang="es-ES" sz="1100" b="1" dirty="0">
                <a:solidFill>
                  <a:sysClr val="windowText" lastClr="000000"/>
                </a:solidFill>
                <a:latin typeface="Walbaum Display (Cuerpo)"/>
              </a:rPr>
              <a:t>matriz de datos </a:t>
            </a:r>
            <a:r>
              <a:rPr lang="es-ES" sz="1100" dirty="0">
                <a:solidFill>
                  <a:sysClr val="windowText" lastClr="000000"/>
                </a:solidFill>
                <a:latin typeface="Walbaum Display (Cuerpo)"/>
              </a:rPr>
              <a:t>presenta </a:t>
            </a:r>
            <a:r>
              <a:rPr lang="es-ES" sz="1100" b="1" dirty="0">
                <a:solidFill>
                  <a:sysClr val="windowText" lastClr="000000"/>
                </a:solidFill>
                <a:latin typeface="Walbaum Display (Cuerpo)"/>
              </a:rPr>
              <a:t>38 observaciones </a:t>
            </a:r>
            <a:r>
              <a:rPr lang="es-ES" sz="1100" dirty="0">
                <a:solidFill>
                  <a:sysClr val="windowText" lastClr="000000"/>
                </a:solidFill>
                <a:latin typeface="Walbaum Display (Cuerpo)"/>
              </a:rPr>
              <a:t>pertenecientes a países de la </a:t>
            </a:r>
            <a:r>
              <a:rPr lang="es-ES" sz="1100" b="1" dirty="0">
                <a:solidFill>
                  <a:sysClr val="windowText" lastClr="000000"/>
                </a:solidFill>
                <a:latin typeface="Walbaum Display (Cuerpo)"/>
              </a:rPr>
              <a:t>OCDE </a:t>
            </a:r>
            <a:r>
              <a:rPr lang="es-ES" sz="1100" dirty="0">
                <a:solidFill>
                  <a:sysClr val="windowText" lastClr="000000"/>
                </a:solidFill>
                <a:latin typeface="Walbaum Display (Cuerpo)"/>
              </a:rPr>
              <a:t>y, sumando a </a:t>
            </a:r>
            <a:r>
              <a:rPr lang="es-ES" sz="1100" b="1" dirty="0">
                <a:solidFill>
                  <a:sysClr val="windowText" lastClr="000000"/>
                </a:solidFill>
                <a:latin typeface="Walbaum Display (Cuerpo)"/>
              </a:rPr>
              <a:t>Argentina</a:t>
            </a:r>
            <a:r>
              <a:rPr lang="es-ES" sz="1100" dirty="0">
                <a:solidFill>
                  <a:sysClr val="windowText" lastClr="000000"/>
                </a:solidFill>
                <a:latin typeface="Walbaum Display (Cuerpo)"/>
              </a:rPr>
              <a:t>, da </a:t>
            </a:r>
            <a:r>
              <a:rPr lang="es-ES" sz="1100" b="1" dirty="0">
                <a:solidFill>
                  <a:sysClr val="windowText" lastClr="000000"/>
                </a:solidFill>
                <a:latin typeface="Walbaum Display (Cuerpo)"/>
              </a:rPr>
              <a:t>39 en total</a:t>
            </a:r>
            <a:r>
              <a:rPr lang="es-ES" sz="1100" dirty="0">
                <a:solidFill>
                  <a:sysClr val="windowText" lastClr="000000"/>
                </a:solidFill>
                <a:latin typeface="Walbaum Display (Cuerpo)"/>
              </a:rPr>
              <a:t>. Si bien el </a:t>
            </a:r>
            <a:r>
              <a:rPr lang="es-ES" sz="1100" b="1" dirty="0">
                <a:solidFill>
                  <a:sysClr val="windowText" lastClr="000000"/>
                </a:solidFill>
                <a:latin typeface="Walbaum Display (Cuerpo)"/>
              </a:rPr>
              <a:t>análisis considerará el conjunto de 39 observaciones</a:t>
            </a:r>
            <a:r>
              <a:rPr lang="es-ES" sz="1100" dirty="0">
                <a:solidFill>
                  <a:sysClr val="windowText" lastClr="000000"/>
                </a:solidFill>
                <a:latin typeface="Walbaum Display (Cuerpo)"/>
              </a:rPr>
              <a:t>, aquí se dividen ambos grupos para </a:t>
            </a:r>
            <a:r>
              <a:rPr lang="es-ES" sz="1100" b="1" dirty="0">
                <a:solidFill>
                  <a:sysClr val="windowText" lastClr="000000"/>
                </a:solidFill>
                <a:latin typeface="Walbaum Display (Cuerpo)"/>
              </a:rPr>
              <a:t>enriquecer la descripción </a:t>
            </a:r>
            <a:r>
              <a:rPr lang="es-ES" sz="1100" dirty="0">
                <a:solidFill>
                  <a:sysClr val="windowText" lastClr="000000"/>
                </a:solidFill>
                <a:latin typeface="Walbaum Display (Cuerpo)"/>
              </a:rPr>
              <a:t>de cada una de las variables, que se pasa a comentar de forma general brevemente.</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100" dirty="0">
                <a:solidFill>
                  <a:sysClr val="windowText" lastClr="000000"/>
                </a:solidFill>
                <a:latin typeface="Walbaum Display (Cuerpo)"/>
              </a:rPr>
              <a:t>En la gran mayoría de las variables se observa una disparidad importarte entre los </a:t>
            </a:r>
            <a:r>
              <a:rPr lang="es-ES" sz="1100" b="1" dirty="0">
                <a:solidFill>
                  <a:sysClr val="windowText" lastClr="000000"/>
                </a:solidFill>
                <a:latin typeface="Walbaum Display (Cuerpo)"/>
              </a:rPr>
              <a:t>valores mínimos y máximos</a:t>
            </a:r>
            <a:r>
              <a:rPr lang="es-ES" sz="1100" dirty="0">
                <a:solidFill>
                  <a:sysClr val="windowText" lastClr="000000"/>
                </a:solidFill>
                <a:latin typeface="Walbaum Display (Cuerpo)"/>
              </a:rPr>
              <a:t>. Esto nos da cuenta de la </a:t>
            </a:r>
            <a:r>
              <a:rPr lang="es-ES" sz="1100" b="1" dirty="0">
                <a:solidFill>
                  <a:sysClr val="windowText" lastClr="000000"/>
                </a:solidFill>
                <a:latin typeface="Walbaum Display (Cuerpo)"/>
              </a:rPr>
              <a:t>heterogeneidad de economías </a:t>
            </a:r>
            <a:r>
              <a:rPr lang="es-ES" sz="1100" dirty="0">
                <a:solidFill>
                  <a:sysClr val="windowText" lastClr="000000"/>
                </a:solidFill>
                <a:latin typeface="Walbaum Display (Cuerpo)"/>
              </a:rPr>
              <a:t>presentes en matriz de datos;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100" dirty="0">
                <a:solidFill>
                  <a:sysClr val="windowText" lastClr="000000"/>
                </a:solidFill>
                <a:latin typeface="Walbaum Display (Cuerpo)"/>
              </a:rPr>
              <a:t>A pesar de ello, considerando la matriz de </a:t>
            </a:r>
            <a:r>
              <a:rPr lang="es-ES" sz="1100" b="1" dirty="0">
                <a:solidFill>
                  <a:sysClr val="windowText" lastClr="000000"/>
                </a:solidFill>
                <a:latin typeface="Walbaum Display (Cuerpo)"/>
              </a:rPr>
              <a:t>forma agrupada </a:t>
            </a:r>
            <a:r>
              <a:rPr lang="es-ES" sz="1100" dirty="0">
                <a:solidFill>
                  <a:sysClr val="windowText" lastClr="000000"/>
                </a:solidFill>
                <a:latin typeface="Walbaum Display (Cuerpo)"/>
              </a:rPr>
              <a:t>puede observarse que esta heterogeneidad parecería desaparecer dado que los guarismos para los </a:t>
            </a:r>
            <a:r>
              <a:rPr lang="es-ES" sz="1100" b="1" dirty="0">
                <a:solidFill>
                  <a:sysClr val="windowText" lastClr="000000"/>
                </a:solidFill>
                <a:latin typeface="Walbaum Display (Cuerpo)"/>
              </a:rPr>
              <a:t>promedios</a:t>
            </a:r>
            <a:r>
              <a:rPr lang="es-ES" sz="1100" dirty="0">
                <a:solidFill>
                  <a:sysClr val="windowText" lastClr="000000"/>
                </a:solidFill>
                <a:latin typeface="Walbaum Display (Cuerpo)"/>
              </a:rPr>
              <a:t> y las </a:t>
            </a:r>
            <a:r>
              <a:rPr lang="es-ES" sz="1100" b="1" dirty="0">
                <a:solidFill>
                  <a:sysClr val="windowText" lastClr="000000"/>
                </a:solidFill>
                <a:latin typeface="Walbaum Display (Cuerpo)"/>
              </a:rPr>
              <a:t>medianas</a:t>
            </a:r>
            <a:r>
              <a:rPr lang="es-ES" sz="1100" dirty="0">
                <a:solidFill>
                  <a:sysClr val="windowText" lastClr="000000"/>
                </a:solidFill>
                <a:latin typeface="Walbaum Display (Cuerpo)"/>
              </a:rPr>
              <a:t> no son muy disímiles, lo que indicaría que los </a:t>
            </a:r>
            <a:r>
              <a:rPr lang="es-ES" sz="1100" b="1" dirty="0">
                <a:solidFill>
                  <a:sysClr val="windowText" lastClr="000000"/>
                </a:solidFill>
                <a:latin typeface="Walbaum Display (Cuerpo)"/>
              </a:rPr>
              <a:t>casos extremos</a:t>
            </a:r>
            <a:r>
              <a:rPr lang="es-ES" sz="1100" dirty="0">
                <a:solidFill>
                  <a:sysClr val="windowText" lastClr="000000"/>
                </a:solidFill>
                <a:latin typeface="Walbaum Display (Cuerpo)"/>
              </a:rPr>
              <a:t> dentro de la matriz no serían significativos. Por otro lado, no obstante, algunas variables presentan altos </a:t>
            </a:r>
            <a:r>
              <a:rPr lang="es-ES" sz="1100" b="1" dirty="0">
                <a:solidFill>
                  <a:sysClr val="windowText" lastClr="000000"/>
                </a:solidFill>
                <a:latin typeface="Walbaum Display (Cuerpo)"/>
              </a:rPr>
              <a:t>desvíos estándar</a:t>
            </a:r>
            <a:r>
              <a:rPr lang="es-ES" sz="1100" dirty="0">
                <a:solidFill>
                  <a:sysClr val="windowText" lastClr="000000"/>
                </a:solidFill>
                <a:latin typeface="Walbaum Display (Cuerpo)"/>
              </a:rPr>
              <a:t>, como el caso de </a:t>
            </a:r>
            <a:r>
              <a:rPr lang="es-ES" sz="1100" dirty="0" err="1">
                <a:solidFill>
                  <a:sysClr val="windowText" lastClr="000000"/>
                </a:solidFill>
                <a:latin typeface="Walbaum Display (Cuerpo)"/>
              </a:rPr>
              <a:t>Agricultural</a:t>
            </a:r>
            <a:r>
              <a:rPr lang="es-ES" sz="1100" dirty="0">
                <a:solidFill>
                  <a:sysClr val="windowText" lastClr="000000"/>
                </a:solidFill>
                <a:latin typeface="Walbaum Display (Cuerpo)"/>
              </a:rPr>
              <a:t> </a:t>
            </a:r>
            <a:r>
              <a:rPr lang="es-ES" sz="1100" dirty="0" err="1">
                <a:solidFill>
                  <a:sysClr val="windowText" lastClr="000000"/>
                </a:solidFill>
                <a:latin typeface="Walbaum Display (Cuerpo)"/>
              </a:rPr>
              <a:t>land</a:t>
            </a:r>
            <a:r>
              <a:rPr lang="es-ES" sz="1100" dirty="0">
                <a:solidFill>
                  <a:sysClr val="windowText" lastClr="000000"/>
                </a:solidFill>
                <a:latin typeface="Walbaum Display (Cuerpo)"/>
              </a:rPr>
              <a:t>, Arable </a:t>
            </a:r>
            <a:r>
              <a:rPr lang="es-ES" sz="1100" dirty="0" err="1">
                <a:solidFill>
                  <a:sysClr val="windowText" lastClr="000000"/>
                </a:solidFill>
                <a:latin typeface="Walbaum Display (Cuerpo)"/>
              </a:rPr>
              <a:t>land</a:t>
            </a:r>
            <a:r>
              <a:rPr lang="es-ES" sz="1100" dirty="0">
                <a:solidFill>
                  <a:sysClr val="windowText" lastClr="000000"/>
                </a:solidFill>
                <a:latin typeface="Walbaum Display (Cuerpo)"/>
              </a:rPr>
              <a:t>, y Rural </a:t>
            </a:r>
            <a:r>
              <a:rPr lang="es-ES" sz="1100" dirty="0" err="1">
                <a:solidFill>
                  <a:sysClr val="windowText" lastClr="000000"/>
                </a:solidFill>
                <a:latin typeface="Walbaum Display (Cuerpo)"/>
              </a:rPr>
              <a:t>population</a:t>
            </a:r>
            <a:r>
              <a:rPr lang="es-ES" sz="1100" dirty="0">
                <a:solidFill>
                  <a:sysClr val="windowText" lastClr="000000"/>
                </a:solidFill>
                <a:latin typeface="Walbaum Display (Cuerpo)"/>
              </a:rPr>
              <a:t>.</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r>
              <a:rPr lang="es-ES" sz="1100" dirty="0">
                <a:solidFill>
                  <a:sysClr val="windowText" lastClr="000000"/>
                </a:solidFill>
                <a:latin typeface="Walbaum Display (Cuerpo)"/>
              </a:rPr>
              <a:t>Con relación a la </a:t>
            </a:r>
            <a:r>
              <a:rPr lang="es-ES" sz="1100" b="1" dirty="0">
                <a:solidFill>
                  <a:sysClr val="windowText" lastClr="000000"/>
                </a:solidFill>
                <a:latin typeface="Walbaum Display (Cuerpo)"/>
              </a:rPr>
              <a:t>distribución de las variables</a:t>
            </a:r>
            <a:r>
              <a:rPr lang="es-ES" sz="1100" dirty="0">
                <a:solidFill>
                  <a:sysClr val="windowText" lastClr="000000"/>
                </a:solidFill>
                <a:latin typeface="Walbaum Display (Cuerpo)"/>
              </a:rPr>
              <a:t>, la gran mayoría presentan distribuciones positivas sesgadas hacia la derecha al tiempo de evidenciar colas de </a:t>
            </a:r>
            <a:r>
              <a:rPr lang="es-ES" sz="1100" dirty="0" err="1">
                <a:solidFill>
                  <a:sysClr val="windowText" lastClr="000000"/>
                </a:solidFill>
                <a:latin typeface="Walbaum Display (Cuerpo)"/>
              </a:rPr>
              <a:t>distrbicuón</a:t>
            </a:r>
            <a:r>
              <a:rPr lang="es-ES" sz="1100" dirty="0">
                <a:solidFill>
                  <a:sysClr val="windowText" lastClr="000000"/>
                </a:solidFill>
                <a:latin typeface="Walbaum Display (Cuerpo)"/>
              </a:rPr>
              <a:t> alargadas (dados los valores extremos presentes).</a:t>
            </a:r>
          </a:p>
          <a:p>
            <a:pPr marR="0" lvl="0" algn="just" defTabSz="914400" rtl="0" eaLnBrk="1" fontAlgn="auto" latinLnBrk="0" hangingPunct="1">
              <a:lnSpc>
                <a:spcPct val="90000"/>
              </a:lnSpc>
              <a:spcBef>
                <a:spcPts val="1200"/>
              </a:spcBef>
              <a:spcAft>
                <a:spcPts val="200"/>
              </a:spcAft>
              <a:buClr>
                <a:srgbClr val="1CADE4"/>
              </a:buClr>
              <a:buSzPct val="100000"/>
              <a:buFontTx/>
              <a:buChar char="-"/>
              <a:tabLst/>
              <a:defRPr/>
            </a:pPr>
            <a:endParaRPr lang="es-ES" sz="1100" dirty="0">
              <a:solidFill>
                <a:sysClr val="windowText" lastClr="000000"/>
              </a:solidFill>
              <a:latin typeface="Walbaum Display (Cuerpo)"/>
            </a:endParaRPr>
          </a:p>
        </p:txBody>
      </p:sp>
      <p:graphicFrame>
        <p:nvGraphicFramePr>
          <p:cNvPr id="2" name="Tabla 1">
            <a:extLst>
              <a:ext uri="{FF2B5EF4-FFF2-40B4-BE49-F238E27FC236}">
                <a16:creationId xmlns:a16="http://schemas.microsoft.com/office/drawing/2014/main" id="{8AFF9A3F-A510-2E06-A425-D42EA4241567}"/>
              </a:ext>
            </a:extLst>
          </p:cNvPr>
          <p:cNvGraphicFramePr>
            <a:graphicFrameLocks noGrp="1"/>
          </p:cNvGraphicFramePr>
          <p:nvPr>
            <p:extLst>
              <p:ext uri="{D42A27DB-BD31-4B8C-83A1-F6EECF244321}">
                <p14:modId xmlns:p14="http://schemas.microsoft.com/office/powerpoint/2010/main" val="1226997348"/>
              </p:ext>
            </p:extLst>
          </p:nvPr>
        </p:nvGraphicFramePr>
        <p:xfrm>
          <a:off x="339365" y="1022072"/>
          <a:ext cx="11057640" cy="2526030"/>
        </p:xfrm>
        <a:graphic>
          <a:graphicData uri="http://schemas.openxmlformats.org/drawingml/2006/table">
            <a:tbl>
              <a:tblPr>
                <a:tableStyleId>{5C22544A-7EE6-4342-B048-85BDC9FD1C3A}</a:tableStyleId>
              </a:tblPr>
              <a:tblGrid>
                <a:gridCol w="1382205">
                  <a:extLst>
                    <a:ext uri="{9D8B030D-6E8A-4147-A177-3AD203B41FA5}">
                      <a16:colId xmlns:a16="http://schemas.microsoft.com/office/drawing/2014/main" val="1332375459"/>
                    </a:ext>
                  </a:extLst>
                </a:gridCol>
                <a:gridCol w="1382205">
                  <a:extLst>
                    <a:ext uri="{9D8B030D-6E8A-4147-A177-3AD203B41FA5}">
                      <a16:colId xmlns:a16="http://schemas.microsoft.com/office/drawing/2014/main" val="3524843539"/>
                    </a:ext>
                  </a:extLst>
                </a:gridCol>
                <a:gridCol w="1382205">
                  <a:extLst>
                    <a:ext uri="{9D8B030D-6E8A-4147-A177-3AD203B41FA5}">
                      <a16:colId xmlns:a16="http://schemas.microsoft.com/office/drawing/2014/main" val="17378469"/>
                    </a:ext>
                  </a:extLst>
                </a:gridCol>
                <a:gridCol w="1382205">
                  <a:extLst>
                    <a:ext uri="{9D8B030D-6E8A-4147-A177-3AD203B41FA5}">
                      <a16:colId xmlns:a16="http://schemas.microsoft.com/office/drawing/2014/main" val="3531864851"/>
                    </a:ext>
                  </a:extLst>
                </a:gridCol>
                <a:gridCol w="1382205">
                  <a:extLst>
                    <a:ext uri="{9D8B030D-6E8A-4147-A177-3AD203B41FA5}">
                      <a16:colId xmlns:a16="http://schemas.microsoft.com/office/drawing/2014/main" val="3115372779"/>
                    </a:ext>
                  </a:extLst>
                </a:gridCol>
                <a:gridCol w="1382205">
                  <a:extLst>
                    <a:ext uri="{9D8B030D-6E8A-4147-A177-3AD203B41FA5}">
                      <a16:colId xmlns:a16="http://schemas.microsoft.com/office/drawing/2014/main" val="3284136255"/>
                    </a:ext>
                  </a:extLst>
                </a:gridCol>
                <a:gridCol w="1382205">
                  <a:extLst>
                    <a:ext uri="{9D8B030D-6E8A-4147-A177-3AD203B41FA5}">
                      <a16:colId xmlns:a16="http://schemas.microsoft.com/office/drawing/2014/main" val="527151709"/>
                    </a:ext>
                  </a:extLst>
                </a:gridCol>
                <a:gridCol w="1382205">
                  <a:extLst>
                    <a:ext uri="{9D8B030D-6E8A-4147-A177-3AD203B41FA5}">
                      <a16:colId xmlns:a16="http://schemas.microsoft.com/office/drawing/2014/main" val="265909839"/>
                    </a:ext>
                  </a:extLst>
                </a:gridCol>
              </a:tblGrid>
              <a:tr h="375379">
                <a:tc>
                  <a:txBody>
                    <a:bodyPr/>
                    <a:lstStyle/>
                    <a:p>
                      <a:pPr algn="ctr" fontAlgn="ctr"/>
                      <a:r>
                        <a:rPr lang="es-AR" sz="900" b="1" u="none" strike="noStrike" dirty="0">
                          <a:effectLst/>
                          <a:latin typeface="Walbaum Display (Cuerpo)"/>
                        </a:rPr>
                        <a:t>Indicador / Variable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Arable </a:t>
                      </a:r>
                      <a:r>
                        <a:rPr lang="es-AR" sz="900" b="1" u="none" strike="noStrike" dirty="0" err="1">
                          <a:effectLst/>
                          <a:latin typeface="Walbaum Display (Cuerpo)"/>
                        </a:rPr>
                        <a:t>land</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exports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Agricultural</a:t>
                      </a:r>
                      <a:r>
                        <a:rPr lang="es-AR" sz="900" b="1" u="none" strike="noStrike" dirty="0">
                          <a:effectLst/>
                          <a:latin typeface="Walbaum Display (Cuerpo)"/>
                        </a:rPr>
                        <a:t> </a:t>
                      </a:r>
                      <a:r>
                        <a:rPr lang="es-AR" sz="900" b="1" u="none" strike="noStrike" dirty="0" err="1">
                          <a:effectLst/>
                          <a:latin typeface="Walbaum Display (Cuerpo)"/>
                        </a:rPr>
                        <a:t>imports</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n-US" sz="900" b="1" u="none" strike="noStrike" dirty="0">
                          <a:effectLst/>
                          <a:latin typeface="Walbaum Display (Cuerpo)"/>
                        </a:rPr>
                        <a:t>Agriculture, forestry, and fishing, value added</a:t>
                      </a:r>
                      <a:endParaRPr lang="en-US"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err="1">
                          <a:effectLst/>
                          <a:latin typeface="Walbaum Display (Cuerpo)"/>
                        </a:rPr>
                        <a:t>Employment</a:t>
                      </a:r>
                      <a:r>
                        <a:rPr lang="es-AR" sz="900" b="1" u="none" strike="noStrike" dirty="0">
                          <a:effectLst/>
                          <a:latin typeface="Walbaum Display (Cuerpo)"/>
                        </a:rPr>
                        <a:t> in </a:t>
                      </a:r>
                      <a:r>
                        <a:rPr lang="es-AR" sz="900" b="1" u="none" strike="noStrike" dirty="0" err="1">
                          <a:effectLst/>
                          <a:latin typeface="Walbaum Display (Cuerpo)"/>
                        </a:rPr>
                        <a:t>agriculture</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900" b="1" u="none" strike="noStrike" dirty="0">
                          <a:effectLst/>
                          <a:latin typeface="Walbaum Display (Cuerpo)"/>
                        </a:rPr>
                        <a:t>Rural </a:t>
                      </a:r>
                      <a:r>
                        <a:rPr lang="es-AR" sz="900" b="1" u="none" strike="noStrike" dirty="0" err="1">
                          <a:effectLst/>
                          <a:latin typeface="Walbaum Display (Cuerpo)"/>
                        </a:rPr>
                        <a:t>population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extLst>
                  <a:ext uri="{0D108BD9-81ED-4DB2-BD59-A6C34878D82A}">
                    <a16:rowId xmlns:a16="http://schemas.microsoft.com/office/drawing/2014/main" val="2916273694"/>
                  </a:ext>
                </a:extLst>
              </a:tr>
              <a:tr h="116571">
                <a:tc>
                  <a:txBody>
                    <a:bodyPr/>
                    <a:lstStyle/>
                    <a:p>
                      <a:pPr algn="ctr" fontAlgn="ctr"/>
                      <a:r>
                        <a:rPr lang="es-AR" sz="900" b="1" u="none" strike="noStrike" dirty="0">
                          <a:effectLst/>
                          <a:latin typeface="Walbaum Display (Cuerpo)"/>
                        </a:rPr>
                        <a:t>Cantidad </a:t>
                      </a:r>
                      <a:r>
                        <a:rPr lang="es-AR" sz="900" b="1" u="none" strike="noStrike" dirty="0" err="1">
                          <a:effectLst/>
                          <a:latin typeface="Walbaum Display (Cuerpo)"/>
                        </a:rPr>
                        <a:t>obs</a:t>
                      </a:r>
                      <a:r>
                        <a:rPr lang="es-AR" sz="900" b="1" u="none" strike="noStrike" dirty="0">
                          <a:effectLst/>
                          <a:latin typeface="Walbaum Display (Cuerpo)"/>
                        </a:rPr>
                        <a:t>.</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u="none" strike="noStrike" dirty="0">
                          <a:effectLst/>
                          <a:latin typeface="Walbaum Display (Cuerpo)"/>
                        </a:rPr>
                        <a:t>38</a:t>
                      </a:r>
                      <a:endParaRPr lang="es-AR" sz="10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u="none" strike="noStrike">
                          <a:effectLst/>
                          <a:latin typeface="Walbaum Display (Cuerpo)"/>
                        </a:rPr>
                        <a:t>38</a:t>
                      </a:r>
                      <a:endParaRPr lang="es-AR" sz="10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65610304"/>
                  </a:ext>
                </a:extLst>
              </a:tr>
              <a:tr h="116571">
                <a:tc>
                  <a:txBody>
                    <a:bodyPr/>
                    <a:lstStyle/>
                    <a:p>
                      <a:pPr algn="ctr" fontAlgn="ctr"/>
                      <a:r>
                        <a:rPr lang="es-AR" sz="900" b="1" u="none" strike="noStrike" dirty="0">
                          <a:effectLst/>
                          <a:latin typeface="Walbaum Display (Cuerpo)"/>
                        </a:rPr>
                        <a:t>Promedio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0,3823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0,0245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0,0138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0,0233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0,0501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0,2160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36681187"/>
                  </a:ext>
                </a:extLst>
              </a:tr>
              <a:tr h="116571">
                <a:tc>
                  <a:txBody>
                    <a:bodyPr/>
                    <a:lstStyle/>
                    <a:p>
                      <a:pPr algn="ctr" fontAlgn="ctr"/>
                      <a:r>
                        <a:rPr lang="es-AR" sz="900" b="1" u="none" strike="noStrike" dirty="0">
                          <a:effectLst/>
                          <a:latin typeface="Walbaum Display (Cuerpo)"/>
                        </a:rPr>
                        <a:t>Desvío estándar</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0,1752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0,1381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0,0287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0,0157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0,0444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0,1119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031844166"/>
                  </a:ext>
                </a:extLst>
              </a:tr>
              <a:tr h="116571">
                <a:tc>
                  <a:txBody>
                    <a:bodyPr/>
                    <a:lstStyle/>
                    <a:p>
                      <a:pPr algn="ctr" fontAlgn="ctr"/>
                      <a:r>
                        <a:rPr lang="es-AR" sz="900" b="1" u="none" strike="noStrike" dirty="0">
                          <a:effectLst/>
                          <a:latin typeface="Walbaum Display (Cuerpo)"/>
                        </a:rPr>
                        <a:t>Mínimo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0,0270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0,0120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0,0014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0,0068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596832107"/>
                  </a:ext>
                </a:extLst>
              </a:tr>
              <a:tr h="116571">
                <a:tc>
                  <a:txBody>
                    <a:bodyPr/>
                    <a:lstStyle/>
                    <a:p>
                      <a:pPr algn="ctr" fontAlgn="ctr"/>
                      <a:r>
                        <a:rPr lang="es-AR" sz="900" b="1" u="none" strike="noStrike" dirty="0">
                          <a:effectLst/>
                          <a:latin typeface="Walbaum Display (Cuerpo)"/>
                        </a:rPr>
                        <a:t>Percentil 25%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0,2973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0,0667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0,0089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0,0128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0,0211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0,1351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24009807"/>
                  </a:ext>
                </a:extLst>
              </a:tr>
              <a:tr h="116571">
                <a:tc>
                  <a:txBody>
                    <a:bodyPr/>
                    <a:lstStyle/>
                    <a:p>
                      <a:pPr algn="ctr" fontAlgn="ctr"/>
                      <a:r>
                        <a:rPr lang="es-AR" sz="900" b="1" u="none" strike="noStrike" dirty="0">
                          <a:effectLst/>
                          <a:latin typeface="Walbaum Display (Cuerpo)"/>
                        </a:rPr>
                        <a:t>Mediana</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0,4374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0,0115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0,0188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0,0372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0,1936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873937954"/>
                  </a:ext>
                </a:extLst>
              </a:tr>
              <a:tr h="116571">
                <a:tc>
                  <a:txBody>
                    <a:bodyPr/>
                    <a:lstStyle/>
                    <a:p>
                      <a:pPr algn="ctr" fontAlgn="ctr"/>
                      <a:r>
                        <a:rPr lang="es-AR" sz="900" b="1" u="none" strike="noStrike" dirty="0">
                          <a:effectLst/>
                          <a:latin typeface="Walbaum Display (Cuerpo)"/>
                        </a:rPr>
                        <a:t>Percentil 75%</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a:solidFill>
                            <a:srgbClr val="000000"/>
                          </a:solidFill>
                          <a:effectLst/>
                          <a:latin typeface="Walbaum Display (Cuerpo)"/>
                        </a:rPr>
                        <a:t>0,4868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0,2740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0,0178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0,0326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0,0574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0,2904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077575664"/>
                  </a:ext>
                </a:extLst>
              </a:tr>
              <a:tr h="116571">
                <a:tc>
                  <a:txBody>
                    <a:bodyPr/>
                    <a:lstStyle/>
                    <a:p>
                      <a:pPr algn="ctr" fontAlgn="ctr"/>
                      <a:r>
                        <a:rPr lang="es-AR" sz="900" b="1" u="none" strike="noStrike" dirty="0">
                          <a:effectLst/>
                          <a:latin typeface="Walbaum Display (Cuerpo)"/>
                        </a:rPr>
                        <a:t>Máximo</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0,7242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0,5990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0,1168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0,0291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0,0641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0,1811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0,4627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390340545"/>
                  </a:ext>
                </a:extLst>
              </a:tr>
              <a:tr h="116571">
                <a:tc>
                  <a:txBody>
                    <a:bodyPr/>
                    <a:lstStyle/>
                    <a:p>
                      <a:pPr algn="ctr" fontAlgn="ctr"/>
                      <a:r>
                        <a:rPr lang="es-AR" sz="900" b="1" u="none" strike="noStrike" dirty="0" err="1">
                          <a:effectLst/>
                          <a:latin typeface="Walbaum Display (Cuerpo)"/>
                        </a:rPr>
                        <a:t>Coef</a:t>
                      </a:r>
                      <a:r>
                        <a:rPr lang="es-AR" sz="900" b="1" u="none" strike="noStrike" dirty="0">
                          <a:effectLst/>
                          <a:latin typeface="Walbaum Display (Cuerpo)"/>
                        </a:rPr>
                        <a:t>. de Variación</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0,4582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0,7521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1,1742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0,4652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a:solidFill>
                            <a:srgbClr val="000000"/>
                          </a:solidFill>
                          <a:effectLst/>
                          <a:latin typeface="Walbaum Display (Cuerpo)"/>
                        </a:rPr>
                        <a:t>0,6723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0,8860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r>
                        <a:rPr lang="es-AR" sz="1000" b="0" i="0" u="none" strike="noStrike" dirty="0">
                          <a:solidFill>
                            <a:srgbClr val="000000"/>
                          </a:solidFill>
                          <a:effectLst/>
                          <a:latin typeface="Walbaum Display (Cuerpo)"/>
                        </a:rPr>
                        <a:t>0,5179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51892973"/>
                  </a:ext>
                </a:extLst>
              </a:tr>
              <a:tr h="116571">
                <a:tc>
                  <a:txBody>
                    <a:bodyPr/>
                    <a:lstStyle/>
                    <a:p>
                      <a:pPr algn="ctr" fontAlgn="b"/>
                      <a:r>
                        <a:rPr lang="es-AR" sz="900" b="1" i="0" u="none" strike="noStrike" dirty="0" err="1">
                          <a:solidFill>
                            <a:srgbClr val="000000"/>
                          </a:solidFill>
                          <a:effectLst/>
                          <a:latin typeface="Walbaum Display (Cuerpo)"/>
                        </a:rPr>
                        <a:t>Kurtosis</a:t>
                      </a:r>
                      <a:endParaRPr lang="es-AR" sz="900" b="1" i="0" u="none" strike="noStrike" dirty="0">
                        <a:solidFill>
                          <a:srgbClr val="000000"/>
                        </a:solidFill>
                        <a:effectLst/>
                        <a:latin typeface="Walbaum Display (Cuerpo)"/>
                      </a:endParaRP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-0,4182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0,7749</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4,1573</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0,0087</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0,9200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1,9896</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-0,3474</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95818794"/>
                  </a:ext>
                </a:extLst>
              </a:tr>
              <a:tr h="116571">
                <a:tc>
                  <a:txBody>
                    <a:bodyPr/>
                    <a:lstStyle/>
                    <a:p>
                      <a:pPr algn="ctr" fontAlgn="b"/>
                      <a:r>
                        <a:rPr lang="es-AR" sz="900" b="1" i="0" u="none" strike="noStrike" dirty="0">
                          <a:solidFill>
                            <a:srgbClr val="000000"/>
                          </a:solidFill>
                          <a:effectLst/>
                          <a:latin typeface="Walbaum Display (Cuerpo)"/>
                        </a:rPr>
                        <a:t>Asimetría</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rgbClr val="31A4E2">
                        <a:alpha val="70000"/>
                      </a:srgbClr>
                    </a:solidFill>
                  </a:tcPr>
                </a:tc>
                <a:tc>
                  <a:txBody>
                    <a:bodyPr/>
                    <a:lstStyle/>
                    <a:p>
                      <a:pPr algn="ctr" fontAlgn="b"/>
                      <a:r>
                        <a:rPr lang="es-AR" sz="1000" b="0" i="0" u="none" strike="noStrike" dirty="0">
                          <a:solidFill>
                            <a:srgbClr val="000000"/>
                          </a:solidFill>
                          <a:effectLst/>
                          <a:latin typeface="Walbaum Display (Cuerpo)"/>
                        </a:rPr>
                        <a:t>-0,4175</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0,8868</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a:solidFill>
                            <a:srgbClr val="000000"/>
                          </a:solidFill>
                          <a:effectLst/>
                          <a:latin typeface="Walbaum Display (Cuerpo)"/>
                        </a:rPr>
                        <a:t>2,1202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0,9792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1,1671</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1,6272</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b"/>
                      <a:r>
                        <a:rPr lang="es-AR" sz="1000" b="0" i="0" u="none" strike="noStrike" dirty="0">
                          <a:solidFill>
                            <a:srgbClr val="000000"/>
                          </a:solidFill>
                          <a:effectLst/>
                          <a:latin typeface="Walbaum Display (Cuerpo)"/>
                        </a:rPr>
                        <a:t>0,5370</a:t>
                      </a:r>
                    </a:p>
                  </a:txBody>
                  <a:tcPr marL="9525" marR="9525" marT="9525" marB="0" anchor="b">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0112782"/>
                  </a:ext>
                </a:extLst>
              </a:tr>
              <a:tr h="116571">
                <a:tc>
                  <a:txBody>
                    <a:bodyPr/>
                    <a:lstStyle/>
                    <a:p>
                      <a:pPr algn="ctr" fontAlgn="ctr"/>
                      <a:endParaRPr lang="es-AR" sz="9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n-US"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endParaRPr lang="es-AR" sz="1000" b="1" i="0" u="none" strike="noStrike" dirty="0">
                        <a:solidFill>
                          <a:srgbClr val="000000"/>
                        </a:solidFill>
                        <a:effectLst/>
                        <a:latin typeface="Walbaum Display (Cuerpo)"/>
                      </a:endParaRPr>
                    </a:p>
                  </a:txBody>
                  <a:tcPr marL="9525" marR="9525" marT="9525" marB="0" anchor="ctr">
                    <a:lnT w="12700" cap="flat" cmpd="sng" algn="ctr">
                      <a:solidFill>
                        <a:schemeClr val="tx1">
                          <a:lumMod val="7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3353620694"/>
                  </a:ext>
                </a:extLst>
              </a:tr>
              <a:tr h="116571">
                <a:tc>
                  <a:txBody>
                    <a:bodyPr/>
                    <a:lstStyle/>
                    <a:p>
                      <a:pPr algn="ctr" fontAlgn="ctr"/>
                      <a:r>
                        <a:rPr lang="es-AR" sz="900" b="1" u="none" strike="noStrike" dirty="0">
                          <a:effectLst/>
                          <a:latin typeface="Walbaum Display (Cuerpo)"/>
                        </a:rPr>
                        <a:t>ARG</a:t>
                      </a:r>
                      <a:endParaRPr lang="es-AR" sz="900" b="1" i="0" u="none" strike="noStrike" dirty="0">
                        <a:solidFill>
                          <a:srgbClr val="000000"/>
                        </a:solidFill>
                        <a:effectLst/>
                        <a:latin typeface="Walbaum Display (Cuerpo)"/>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70000"/>
                      </a:srgbClr>
                    </a:solidFill>
                  </a:tcPr>
                </a:tc>
                <a:tc>
                  <a:txBody>
                    <a:bodyPr/>
                    <a:lstStyle/>
                    <a:p>
                      <a:pPr algn="ctr" fontAlgn="ctr"/>
                      <a:r>
                        <a:rPr lang="es-AR" sz="1000" b="0" i="0" u="none" strike="noStrike" dirty="0">
                          <a:solidFill>
                            <a:srgbClr val="000000"/>
                          </a:solidFill>
                          <a:effectLst/>
                          <a:latin typeface="Walbaum Display (Cuerpo)"/>
                        </a:rPr>
                        <a:t>0,4259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0,1491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0,0088</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0,0105</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0,0532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0,0733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tc>
                  <a:txBody>
                    <a:bodyPr/>
                    <a:lstStyle/>
                    <a:p>
                      <a:pPr algn="ctr" fontAlgn="ctr"/>
                      <a:r>
                        <a:rPr lang="es-AR" sz="1000" b="0" i="0" u="none" strike="noStrike" dirty="0">
                          <a:solidFill>
                            <a:srgbClr val="000000"/>
                          </a:solidFill>
                          <a:effectLst/>
                          <a:latin typeface="Walbaum Display (Cuerpo)"/>
                        </a:rPr>
                        <a:t>0,0801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chemeClr val="tx1"/>
                    </a:solidFill>
                  </a:tcPr>
                </a:tc>
                <a:extLst>
                  <a:ext uri="{0D108BD9-81ED-4DB2-BD59-A6C34878D82A}">
                    <a16:rowId xmlns:a16="http://schemas.microsoft.com/office/drawing/2014/main" val="1900048656"/>
                  </a:ext>
                </a:extLst>
              </a:tr>
            </a:tbl>
          </a:graphicData>
        </a:graphic>
      </p:graphicFrame>
      <p:sp>
        <p:nvSpPr>
          <p:cNvPr id="4" name="CuadroTexto 3">
            <a:extLst>
              <a:ext uri="{FF2B5EF4-FFF2-40B4-BE49-F238E27FC236}">
                <a16:creationId xmlns:a16="http://schemas.microsoft.com/office/drawing/2014/main" id="{B6396F04-2A66-FC7C-0FAA-52BD177A5EF9}"/>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ANÁLISIS DESCRIPTIVO DE LAS VARIABLES</a:t>
            </a:r>
          </a:p>
        </p:txBody>
      </p:sp>
      <p:sp>
        <p:nvSpPr>
          <p:cNvPr id="3" name="Marcador de contenido 2">
            <a:extLst>
              <a:ext uri="{FF2B5EF4-FFF2-40B4-BE49-F238E27FC236}">
                <a16:creationId xmlns:a16="http://schemas.microsoft.com/office/drawing/2014/main" id="{F82E01C6-578A-13D1-3106-FA4B4BCE6AC7}"/>
              </a:ext>
            </a:extLst>
          </p:cNvPr>
          <p:cNvSpPr txBox="1">
            <a:spLocks/>
          </p:cNvSpPr>
          <p:nvPr/>
        </p:nvSpPr>
        <p:spPr>
          <a:xfrm>
            <a:off x="197963" y="720816"/>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descriptivas: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Tree>
    <p:extLst>
      <p:ext uri="{BB962C8B-B14F-4D97-AF65-F5344CB8AC3E}">
        <p14:creationId xmlns:p14="http://schemas.microsoft.com/office/powerpoint/2010/main" val="128188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4</a:t>
            </a:fld>
            <a:endParaRPr lang="en-US" b="1">
              <a:solidFill>
                <a:schemeClr val="bg1"/>
              </a:solidFill>
            </a:endParaRPr>
          </a:p>
        </p:txBody>
      </p:sp>
      <p:sp>
        <p:nvSpPr>
          <p:cNvPr id="2" name="CuadroTexto 1">
            <a:extLst>
              <a:ext uri="{FF2B5EF4-FFF2-40B4-BE49-F238E27FC236}">
                <a16:creationId xmlns:a16="http://schemas.microsoft.com/office/drawing/2014/main" id="{9EA9C085-9AE8-371B-D6E3-50D014C99193}"/>
              </a:ext>
            </a:extLst>
          </p:cNvPr>
          <p:cNvSpPr txBox="1"/>
          <p:nvPr/>
        </p:nvSpPr>
        <p:spPr>
          <a:xfrm>
            <a:off x="84842" y="127388"/>
            <a:ext cx="11085922" cy="523220"/>
          </a:xfrm>
          <a:prstGeom prst="rect">
            <a:avLst/>
          </a:prstGeom>
          <a:noFill/>
        </p:spPr>
        <p:txBody>
          <a:bodyPr wrap="square" rtlCol="0">
            <a:spAutoFit/>
          </a:bodyPr>
          <a:lstStyle/>
          <a:p>
            <a:r>
              <a:rPr lang="es-AR" sz="2800" b="1" dirty="0">
                <a:solidFill>
                  <a:schemeClr val="bg1"/>
                </a:solidFill>
              </a:rPr>
              <a:t>MATRICES: COVARIANZAS Y CORRELACIONES</a:t>
            </a:r>
          </a:p>
        </p:txBody>
      </p:sp>
      <p:graphicFrame>
        <p:nvGraphicFramePr>
          <p:cNvPr id="3" name="Tabla 2">
            <a:extLst>
              <a:ext uri="{FF2B5EF4-FFF2-40B4-BE49-F238E27FC236}">
                <a16:creationId xmlns:a16="http://schemas.microsoft.com/office/drawing/2014/main" id="{B4C4062C-A9FA-741D-30EA-691584549DC7}"/>
              </a:ext>
            </a:extLst>
          </p:cNvPr>
          <p:cNvGraphicFramePr>
            <a:graphicFrameLocks noGrp="1"/>
          </p:cNvGraphicFramePr>
          <p:nvPr>
            <p:extLst>
              <p:ext uri="{D42A27DB-BD31-4B8C-83A1-F6EECF244321}">
                <p14:modId xmlns:p14="http://schemas.microsoft.com/office/powerpoint/2010/main" val="89127984"/>
              </p:ext>
            </p:extLst>
          </p:nvPr>
        </p:nvGraphicFramePr>
        <p:xfrm>
          <a:off x="339365" y="1032627"/>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0,0299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0,0143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0,0186</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-0,0015</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-0,0009</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0,0008</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latin typeface="Walbaum Display (Cuerpo)"/>
                        </a:rPr>
                        <a:t>0,0000</a:t>
                      </a:r>
                      <a:endParaRPr lang="es-AR" sz="900" b="0" i="0" u="none" strike="noStrike" dirty="0">
                        <a:solidFill>
                          <a:srgbClr val="9C0006"/>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0,0003</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FF0000"/>
                          </a:solidFill>
                          <a:effectLst/>
                          <a:latin typeface="Walbaum Display (Cuerpo)"/>
                        </a:rPr>
                        <a:t>-0,0002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-0,0006</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0,0003</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0,0005</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a:t>
                      </a:r>
                      <a:r>
                        <a:rPr lang="es-AR" sz="900" u="none" strike="noStrike" dirty="0">
                          <a:solidFill>
                            <a:srgbClr val="FF0000"/>
                          </a:solidFill>
                          <a:effectLst/>
                          <a:latin typeface="Walbaum Display (Cuerpo)"/>
                        </a:rPr>
                        <a:t>0,0012</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0,0001</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0,0000</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0,0006</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0,0019</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solidFill>
                            <a:srgbClr val="00B050"/>
                          </a:solidFill>
                          <a:effectLst/>
                          <a:latin typeface="Walbaum Display (Cuerpo)"/>
                        </a:rPr>
                        <a:t>0,0029</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0,0022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0,0002</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FF0000"/>
                          </a:solidFill>
                          <a:effectLst/>
                          <a:latin typeface="Walbaum Display (Cuerpo)"/>
                        </a:rPr>
                        <a:t>-0,0001</a:t>
                      </a:r>
                      <a:endParaRPr lang="es-AR" sz="900" b="0" i="0" u="none" strike="noStrike" dirty="0">
                        <a:solidFill>
                          <a:srgbClr val="FF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solidFill>
                            <a:srgbClr val="00B050"/>
                          </a:solidFill>
                          <a:effectLst/>
                          <a:latin typeface="Walbaum Display (Cuerpo)"/>
                        </a:rPr>
                        <a:t>0,0007</a:t>
                      </a:r>
                      <a:endParaRPr lang="es-AR" sz="900" b="0" i="0" u="none" strike="noStrike" dirty="0">
                        <a:solidFill>
                          <a:srgbClr val="00B05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u="none" strike="noStrike" dirty="0">
                          <a:effectLst/>
                          <a:latin typeface="Walbaum Display (Cuerpo)"/>
                        </a:rPr>
                        <a:t>0,0127</a:t>
                      </a:r>
                      <a:endParaRPr lang="es-AR" sz="900" b="0"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4" name="Marcador de contenido 2">
            <a:extLst>
              <a:ext uri="{FF2B5EF4-FFF2-40B4-BE49-F238E27FC236}">
                <a16:creationId xmlns:a16="http://schemas.microsoft.com/office/drawing/2014/main" id="{5F0A230F-780F-8547-55F0-001EB20BD5AC}"/>
              </a:ext>
            </a:extLst>
          </p:cNvPr>
          <p:cNvSpPr txBox="1">
            <a:spLocks/>
          </p:cNvSpPr>
          <p:nvPr/>
        </p:nvSpPr>
        <p:spPr>
          <a:xfrm>
            <a:off x="197963" y="784824"/>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Varianzas y Covarianzas: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8" name="Marcador de contenido 2">
            <a:extLst>
              <a:ext uri="{FF2B5EF4-FFF2-40B4-BE49-F238E27FC236}">
                <a16:creationId xmlns:a16="http://schemas.microsoft.com/office/drawing/2014/main" id="{6884236A-4682-6C75-DAE2-F7DC053D949F}"/>
              </a:ext>
            </a:extLst>
          </p:cNvPr>
          <p:cNvSpPr txBox="1">
            <a:spLocks/>
          </p:cNvSpPr>
          <p:nvPr/>
        </p:nvSpPr>
        <p:spPr>
          <a:xfrm>
            <a:off x="8842343" y="784824"/>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variabilidad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9" name="Tabla 8">
            <a:extLst>
              <a:ext uri="{FF2B5EF4-FFF2-40B4-BE49-F238E27FC236}">
                <a16:creationId xmlns:a16="http://schemas.microsoft.com/office/drawing/2014/main" id="{BD4722A2-88A8-5A4F-EF59-AA34E3744826}"/>
              </a:ext>
            </a:extLst>
          </p:cNvPr>
          <p:cNvGraphicFramePr>
            <a:graphicFrameLocks noGrp="1"/>
          </p:cNvGraphicFramePr>
          <p:nvPr>
            <p:extLst>
              <p:ext uri="{D42A27DB-BD31-4B8C-83A1-F6EECF244321}">
                <p14:modId xmlns:p14="http://schemas.microsoft.com/office/powerpoint/2010/main" val="3407451413"/>
              </p:ext>
            </p:extLst>
          </p:nvPr>
        </p:nvGraphicFramePr>
        <p:xfrm>
          <a:off x="8842343" y="1032627"/>
          <a:ext cx="2768468" cy="733580"/>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46716">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46716">
                <a:tc>
                  <a:txBody>
                    <a:bodyPr/>
                    <a:lstStyle/>
                    <a:p>
                      <a:pPr algn="ctr" fontAlgn="t"/>
                      <a:r>
                        <a:rPr lang="es-AR" sz="800" b="1" u="none" strike="noStrike" dirty="0">
                          <a:effectLst/>
                        </a:rPr>
                        <a:t>Varianza total</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46716">
                <a:tc>
                  <a:txBody>
                    <a:bodyPr/>
                    <a:lstStyle/>
                    <a:p>
                      <a:pPr algn="ctr" fontAlgn="t"/>
                      <a:r>
                        <a:rPr lang="es-AR" sz="800" b="1" u="none" strike="noStrike" dirty="0">
                          <a:effectLst/>
                        </a:rPr>
                        <a:t>Varianza media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r h="146716">
                <a:tc>
                  <a:txBody>
                    <a:bodyPr/>
                    <a:lstStyle/>
                    <a:p>
                      <a:pPr algn="ctr" fontAlgn="t"/>
                      <a:r>
                        <a:rPr lang="es-AR" sz="800" b="1" u="none" strike="noStrike" dirty="0">
                          <a:effectLst/>
                        </a:rPr>
                        <a:t>Varianza generalizada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0,0000</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53328408"/>
                  </a:ext>
                </a:extLst>
              </a:tr>
              <a:tr h="146716">
                <a:tc>
                  <a:txBody>
                    <a:bodyPr/>
                    <a:lstStyle/>
                    <a:p>
                      <a:pPr algn="ctr" fontAlgn="t"/>
                      <a:r>
                        <a:rPr lang="es-AR" sz="800" b="1" u="none" strike="noStrike" dirty="0">
                          <a:effectLst/>
                        </a:rPr>
                        <a:t>Varianza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0,0013</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1017911048"/>
                  </a:ext>
                </a:extLst>
              </a:tr>
            </a:tbl>
          </a:graphicData>
        </a:graphic>
      </p:graphicFrame>
      <p:sp>
        <p:nvSpPr>
          <p:cNvPr id="17" name="Marcador de contenido 2">
            <a:extLst>
              <a:ext uri="{FF2B5EF4-FFF2-40B4-BE49-F238E27FC236}">
                <a16:creationId xmlns:a16="http://schemas.microsoft.com/office/drawing/2014/main" id="{FBAE1DA1-4565-084E-A8EB-D5795D44315D}"/>
              </a:ext>
            </a:extLst>
          </p:cNvPr>
          <p:cNvSpPr txBox="1">
            <a:spLocks/>
          </p:cNvSpPr>
          <p:nvPr/>
        </p:nvSpPr>
        <p:spPr>
          <a:xfrm>
            <a:off x="339365" y="2637412"/>
            <a:ext cx="11271446" cy="106827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Se observa </a:t>
            </a:r>
            <a:r>
              <a:rPr lang="es-ES" sz="1000" b="1" dirty="0">
                <a:solidFill>
                  <a:sysClr val="windowText" lastClr="000000"/>
                </a:solidFill>
                <a:latin typeface="Walbaum Display (Cuerpo)"/>
              </a:rPr>
              <a:t>variancia máxima </a:t>
            </a:r>
            <a:r>
              <a:rPr lang="es-ES" sz="1000" dirty="0">
                <a:solidFill>
                  <a:sysClr val="windowText" lastClr="000000"/>
                </a:solidFill>
                <a:latin typeface="Walbaum Display (Cuerpo)"/>
              </a:rPr>
              <a:t>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y </a:t>
            </a:r>
            <a:r>
              <a:rPr lang="es-ES" sz="1000" b="1" dirty="0">
                <a:solidFill>
                  <a:sysClr val="windowText" lastClr="000000"/>
                </a:solidFill>
                <a:latin typeface="Walbaum Display (Cuerpo)"/>
              </a:rPr>
              <a:t>varianza mínima</a:t>
            </a:r>
            <a:r>
              <a:rPr lang="es-ES" sz="1000" dirty="0">
                <a:solidFill>
                  <a:sysClr val="windowText" lastClr="000000"/>
                </a:solidFill>
                <a:latin typeface="Walbaum Display (Cuerpo)"/>
              </a:rPr>
              <a:t> en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imports</a:t>
            </a:r>
            <a:r>
              <a:rPr lang="es-ES" sz="1000" dirty="0">
                <a:solidFill>
                  <a:sysClr val="windowText" lastClr="000000"/>
                </a:solidFill>
                <a:latin typeface="Walbaum Display (Cuerpo)"/>
              </a:rPr>
              <a:t>.</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Predominan </a:t>
            </a:r>
            <a:r>
              <a:rPr lang="es-ES" sz="1000" b="1" dirty="0">
                <a:solidFill>
                  <a:sysClr val="windowText" lastClr="000000"/>
                </a:solidFill>
                <a:latin typeface="Walbaum Display (Cuerpo)"/>
              </a:rPr>
              <a:t>relaciones positivas </a:t>
            </a:r>
            <a:r>
              <a:rPr lang="es-ES" sz="1000" dirty="0">
                <a:solidFill>
                  <a:sysClr val="windowText" lastClr="000000"/>
                </a:solidFill>
                <a:latin typeface="Walbaum Display (Cuerpo)"/>
              </a:rPr>
              <a:t>entre las variables, siendo la más significativa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a:solidFill>
                  <a:sysClr val="windowText" lastClr="000000"/>
                </a:solidFill>
                <a:latin typeface="Walbaum Display (Cuerpo)"/>
              </a:rPr>
              <a:t>Arable </a:t>
            </a:r>
            <a:r>
              <a:rPr lang="es-ES" sz="1000" i="1" dirty="0" err="1">
                <a:solidFill>
                  <a:sysClr val="windowText" lastClr="000000"/>
                </a:solidFill>
                <a:latin typeface="Walbaum Display (Cuerpo)"/>
              </a:rPr>
              <a:t>land</a:t>
            </a:r>
            <a:r>
              <a:rPr lang="es-ES" sz="1000" dirty="0">
                <a:solidFill>
                  <a:sysClr val="windowText" lastClr="000000"/>
                </a:solidFill>
                <a:latin typeface="Walbaum Display (Cuerpo)"/>
              </a:rPr>
              <a:t>. Por su parte, la </a:t>
            </a:r>
            <a:r>
              <a:rPr lang="es-ES" sz="1000" b="1" dirty="0">
                <a:solidFill>
                  <a:sysClr val="windowText" lastClr="000000"/>
                </a:solidFill>
                <a:latin typeface="Walbaum Display (Cuerpo)"/>
              </a:rPr>
              <a:t>relación negativa </a:t>
            </a:r>
            <a:r>
              <a:rPr lang="es-ES" sz="1000" dirty="0">
                <a:solidFill>
                  <a:sysClr val="windowText" lastClr="000000"/>
                </a:solidFill>
                <a:latin typeface="Walbaum Display (Cuerpo)"/>
              </a:rPr>
              <a:t>más significativa</a:t>
            </a:r>
            <a:r>
              <a:rPr lang="es-ES" sz="1000" b="1" dirty="0">
                <a:solidFill>
                  <a:sysClr val="windowText" lastClr="000000"/>
                </a:solidFill>
                <a:latin typeface="Walbaum Display (Cuerpo)"/>
              </a:rPr>
              <a:t> </a:t>
            </a:r>
            <a:r>
              <a:rPr lang="es-ES" sz="1000" dirty="0">
                <a:solidFill>
                  <a:sysClr val="windowText" lastClr="000000"/>
                </a:solidFill>
                <a:latin typeface="Walbaum Display (Cuerpo)"/>
              </a:rPr>
              <a:t>se produce entre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land</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y </a:t>
            </a:r>
            <a:r>
              <a:rPr lang="es-ES" sz="1000" i="1" dirty="0" err="1">
                <a:solidFill>
                  <a:sysClr val="windowText" lastClr="000000"/>
                </a:solidFill>
                <a:latin typeface="Walbaum Display (Cuerpo)"/>
              </a:rPr>
              <a:t>Agricultural</a:t>
            </a:r>
            <a:r>
              <a:rPr lang="es-ES" sz="1000" i="1" dirty="0">
                <a:solidFill>
                  <a:sysClr val="windowText" lastClr="000000"/>
                </a:solidFill>
                <a:latin typeface="Walbaum Display (Cuerpo)"/>
              </a:rPr>
              <a:t> </a:t>
            </a:r>
            <a:r>
              <a:rPr lang="es-ES" sz="1000" i="1" dirty="0" err="1">
                <a:solidFill>
                  <a:sysClr val="windowText" lastClr="000000"/>
                </a:solidFill>
                <a:latin typeface="Walbaum Display (Cuerpo)"/>
              </a:rPr>
              <a:t>exports</a:t>
            </a:r>
            <a:r>
              <a:rPr lang="es-ES" sz="1000" i="1" dirty="0">
                <a:solidFill>
                  <a:sysClr val="windowText" lastClr="000000"/>
                </a:solidFill>
                <a:latin typeface="Walbaum Display (Cuerpo)"/>
              </a:rPr>
              <a:t> </a:t>
            </a:r>
            <a:r>
              <a:rPr lang="es-ES" sz="1000" dirty="0">
                <a:solidFill>
                  <a:sysClr val="windowText" lastClr="000000"/>
                </a:solidFill>
                <a:latin typeface="Walbaum Display (Cuerpo)"/>
              </a:rPr>
              <a:t>(contraintuitivo, en principio).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Dado el rango que pueden tomar los valores (0 a 1), las medidas de variabilidad global indicarían un </a:t>
            </a:r>
            <a:r>
              <a:rPr lang="es-ES" sz="1000" b="1" dirty="0">
                <a:solidFill>
                  <a:sysClr val="windowText" lastClr="000000"/>
                </a:solidFill>
                <a:latin typeface="Walbaum Display (Cuerpo)"/>
              </a:rPr>
              <a:t>bajo nivel de varianza global </a:t>
            </a:r>
            <a:r>
              <a:rPr lang="es-ES" sz="1000" dirty="0">
                <a:solidFill>
                  <a:sysClr val="windowText" lastClr="000000"/>
                </a:solidFill>
                <a:latin typeface="Walbaum Display (Cuerpo)"/>
              </a:rPr>
              <a:t>(considerando o no los valores no presentes en la diagonal principal).</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El análisis de la </a:t>
            </a:r>
            <a:r>
              <a:rPr lang="es-ES" sz="1000" b="1" dirty="0">
                <a:solidFill>
                  <a:sysClr val="windowText" lastClr="000000"/>
                </a:solidFill>
                <a:latin typeface="Walbaum Display (Cuerpo)"/>
              </a:rPr>
              <a:t>matriz de correlación</a:t>
            </a:r>
            <a:r>
              <a:rPr lang="es-ES" sz="1000" dirty="0">
                <a:solidFill>
                  <a:sysClr val="windowText" lastClr="000000"/>
                </a:solidFill>
                <a:latin typeface="Walbaum Display (Cuerpo)"/>
              </a:rPr>
              <a:t>, que presenta guarismos no influidos por las unidades de medida de las distintas variables, permitirá confirmar los anteriores comentarios.</a:t>
            </a:r>
          </a:p>
        </p:txBody>
      </p:sp>
      <p:graphicFrame>
        <p:nvGraphicFramePr>
          <p:cNvPr id="18" name="Tabla 17">
            <a:extLst>
              <a:ext uri="{FF2B5EF4-FFF2-40B4-BE49-F238E27FC236}">
                <a16:creationId xmlns:a16="http://schemas.microsoft.com/office/drawing/2014/main" id="{3A70FC15-885C-EB5A-FDB1-339C05A0FB8E}"/>
              </a:ext>
            </a:extLst>
          </p:cNvPr>
          <p:cNvGraphicFramePr>
            <a:graphicFrameLocks noGrp="1"/>
          </p:cNvGraphicFramePr>
          <p:nvPr>
            <p:extLst>
              <p:ext uri="{D42A27DB-BD31-4B8C-83A1-F6EECF244321}">
                <p14:modId xmlns:p14="http://schemas.microsoft.com/office/powerpoint/2010/main" val="2996784914"/>
              </p:ext>
            </p:extLst>
          </p:nvPr>
        </p:nvGraphicFramePr>
        <p:xfrm>
          <a:off x="339365" y="3951879"/>
          <a:ext cx="8158027" cy="1598563"/>
        </p:xfrm>
        <a:graphic>
          <a:graphicData uri="http://schemas.openxmlformats.org/drawingml/2006/table">
            <a:tbl>
              <a:tblPr>
                <a:tableStyleId>{5C22544A-7EE6-4342-B048-85BDC9FD1C3A}</a:tableStyleId>
              </a:tblPr>
              <a:tblGrid>
                <a:gridCol w="584083">
                  <a:extLst>
                    <a:ext uri="{9D8B030D-6E8A-4147-A177-3AD203B41FA5}">
                      <a16:colId xmlns:a16="http://schemas.microsoft.com/office/drawing/2014/main" val="1710210623"/>
                    </a:ext>
                  </a:extLst>
                </a:gridCol>
                <a:gridCol w="1081992">
                  <a:extLst>
                    <a:ext uri="{9D8B030D-6E8A-4147-A177-3AD203B41FA5}">
                      <a16:colId xmlns:a16="http://schemas.microsoft.com/office/drawing/2014/main" val="2488248788"/>
                    </a:ext>
                  </a:extLst>
                </a:gridCol>
                <a:gridCol w="1081992">
                  <a:extLst>
                    <a:ext uri="{9D8B030D-6E8A-4147-A177-3AD203B41FA5}">
                      <a16:colId xmlns:a16="http://schemas.microsoft.com/office/drawing/2014/main" val="1521052244"/>
                    </a:ext>
                  </a:extLst>
                </a:gridCol>
                <a:gridCol w="1081992">
                  <a:extLst>
                    <a:ext uri="{9D8B030D-6E8A-4147-A177-3AD203B41FA5}">
                      <a16:colId xmlns:a16="http://schemas.microsoft.com/office/drawing/2014/main" val="3109625541"/>
                    </a:ext>
                  </a:extLst>
                </a:gridCol>
                <a:gridCol w="1081992">
                  <a:extLst>
                    <a:ext uri="{9D8B030D-6E8A-4147-A177-3AD203B41FA5}">
                      <a16:colId xmlns:a16="http://schemas.microsoft.com/office/drawing/2014/main" val="1403224648"/>
                    </a:ext>
                  </a:extLst>
                </a:gridCol>
                <a:gridCol w="1081992">
                  <a:extLst>
                    <a:ext uri="{9D8B030D-6E8A-4147-A177-3AD203B41FA5}">
                      <a16:colId xmlns:a16="http://schemas.microsoft.com/office/drawing/2014/main" val="3821370696"/>
                    </a:ext>
                  </a:extLst>
                </a:gridCol>
                <a:gridCol w="1081992">
                  <a:extLst>
                    <a:ext uri="{9D8B030D-6E8A-4147-A177-3AD203B41FA5}">
                      <a16:colId xmlns:a16="http://schemas.microsoft.com/office/drawing/2014/main" val="295706957"/>
                    </a:ext>
                  </a:extLst>
                </a:gridCol>
                <a:gridCol w="1081992">
                  <a:extLst>
                    <a:ext uri="{9D8B030D-6E8A-4147-A177-3AD203B41FA5}">
                      <a16:colId xmlns:a16="http://schemas.microsoft.com/office/drawing/2014/main" val="3282052286"/>
                    </a:ext>
                  </a:extLst>
                </a:gridCol>
              </a:tblGrid>
              <a:tr h="472715">
                <a:tc>
                  <a:txBody>
                    <a:bodyPr/>
                    <a:lstStyle/>
                    <a:p>
                      <a:pPr algn="ctr" fontAlgn="ctr"/>
                      <a:r>
                        <a:rPr lang="es-AR" sz="800" b="1" u="none" strike="noStrike" dirty="0">
                          <a:effectLst/>
                          <a:latin typeface="Walbaum Display (Cuerpo)"/>
                        </a:rPr>
                        <a:t>Variables</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land</a:t>
                      </a:r>
                      <a:r>
                        <a:rPr lang="es-AR" sz="800" b="1" u="none" strike="noStrike" dirty="0">
                          <a:effectLst/>
                          <a:latin typeface="Walbaum Display (Cuerpo)"/>
                        </a:rPr>
                        <a:t> (1)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Arable </a:t>
                      </a:r>
                      <a:r>
                        <a:rPr lang="es-AR" sz="800" b="1" u="none" strike="noStrike" dirty="0" err="1">
                          <a:effectLst/>
                          <a:latin typeface="Walbaum Display (Cuerpo)"/>
                        </a:rPr>
                        <a:t>land</a:t>
                      </a:r>
                      <a:r>
                        <a:rPr lang="es-AR" sz="800" b="1" u="none" strike="noStrike" dirty="0">
                          <a:effectLst/>
                          <a:latin typeface="Walbaum Display (Cuerpo)"/>
                        </a:rPr>
                        <a:t> (2)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exports</a:t>
                      </a:r>
                      <a:r>
                        <a:rPr lang="es-AR" sz="800" b="1" u="none" strike="noStrike" dirty="0">
                          <a:effectLst/>
                          <a:latin typeface="Walbaum Display (Cuerpo)"/>
                        </a:rPr>
                        <a:t> (3)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Agricultural</a:t>
                      </a:r>
                      <a:r>
                        <a:rPr lang="es-AR" sz="800" b="1" u="none" strike="noStrike" dirty="0">
                          <a:effectLst/>
                          <a:latin typeface="Walbaum Display (Cuerpo)"/>
                        </a:rPr>
                        <a:t> </a:t>
                      </a:r>
                      <a:r>
                        <a:rPr lang="es-AR" sz="800" b="1" u="none" strike="noStrike" dirty="0" err="1">
                          <a:effectLst/>
                          <a:latin typeface="Walbaum Display (Cuerpo)"/>
                        </a:rPr>
                        <a:t>imports</a:t>
                      </a:r>
                      <a:r>
                        <a:rPr lang="es-AR" sz="800" b="1" u="none" strike="noStrike" dirty="0">
                          <a:effectLst/>
                          <a:latin typeface="Walbaum Display (Cuerpo)"/>
                        </a:rPr>
                        <a:t> (4)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n-US" sz="800" b="1" u="none" strike="noStrike" dirty="0">
                          <a:effectLst/>
                          <a:latin typeface="Walbaum Display (Cuerpo)"/>
                        </a:rPr>
                        <a:t>Agriculture, forestry, and fishing, value added (5)</a:t>
                      </a:r>
                      <a:endParaRPr lang="en-US"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err="1">
                          <a:effectLst/>
                          <a:latin typeface="Walbaum Display (Cuerpo)"/>
                        </a:rPr>
                        <a:t>Employment</a:t>
                      </a:r>
                      <a:r>
                        <a:rPr lang="es-AR" sz="800" b="1" u="none" strike="noStrike" dirty="0">
                          <a:effectLst/>
                          <a:latin typeface="Walbaum Display (Cuerpo)"/>
                        </a:rPr>
                        <a:t> in </a:t>
                      </a:r>
                      <a:r>
                        <a:rPr lang="es-AR" sz="800" b="1" u="none" strike="noStrike" dirty="0" err="1">
                          <a:effectLst/>
                          <a:latin typeface="Walbaum Display (Cuerpo)"/>
                        </a:rPr>
                        <a:t>agriculture</a:t>
                      </a:r>
                      <a:r>
                        <a:rPr lang="es-AR" sz="800" b="1" u="none" strike="noStrike" dirty="0">
                          <a:effectLst/>
                          <a:latin typeface="Walbaum Display (Cuerpo)"/>
                        </a:rPr>
                        <a:t> (6)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800" b="1" u="none" strike="noStrike" dirty="0">
                          <a:effectLst/>
                          <a:latin typeface="Walbaum Display (Cuerpo)"/>
                        </a:rPr>
                        <a:t>Rural </a:t>
                      </a:r>
                      <a:r>
                        <a:rPr lang="es-AR" sz="800" b="1" u="none" strike="noStrike" dirty="0" err="1">
                          <a:effectLst/>
                          <a:latin typeface="Walbaum Display (Cuerpo)"/>
                        </a:rPr>
                        <a:t>population</a:t>
                      </a:r>
                      <a:r>
                        <a:rPr lang="es-AR" sz="800" b="1" u="none" strike="noStrike" dirty="0">
                          <a:effectLst/>
                          <a:latin typeface="Walbaum Display (Cuerpo)"/>
                        </a:rPr>
                        <a:t> (7)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691565728"/>
                  </a:ext>
                </a:extLst>
              </a:tr>
              <a:tr h="157572">
                <a:tc>
                  <a:txBody>
                    <a:bodyPr/>
                    <a:lstStyle/>
                    <a:p>
                      <a:pPr algn="ctr" fontAlgn="ctr"/>
                      <a:r>
                        <a:rPr lang="es-AR" sz="800" b="1" u="none" strike="noStrike" dirty="0">
                          <a:effectLst/>
                          <a:latin typeface="Walbaum Display (Cuerpo)"/>
                        </a:rPr>
                        <a:t>1</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097760113"/>
                  </a:ext>
                </a:extLst>
              </a:tr>
              <a:tr h="157572">
                <a:tc>
                  <a:txBody>
                    <a:bodyPr/>
                    <a:lstStyle/>
                    <a:p>
                      <a:pPr algn="ctr" fontAlgn="ctr"/>
                      <a:r>
                        <a:rPr lang="es-AR" sz="800" b="1" u="none" strike="noStrike" dirty="0">
                          <a:effectLst/>
                          <a:latin typeface="Walbaum Display (Cuerpo)"/>
                        </a:rPr>
                        <a:t>2</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0,6069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801679507"/>
                  </a:ext>
                </a:extLst>
              </a:tr>
              <a:tr h="157572">
                <a:tc>
                  <a:txBody>
                    <a:bodyPr/>
                    <a:lstStyle/>
                    <a:p>
                      <a:pPr algn="ctr" fontAlgn="ctr"/>
                      <a:r>
                        <a:rPr lang="es-AR" sz="800" b="1" u="none" strike="noStrike" dirty="0">
                          <a:effectLst/>
                          <a:latin typeface="Walbaum Display (Cuerpo)"/>
                        </a:rPr>
                        <a:t>3</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-0,3079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-0,2349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2971068828"/>
                  </a:ext>
                </a:extLst>
              </a:tr>
              <a:tr h="157572">
                <a:tc>
                  <a:txBody>
                    <a:bodyPr/>
                    <a:lstStyle/>
                    <a:p>
                      <a:pPr algn="ctr" fontAlgn="ctr"/>
                      <a:r>
                        <a:rPr lang="es-AR" sz="800" b="1" u="none" strike="noStrike" dirty="0">
                          <a:effectLst/>
                          <a:latin typeface="Walbaum Display (Cuerpo)"/>
                        </a:rPr>
                        <a:t>4</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-0,0218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0,3737</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0,3101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4124672406"/>
                  </a:ext>
                </a:extLst>
              </a:tr>
              <a:tr h="157572">
                <a:tc>
                  <a:txBody>
                    <a:bodyPr/>
                    <a:lstStyle/>
                    <a:p>
                      <a:pPr algn="ctr" fontAlgn="ctr"/>
                      <a:r>
                        <a:rPr lang="es-AR" sz="800" b="1" u="none" strike="noStrike" dirty="0">
                          <a:effectLst/>
                          <a:latin typeface="Walbaum Display (Cuerpo)"/>
                        </a:rPr>
                        <a:t>5</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FF0000"/>
                          </a:solidFill>
                          <a:effectLst/>
                          <a:latin typeface="Walbaum Display (Cuerpo)"/>
                        </a:rPr>
                        <a:t>-0,0596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-0,2523</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0,3555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0,0419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tc>
                  <a:txBody>
                    <a:bodyPr/>
                    <a:lstStyle/>
                    <a:p>
                      <a:pPr algn="ctr" fontAlgn="ctr"/>
                      <a:endParaRPr lang="es-AR" sz="900" b="0" i="0" u="none" strike="noStrike">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3103045500"/>
                  </a:ext>
                </a:extLst>
              </a:tr>
              <a:tr h="157572">
                <a:tc>
                  <a:txBody>
                    <a:bodyPr/>
                    <a:lstStyle/>
                    <a:p>
                      <a:pPr algn="ctr" fontAlgn="ctr"/>
                      <a:r>
                        <a:rPr lang="es-AR" sz="800" b="1" u="none" strike="noStrike" dirty="0">
                          <a:effectLst/>
                          <a:latin typeface="Walbaum Display (Cuerpo)"/>
                        </a:rPr>
                        <a:t>6</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0,0674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-0,1942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0,0926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0,0634</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0,8028</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endParaRPr lang="es-AR" sz="900" b="0" i="0" u="none" strike="noStrike" dirty="0">
                        <a:solidFill>
                          <a:srgbClr val="000000"/>
                        </a:solidFill>
                        <a:effectLst/>
                        <a:latin typeface="Walbaum Display (Cuerpo)"/>
                      </a:endParaRP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chemeClr val="tx1">
                        <a:lumMod val="85000"/>
                      </a:schemeClr>
                    </a:solidFill>
                  </a:tcPr>
                </a:tc>
                <a:extLst>
                  <a:ext uri="{0D108BD9-81ED-4DB2-BD59-A6C34878D82A}">
                    <a16:rowId xmlns:a16="http://schemas.microsoft.com/office/drawing/2014/main" val="1524931028"/>
                  </a:ext>
                </a:extLst>
              </a:tr>
              <a:tr h="157572">
                <a:tc>
                  <a:txBody>
                    <a:bodyPr/>
                    <a:lstStyle/>
                    <a:p>
                      <a:pPr algn="ctr" fontAlgn="ctr"/>
                      <a:r>
                        <a:rPr lang="es-AR" sz="800" b="1" u="none" strike="noStrike" dirty="0">
                          <a:effectLst/>
                          <a:latin typeface="Walbaum Display (Cuerpo)"/>
                        </a:rPr>
                        <a:t>7</a:t>
                      </a:r>
                      <a:endParaRPr lang="es-AR" sz="800" b="1" i="0" u="none" strike="noStrike" dirty="0">
                        <a:solidFill>
                          <a:srgbClr val="000000"/>
                        </a:solidFill>
                        <a:effectLst/>
                        <a:latin typeface="Walbaum Display (Cuerpo)"/>
                      </a:endParaRPr>
                    </a:p>
                  </a:txBody>
                  <a:tcPr marL="7879" marR="7879" marT="7879"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B050"/>
                          </a:solidFill>
                          <a:effectLst/>
                          <a:latin typeface="Walbaum Display (Cuerpo)"/>
                        </a:rPr>
                        <a:t>0,1476</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0,1410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-0,0322</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0,2899</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FF0000"/>
                          </a:solidFill>
                          <a:effectLst/>
                          <a:latin typeface="Walbaum Display (Cuerpo)"/>
                        </a:rPr>
                        <a:t>-0,0485</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B050"/>
                          </a:solidFill>
                          <a:effectLst/>
                          <a:latin typeface="Walbaum Display (Cuerpo)"/>
                        </a:rPr>
                        <a:t>0,1450</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a:t>
                      </a:r>
                    </a:p>
                  </a:txBody>
                  <a:tcPr marL="9525" marR="9525" marT="9525" marB="0" anchor="ctr">
                    <a:lnL w="12700" cap="flat" cmpd="sng" algn="ctr">
                      <a:solidFill>
                        <a:schemeClr val="tx1">
                          <a:lumMod val="75000"/>
                        </a:schemeClr>
                      </a:solidFill>
                      <a:prstDash val="sysDash"/>
                      <a:round/>
                      <a:headEnd type="none" w="med" len="med"/>
                      <a:tailEnd type="none" w="med" len="med"/>
                    </a:lnL>
                    <a:lnR w="12700" cap="flat" cmpd="sng" algn="ctr">
                      <a:solidFill>
                        <a:schemeClr val="tx1">
                          <a:lumMod val="75000"/>
                        </a:schemeClr>
                      </a:solidFill>
                      <a:prstDash val="sysDash"/>
                      <a:round/>
                      <a:headEnd type="none" w="med" len="med"/>
                      <a:tailEnd type="none" w="med" len="med"/>
                    </a:lnR>
                    <a:lnT w="12700" cap="flat" cmpd="sng" algn="ctr">
                      <a:solidFill>
                        <a:schemeClr val="tx1">
                          <a:lumMod val="75000"/>
                        </a:schemeClr>
                      </a:solidFill>
                      <a:prstDash val="sysDash"/>
                      <a:round/>
                      <a:headEnd type="none" w="med" len="med"/>
                      <a:tailEnd type="none" w="med" len="med"/>
                    </a:lnT>
                    <a:lnB w="12700" cap="flat" cmpd="sng" algn="ctr">
                      <a:solidFill>
                        <a:schemeClr val="tx1">
                          <a:lumMod val="75000"/>
                        </a:schemeClr>
                      </a:solidFill>
                      <a:prstDash val="sysDash"/>
                      <a:round/>
                      <a:headEnd type="none" w="med" len="med"/>
                      <a:tailEnd type="none" w="med" len="med"/>
                    </a:lnB>
                    <a:noFill/>
                  </a:tcPr>
                </a:tc>
                <a:extLst>
                  <a:ext uri="{0D108BD9-81ED-4DB2-BD59-A6C34878D82A}">
                    <a16:rowId xmlns:a16="http://schemas.microsoft.com/office/drawing/2014/main" val="1760791454"/>
                  </a:ext>
                </a:extLst>
              </a:tr>
            </a:tbl>
          </a:graphicData>
        </a:graphic>
      </p:graphicFrame>
      <p:sp>
        <p:nvSpPr>
          <p:cNvPr id="19" name="Marcador de contenido 2">
            <a:extLst>
              <a:ext uri="{FF2B5EF4-FFF2-40B4-BE49-F238E27FC236}">
                <a16:creationId xmlns:a16="http://schemas.microsoft.com/office/drawing/2014/main" id="{A6B512A1-E352-BE4D-011F-2F2A6F317A4F}"/>
              </a:ext>
            </a:extLst>
          </p:cNvPr>
          <p:cNvSpPr txBox="1">
            <a:spLocks/>
          </p:cNvSpPr>
          <p:nvPr/>
        </p:nvSpPr>
        <p:spPr>
          <a:xfrm>
            <a:off x="197963" y="3694932"/>
            <a:ext cx="4044099"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1CADE4"/>
              </a:buClr>
              <a:buSzPct val="100000"/>
              <a:buFont typeface="Tw Cen MT" panose="020B0602020104020603" pitchFamily="34" charset="0"/>
              <a:buChar char=" "/>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Correlaciones:</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sp>
        <p:nvSpPr>
          <p:cNvPr id="20" name="Marcador de contenido 2">
            <a:extLst>
              <a:ext uri="{FF2B5EF4-FFF2-40B4-BE49-F238E27FC236}">
                <a16:creationId xmlns:a16="http://schemas.microsoft.com/office/drawing/2014/main" id="{05994FD3-D415-DA35-7F16-50190771D905}"/>
              </a:ext>
            </a:extLst>
          </p:cNvPr>
          <p:cNvSpPr txBox="1">
            <a:spLocks/>
          </p:cNvSpPr>
          <p:nvPr/>
        </p:nvSpPr>
        <p:spPr>
          <a:xfrm>
            <a:off x="8842343" y="3694932"/>
            <a:ext cx="3044857" cy="29613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b="1" i="0" u="none" strike="noStrike" kern="1200" cap="none" spc="0" normalizeH="0" baseline="0" noProof="0" dirty="0">
                <a:ln>
                  <a:noFill/>
                </a:ln>
                <a:solidFill>
                  <a:sysClr val="windowText" lastClr="000000"/>
                </a:solidFill>
                <a:effectLst/>
                <a:uLnTx/>
                <a:uFillTx/>
                <a:latin typeface="Walbaum Display (Cuerpo)"/>
              </a:rPr>
              <a:t>Medidas de dependencia global:</a:t>
            </a:r>
            <a:endParaRPr kumimoji="0" lang="es-AR" sz="1200" b="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21" name="Tabla 20">
            <a:extLst>
              <a:ext uri="{FF2B5EF4-FFF2-40B4-BE49-F238E27FC236}">
                <a16:creationId xmlns:a16="http://schemas.microsoft.com/office/drawing/2014/main" id="{438C37C7-1B46-A358-29FC-0824780D22A5}"/>
              </a:ext>
            </a:extLst>
          </p:cNvPr>
          <p:cNvGraphicFramePr>
            <a:graphicFrameLocks noGrp="1"/>
          </p:cNvGraphicFramePr>
          <p:nvPr>
            <p:extLst>
              <p:ext uri="{D42A27DB-BD31-4B8C-83A1-F6EECF244321}">
                <p14:modId xmlns:p14="http://schemas.microsoft.com/office/powerpoint/2010/main" val="4289103758"/>
              </p:ext>
            </p:extLst>
          </p:nvPr>
        </p:nvGraphicFramePr>
        <p:xfrm>
          <a:off x="8842343" y="3951879"/>
          <a:ext cx="2768468" cy="424815"/>
        </p:xfrm>
        <a:graphic>
          <a:graphicData uri="http://schemas.openxmlformats.org/drawingml/2006/table">
            <a:tbl>
              <a:tblPr>
                <a:tableStyleId>{5C22544A-7EE6-4342-B048-85BDC9FD1C3A}</a:tableStyleId>
              </a:tblPr>
              <a:tblGrid>
                <a:gridCol w="1384234">
                  <a:extLst>
                    <a:ext uri="{9D8B030D-6E8A-4147-A177-3AD203B41FA5}">
                      <a16:colId xmlns:a16="http://schemas.microsoft.com/office/drawing/2014/main" val="3867425439"/>
                    </a:ext>
                  </a:extLst>
                </a:gridCol>
                <a:gridCol w="1384234">
                  <a:extLst>
                    <a:ext uri="{9D8B030D-6E8A-4147-A177-3AD203B41FA5}">
                      <a16:colId xmlns:a16="http://schemas.microsoft.com/office/drawing/2014/main" val="2521712900"/>
                    </a:ext>
                  </a:extLst>
                </a:gridCol>
              </a:tblGrid>
              <a:tr h="121708">
                <a:tc>
                  <a:txBody>
                    <a:bodyPr/>
                    <a:lstStyle/>
                    <a:p>
                      <a:pPr algn="ctr" fontAlgn="t"/>
                      <a:r>
                        <a:rPr lang="es-AR" sz="800" b="1" u="none" strike="noStrike" dirty="0">
                          <a:effectLst/>
                        </a:rPr>
                        <a:t>Medida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Valor</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2826183346"/>
                  </a:ext>
                </a:extLst>
              </a:tr>
              <a:tr h="121708">
                <a:tc>
                  <a:txBody>
                    <a:bodyPr/>
                    <a:lstStyle/>
                    <a:p>
                      <a:pPr algn="ctr" fontAlgn="t"/>
                      <a:r>
                        <a:rPr lang="es-AR" sz="800" b="1" u="none" strike="noStrike" dirty="0">
                          <a:effectLst/>
                        </a:rPr>
                        <a:t>Dependencia conjunta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0,0642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4165073679"/>
                  </a:ext>
                </a:extLst>
              </a:tr>
              <a:tr h="121708">
                <a:tc>
                  <a:txBody>
                    <a:bodyPr/>
                    <a:lstStyle/>
                    <a:p>
                      <a:pPr algn="ctr" fontAlgn="t"/>
                      <a:r>
                        <a:rPr lang="es-AR" sz="800" b="1" u="none" strike="noStrike" dirty="0">
                          <a:effectLst/>
                        </a:rPr>
                        <a:t>Dependencia efectiva</a:t>
                      </a:r>
                      <a:endParaRPr lang="es-AR" sz="800" b="1" i="0" u="none" strike="noStrike" dirty="0">
                        <a:solidFill>
                          <a:srgbClr val="000000"/>
                        </a:solidFill>
                        <a:effectLst/>
                        <a:latin typeface="Calibri" panose="020F0502020204030204" pitchFamily="34" charset="0"/>
                      </a:endParaRPr>
                    </a:p>
                  </a:txBody>
                  <a:tcPr marL="9525" marR="9525" marT="9525" marB="0">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tc>
                  <a:txBody>
                    <a:bodyPr/>
                    <a:lstStyle/>
                    <a:p>
                      <a:pPr algn="ctr" fontAlgn="ctr"/>
                      <a:r>
                        <a:rPr lang="es-AR" sz="900" u="none" strike="noStrike" dirty="0">
                          <a:effectLst/>
                        </a:rPr>
                        <a:t>0,0092</a:t>
                      </a:r>
                      <a:endParaRPr lang="es-AR" sz="9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bg1">
                          <a:lumMod val="50000"/>
                          <a:lumOff val="50000"/>
                        </a:schemeClr>
                      </a:solidFill>
                      <a:prstDash val="sysDash"/>
                      <a:round/>
                      <a:headEnd type="none" w="med" len="med"/>
                      <a:tailEnd type="none" w="med" len="med"/>
                    </a:lnL>
                    <a:lnR w="6350" cap="flat" cmpd="sng" algn="ctr">
                      <a:solidFill>
                        <a:schemeClr val="bg1">
                          <a:lumMod val="50000"/>
                          <a:lumOff val="50000"/>
                        </a:schemeClr>
                      </a:solidFill>
                      <a:prstDash val="sysDash"/>
                      <a:round/>
                      <a:headEnd type="none" w="med" len="med"/>
                      <a:tailEnd type="none" w="med" len="med"/>
                    </a:lnR>
                    <a:lnT w="6350" cap="flat" cmpd="sng" algn="ctr">
                      <a:solidFill>
                        <a:schemeClr val="bg1">
                          <a:lumMod val="50000"/>
                          <a:lumOff val="50000"/>
                        </a:schemeClr>
                      </a:solidFill>
                      <a:prstDash val="sysDash"/>
                      <a:round/>
                      <a:headEnd type="none" w="med" len="med"/>
                      <a:tailEnd type="none" w="med" len="med"/>
                    </a:lnT>
                    <a:lnB w="6350" cap="flat" cmpd="sng" algn="ctr">
                      <a:solidFill>
                        <a:schemeClr val="bg1">
                          <a:lumMod val="50000"/>
                          <a:lumOff val="50000"/>
                        </a:schemeClr>
                      </a:solidFill>
                      <a:prstDash val="sysDash"/>
                      <a:round/>
                      <a:headEnd type="none" w="med" len="med"/>
                      <a:tailEnd type="none" w="med" len="med"/>
                    </a:lnB>
                    <a:noFill/>
                  </a:tcPr>
                </a:tc>
                <a:extLst>
                  <a:ext uri="{0D108BD9-81ED-4DB2-BD59-A6C34878D82A}">
                    <a16:rowId xmlns:a16="http://schemas.microsoft.com/office/drawing/2014/main" val="2278559868"/>
                  </a:ext>
                </a:extLst>
              </a:tr>
            </a:tbl>
          </a:graphicData>
        </a:graphic>
      </p:graphicFrame>
      <p:sp>
        <p:nvSpPr>
          <p:cNvPr id="22" name="Marcador de contenido 2">
            <a:extLst>
              <a:ext uri="{FF2B5EF4-FFF2-40B4-BE49-F238E27FC236}">
                <a16:creationId xmlns:a16="http://schemas.microsoft.com/office/drawing/2014/main" id="{DE8F765E-1015-F86A-1781-FACAA84E448A}"/>
              </a:ext>
            </a:extLst>
          </p:cNvPr>
          <p:cNvSpPr txBox="1">
            <a:spLocks/>
          </p:cNvSpPr>
          <p:nvPr/>
        </p:nvSpPr>
        <p:spPr>
          <a:xfrm>
            <a:off x="339365" y="5561328"/>
            <a:ext cx="11271446" cy="701348"/>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0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variables, al ser estandarizadas, confirmarían los </a:t>
            </a:r>
            <a:r>
              <a:rPr lang="es-ES" sz="1000" b="1" dirty="0">
                <a:solidFill>
                  <a:sysClr val="windowText" lastClr="000000"/>
                </a:solidFill>
                <a:latin typeface="Walbaum Display (Cuerpo)"/>
              </a:rPr>
              <a:t>grados y direcciones de relación</a:t>
            </a:r>
            <a:r>
              <a:rPr lang="es-ES" sz="1000" dirty="0">
                <a:solidFill>
                  <a:sysClr val="windowText" lastClr="000000"/>
                </a:solidFill>
                <a:latin typeface="Walbaum Display (Cuerpo)"/>
              </a:rPr>
              <a:t> comentados anteriormente. Incluso, los guarismos de relación serían más altos en términos absolutos.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00" dirty="0">
                <a:solidFill>
                  <a:sysClr val="windowText" lastClr="000000"/>
                </a:solidFill>
                <a:latin typeface="Walbaum Display (Cuerpo)"/>
              </a:rPr>
              <a:t>Las medidas globales indicarían un bajo nivel de dependencia conjunta. Sin embargo, esto puede explicarse no porque las varíales estén estrictamente correlacionadas sino más bien a que las mismas están expresadas en relación a otra medida de comparación común (como el PBI, por ejemplo). </a:t>
            </a:r>
          </a:p>
        </p:txBody>
      </p:sp>
    </p:spTree>
    <p:extLst>
      <p:ext uri="{BB962C8B-B14F-4D97-AF65-F5344CB8AC3E}">
        <p14:creationId xmlns:p14="http://schemas.microsoft.com/office/powerpoint/2010/main" val="250678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cxnSp>
        <p:nvCxnSpPr>
          <p:cNvPr id="5" name="Conector recto 4">
            <a:extLst>
              <a:ext uri="{FF2B5EF4-FFF2-40B4-BE49-F238E27FC236}">
                <a16:creationId xmlns:a16="http://schemas.microsoft.com/office/drawing/2014/main" id="{ECB14CB2-4CEA-2CB8-DEB0-4352BCC0F585}"/>
              </a:ext>
            </a:extLst>
          </p:cNvPr>
          <p:cNvCxnSpPr/>
          <p:nvPr/>
        </p:nvCxnSpPr>
        <p:spPr>
          <a:xfrm>
            <a:off x="1055802" y="6212264"/>
            <a:ext cx="10080000" cy="0"/>
          </a:xfrm>
          <a:prstGeom prst="line">
            <a:avLst/>
          </a:prstGeom>
          <a:ln w="25400">
            <a:solidFill>
              <a:srgbClr val="31A4E2"/>
            </a:solidFill>
          </a:ln>
        </p:spPr>
        <p:style>
          <a:lnRef idx="1">
            <a:schemeClr val="accent1"/>
          </a:lnRef>
          <a:fillRef idx="0">
            <a:schemeClr val="accent1"/>
          </a:fillRef>
          <a:effectRef idx="0">
            <a:schemeClr val="accent1"/>
          </a:effectRef>
          <a:fontRef idx="minor">
            <a:schemeClr val="tx1"/>
          </a:fontRef>
        </p:style>
      </p:cxnSp>
      <p:sp>
        <p:nvSpPr>
          <p:cNvPr id="11" name="Marcador de pie de página 10">
            <a:extLst>
              <a:ext uri="{FF2B5EF4-FFF2-40B4-BE49-F238E27FC236}">
                <a16:creationId xmlns:a16="http://schemas.microsoft.com/office/drawing/2014/main" id="{9C40F79A-4CA4-D859-EB3D-11736C1B32CD}"/>
              </a:ext>
            </a:extLst>
          </p:cNvPr>
          <p:cNvSpPr>
            <a:spLocks noGrp="1"/>
          </p:cNvSpPr>
          <p:nvPr>
            <p:ph type="ftr" sz="quarter" idx="11"/>
          </p:nvPr>
        </p:nvSpPr>
        <p:spPr/>
        <p:txBody>
          <a:bodyPr/>
          <a:lstStyle/>
          <a:p>
            <a:r>
              <a:rPr lang="en-US" b="1" dirty="0">
                <a:solidFill>
                  <a:schemeClr val="bg1"/>
                </a:solidFill>
              </a:rPr>
              <a:t>AEM - </a:t>
            </a:r>
            <a:r>
              <a:rPr lang="en-US" b="1" dirty="0" err="1">
                <a:solidFill>
                  <a:schemeClr val="bg1"/>
                </a:solidFill>
              </a:rPr>
              <a:t>Trabajo</a:t>
            </a:r>
            <a:r>
              <a:rPr lang="en-US" b="1" dirty="0">
                <a:solidFill>
                  <a:schemeClr val="bg1"/>
                </a:solidFill>
              </a:rPr>
              <a:t> Final</a:t>
            </a:r>
          </a:p>
        </p:txBody>
      </p:sp>
      <p:sp>
        <p:nvSpPr>
          <p:cNvPr id="13" name="Marcador de número de diapositiva 12">
            <a:extLst>
              <a:ext uri="{FF2B5EF4-FFF2-40B4-BE49-F238E27FC236}">
                <a16:creationId xmlns:a16="http://schemas.microsoft.com/office/drawing/2014/main" id="{9F0FF8FF-F17E-F074-A475-0608824BD737}"/>
              </a:ext>
            </a:extLst>
          </p:cNvPr>
          <p:cNvSpPr>
            <a:spLocks noGrp="1"/>
          </p:cNvSpPr>
          <p:nvPr>
            <p:ph type="sldNum" sz="quarter" idx="12"/>
          </p:nvPr>
        </p:nvSpPr>
        <p:spPr/>
        <p:txBody>
          <a:bodyPr/>
          <a:lstStyle/>
          <a:p>
            <a:fld id="{C0722274-0FAA-4649-AA4E-4210F4F32167}" type="slidenum">
              <a:rPr lang="en-US" b="1" smtClean="0">
                <a:solidFill>
                  <a:schemeClr val="bg1"/>
                </a:solidFill>
              </a:rPr>
              <a:t>5</a:t>
            </a:fld>
            <a:endParaRPr lang="en-US" b="1">
              <a:solidFill>
                <a:schemeClr val="bg1"/>
              </a:solidFill>
            </a:endParaRPr>
          </a:p>
        </p:txBody>
      </p:sp>
      <p:pic>
        <p:nvPicPr>
          <p:cNvPr id="6" name="Imagen 5">
            <a:extLst>
              <a:ext uri="{FF2B5EF4-FFF2-40B4-BE49-F238E27FC236}">
                <a16:creationId xmlns:a16="http://schemas.microsoft.com/office/drawing/2014/main" id="{998D9140-5DAC-C50E-213F-E6646390C68E}"/>
              </a:ext>
            </a:extLst>
          </p:cNvPr>
          <p:cNvPicPr>
            <a:picLocks noChangeAspect="1"/>
          </p:cNvPicPr>
          <p:nvPr/>
        </p:nvPicPr>
        <p:blipFill>
          <a:blip r:embed="rId2"/>
          <a:stretch>
            <a:fillRect/>
          </a:stretch>
        </p:blipFill>
        <p:spPr>
          <a:xfrm>
            <a:off x="7247987" y="1209545"/>
            <a:ext cx="4376048" cy="3511645"/>
          </a:xfrm>
          <a:prstGeom prst="rect">
            <a:avLst/>
          </a:prstGeom>
        </p:spPr>
      </p:pic>
      <p:sp>
        <p:nvSpPr>
          <p:cNvPr id="7" name="Marcador de contenido 2">
            <a:extLst>
              <a:ext uri="{FF2B5EF4-FFF2-40B4-BE49-F238E27FC236}">
                <a16:creationId xmlns:a16="http://schemas.microsoft.com/office/drawing/2014/main" id="{ACE806B7-6AD9-A791-6A29-034E0A880F69}"/>
              </a:ext>
            </a:extLst>
          </p:cNvPr>
          <p:cNvSpPr txBox="1">
            <a:spLocks/>
          </p:cNvSpPr>
          <p:nvPr/>
        </p:nvSpPr>
        <p:spPr>
          <a:xfrm>
            <a:off x="339365" y="1044509"/>
            <a:ext cx="6482059" cy="52054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Se presentan a continuación los resultados del </a:t>
            </a:r>
            <a:r>
              <a:rPr kumimoji="0" lang="es-ES" sz="1200" b="1" i="0" u="none" strike="noStrike" kern="1200" cap="none" spc="0" normalizeH="0" baseline="0" noProof="0" dirty="0">
                <a:ln>
                  <a:noFill/>
                </a:ln>
                <a:solidFill>
                  <a:sysClr val="windowText" lastClr="000000"/>
                </a:solidFill>
                <a:effectLst/>
                <a:uLnTx/>
                <a:uFillTx/>
                <a:latin typeface="Walbaum Display (Cuerpo)"/>
              </a:rPr>
              <a:t>análisis de componentes principales </a:t>
            </a:r>
            <a:r>
              <a:rPr kumimoji="0" lang="es-ES" sz="1200" i="0" u="none" strike="noStrike" kern="1200" cap="none" spc="0" normalizeH="0" baseline="0" noProof="0" dirty="0">
                <a:ln>
                  <a:noFill/>
                </a:ln>
                <a:solidFill>
                  <a:sysClr val="windowText" lastClr="000000"/>
                </a:solidFill>
                <a:effectLst/>
                <a:uLnTx/>
                <a:uFillTx/>
                <a:latin typeface="Walbaum Display (Cuerpo)"/>
              </a:rPr>
              <a:t>para una </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datos estandarizados </a:t>
            </a:r>
            <a:r>
              <a:rPr kumimoji="0" lang="es-ES" sz="1200" i="0" u="none" strike="noStrike" kern="1200" cap="none" spc="0" normalizeH="0" baseline="0" noProof="0" dirty="0">
                <a:ln>
                  <a:noFill/>
                </a:ln>
                <a:solidFill>
                  <a:sysClr val="windowText" lastClr="000000"/>
                </a:solidFill>
                <a:effectLst/>
                <a:uLnTx/>
                <a:uFillTx/>
                <a:latin typeface="Walbaum Display (Cuerpo)"/>
              </a:rPr>
              <a:t>(</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Correlaciones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graphicFrame>
        <p:nvGraphicFramePr>
          <p:cNvPr id="10" name="Tabla 9">
            <a:extLst>
              <a:ext uri="{FF2B5EF4-FFF2-40B4-BE49-F238E27FC236}">
                <a16:creationId xmlns:a16="http://schemas.microsoft.com/office/drawing/2014/main" id="{C6E18BC0-1A22-0C9D-832E-1F931077AD53}"/>
              </a:ext>
            </a:extLst>
          </p:cNvPr>
          <p:cNvGraphicFramePr>
            <a:graphicFrameLocks noGrp="1"/>
          </p:cNvGraphicFramePr>
          <p:nvPr>
            <p:extLst>
              <p:ext uri="{D42A27DB-BD31-4B8C-83A1-F6EECF244321}">
                <p14:modId xmlns:p14="http://schemas.microsoft.com/office/powerpoint/2010/main" val="3241307469"/>
              </p:ext>
            </p:extLst>
          </p:nvPr>
        </p:nvGraphicFramePr>
        <p:xfrm>
          <a:off x="339365" y="1457829"/>
          <a:ext cx="6271748" cy="1280160"/>
        </p:xfrm>
        <a:graphic>
          <a:graphicData uri="http://schemas.openxmlformats.org/drawingml/2006/table">
            <a:tbl>
              <a:tblPr>
                <a:tableStyleId>{5C22544A-7EE6-4342-B048-85BDC9FD1C3A}</a:tableStyleId>
              </a:tblPr>
              <a:tblGrid>
                <a:gridCol w="994684">
                  <a:extLst>
                    <a:ext uri="{9D8B030D-6E8A-4147-A177-3AD203B41FA5}">
                      <a16:colId xmlns:a16="http://schemas.microsoft.com/office/drawing/2014/main" val="1428270223"/>
                    </a:ext>
                  </a:extLst>
                </a:gridCol>
                <a:gridCol w="1319266">
                  <a:extLst>
                    <a:ext uri="{9D8B030D-6E8A-4147-A177-3AD203B41FA5}">
                      <a16:colId xmlns:a16="http://schemas.microsoft.com/office/drawing/2014/main" val="3009682662"/>
                    </a:ext>
                  </a:extLst>
                </a:gridCol>
                <a:gridCol w="1319266">
                  <a:extLst>
                    <a:ext uri="{9D8B030D-6E8A-4147-A177-3AD203B41FA5}">
                      <a16:colId xmlns:a16="http://schemas.microsoft.com/office/drawing/2014/main" val="1502014676"/>
                    </a:ext>
                  </a:extLst>
                </a:gridCol>
                <a:gridCol w="1319266">
                  <a:extLst>
                    <a:ext uri="{9D8B030D-6E8A-4147-A177-3AD203B41FA5}">
                      <a16:colId xmlns:a16="http://schemas.microsoft.com/office/drawing/2014/main" val="2351665972"/>
                    </a:ext>
                  </a:extLst>
                </a:gridCol>
                <a:gridCol w="1319266">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Desviación Estándar</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2,23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1,49</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0,31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1,76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1,33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0,25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0,56</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dirty="0">
                          <a:effectLst/>
                        </a:rPr>
                        <a:t>1,37</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1,17</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0,19</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0,75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0,92</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0,96</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0,13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0,87</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0,54</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0,74</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0,95</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0,23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0,48</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0,03</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0,98</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u="none" strike="noStrike">
                          <a:effectLst/>
                        </a:rPr>
                        <a:t>0,13</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0,36</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a:effectLst/>
                        </a:rPr>
                        <a:t>0,02</a:t>
                      </a:r>
                      <a:endParaRPr lang="es-AR" sz="9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u="none" strike="noStrike" dirty="0">
                          <a:effectLst/>
                        </a:rPr>
                        <a:t>1</a:t>
                      </a:r>
                      <a:endParaRPr lang="es-AR" sz="9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graphicFrame>
        <p:nvGraphicFramePr>
          <p:cNvPr id="12" name="Tabla 11">
            <a:extLst>
              <a:ext uri="{FF2B5EF4-FFF2-40B4-BE49-F238E27FC236}">
                <a16:creationId xmlns:a16="http://schemas.microsoft.com/office/drawing/2014/main" id="{F51AC913-1EBD-5BAC-396C-3E8FB88AC7EE}"/>
              </a:ext>
            </a:extLst>
          </p:cNvPr>
          <p:cNvGraphicFramePr>
            <a:graphicFrameLocks noGrp="1"/>
          </p:cNvGraphicFramePr>
          <p:nvPr>
            <p:extLst>
              <p:ext uri="{D42A27DB-BD31-4B8C-83A1-F6EECF244321}">
                <p14:modId xmlns:p14="http://schemas.microsoft.com/office/powerpoint/2010/main" val="1121039406"/>
              </p:ext>
            </p:extLst>
          </p:nvPr>
        </p:nvGraphicFramePr>
        <p:xfrm>
          <a:off x="339365" y="3097879"/>
          <a:ext cx="6271748" cy="1280160"/>
        </p:xfrm>
        <a:graphic>
          <a:graphicData uri="http://schemas.openxmlformats.org/drawingml/2006/table">
            <a:tbl>
              <a:tblPr>
                <a:tableStyleId>{5C22544A-7EE6-4342-B048-85BDC9FD1C3A}</a:tableStyleId>
              </a:tblPr>
              <a:tblGrid>
                <a:gridCol w="994684">
                  <a:extLst>
                    <a:ext uri="{9D8B030D-6E8A-4147-A177-3AD203B41FA5}">
                      <a16:colId xmlns:a16="http://schemas.microsoft.com/office/drawing/2014/main" val="1428270223"/>
                    </a:ext>
                  </a:extLst>
                </a:gridCol>
                <a:gridCol w="1319266">
                  <a:extLst>
                    <a:ext uri="{9D8B030D-6E8A-4147-A177-3AD203B41FA5}">
                      <a16:colId xmlns:a16="http://schemas.microsoft.com/office/drawing/2014/main" val="3009682662"/>
                    </a:ext>
                  </a:extLst>
                </a:gridCol>
                <a:gridCol w="1319266">
                  <a:extLst>
                    <a:ext uri="{9D8B030D-6E8A-4147-A177-3AD203B41FA5}">
                      <a16:colId xmlns:a16="http://schemas.microsoft.com/office/drawing/2014/main" val="1502014676"/>
                    </a:ext>
                  </a:extLst>
                </a:gridCol>
                <a:gridCol w="1319266">
                  <a:extLst>
                    <a:ext uri="{9D8B030D-6E8A-4147-A177-3AD203B41FA5}">
                      <a16:colId xmlns:a16="http://schemas.microsoft.com/office/drawing/2014/main" val="2351665972"/>
                    </a:ext>
                  </a:extLst>
                </a:gridCol>
                <a:gridCol w="1319266">
                  <a:extLst>
                    <a:ext uri="{9D8B030D-6E8A-4147-A177-3AD203B41FA5}">
                      <a16:colId xmlns:a16="http://schemas.microsoft.com/office/drawing/2014/main" val="4009243965"/>
                    </a:ext>
                  </a:extLst>
                </a:gridCol>
              </a:tblGrid>
              <a:tr h="187993">
                <a:tc>
                  <a:txBody>
                    <a:bodyPr/>
                    <a:lstStyle/>
                    <a:p>
                      <a:pPr algn="ctr" fontAlgn="ctr"/>
                      <a:r>
                        <a:rPr lang="es-AR" sz="800" b="1" u="none" strike="noStrike" dirty="0" err="1">
                          <a:effectLst/>
                        </a:rPr>
                        <a:t>N°</a:t>
                      </a:r>
                      <a:r>
                        <a:rPr lang="es-AR" sz="800" b="1" u="none" strike="noStrike" dirty="0">
                          <a:effectLst/>
                        </a:rPr>
                        <a:t> de Componente</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Desviación Estándar</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Explicada</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t"/>
                      <a:r>
                        <a:rPr lang="es-AR" sz="800" b="1" u="none" strike="noStrike" dirty="0">
                          <a:effectLst/>
                        </a:rPr>
                        <a:t>Varianza </a:t>
                      </a:r>
                      <a:r>
                        <a:rPr lang="es-AR" sz="800" b="1" u="none" strike="noStrike" dirty="0" err="1">
                          <a:effectLst/>
                        </a:rPr>
                        <a:t>Exp</a:t>
                      </a:r>
                      <a:r>
                        <a:rPr lang="es-AR" sz="800" b="1" u="none" strike="noStrike" dirty="0">
                          <a:effectLst/>
                        </a:rPr>
                        <a:t>. </a:t>
                      </a:r>
                      <a:r>
                        <a:rPr lang="es-AR" sz="800" b="1" u="none" strike="noStrike" dirty="0" err="1">
                          <a:effectLst/>
                        </a:rPr>
                        <a:t>Acum</a:t>
                      </a:r>
                      <a:r>
                        <a:rPr lang="es-AR" sz="800" b="1" u="none" strike="noStrike" dirty="0">
                          <a:effectLst/>
                        </a:rPr>
                        <a:t>.</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extLst>
                  <a:ext uri="{0D108BD9-81ED-4DB2-BD59-A6C34878D82A}">
                    <a16:rowId xmlns:a16="http://schemas.microsoft.com/office/drawing/2014/main" val="3492302632"/>
                  </a:ext>
                </a:extLst>
              </a:tr>
              <a:tr h="126170">
                <a:tc>
                  <a:txBody>
                    <a:bodyPr/>
                    <a:lstStyle/>
                    <a:p>
                      <a:pPr algn="l" fontAlgn="b"/>
                      <a:r>
                        <a:rPr lang="es-AR" sz="800" b="1" u="none" strike="noStrike" dirty="0">
                          <a:effectLst/>
                        </a:rPr>
                        <a:t>Componente 1</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dirty="0">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0,20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0,63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836014734"/>
                  </a:ext>
                </a:extLst>
              </a:tr>
              <a:tr h="126170">
                <a:tc>
                  <a:txBody>
                    <a:bodyPr/>
                    <a:lstStyle/>
                    <a:p>
                      <a:pPr algn="l" fontAlgn="b"/>
                      <a:r>
                        <a:rPr lang="es-AR" sz="800" b="1" u="none" strike="noStrike" dirty="0">
                          <a:effectLst/>
                        </a:rPr>
                        <a:t>Componente 2</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0,11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0,82</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157284213"/>
                  </a:ext>
                </a:extLst>
              </a:tr>
              <a:tr h="126170">
                <a:tc>
                  <a:txBody>
                    <a:bodyPr/>
                    <a:lstStyle/>
                    <a:p>
                      <a:pPr algn="l" fontAlgn="b"/>
                      <a:r>
                        <a:rPr lang="es-AR" sz="800" b="1" u="none" strike="noStrike" dirty="0">
                          <a:effectLst/>
                        </a:rPr>
                        <a:t>Componente 3</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0,14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0,96</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709087982"/>
                  </a:ext>
                </a:extLst>
              </a:tr>
              <a:tr h="126170">
                <a:tc>
                  <a:txBody>
                    <a:bodyPr/>
                    <a:lstStyle/>
                    <a:p>
                      <a:pPr algn="l" fontAlgn="b"/>
                      <a:r>
                        <a:rPr lang="es-AR" sz="800" b="1" u="none" strike="noStrike" dirty="0">
                          <a:effectLst/>
                        </a:rPr>
                        <a:t>Componente 4</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0,04</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0,99</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909983222"/>
                  </a:ext>
                </a:extLst>
              </a:tr>
              <a:tr h="126170">
                <a:tc>
                  <a:txBody>
                    <a:bodyPr/>
                    <a:lstStyle/>
                    <a:p>
                      <a:pPr algn="l" fontAlgn="b"/>
                      <a:r>
                        <a:rPr lang="es-AR" sz="800" b="1" u="none" strike="noStrike" dirty="0">
                          <a:effectLst/>
                        </a:rPr>
                        <a:t>Componente 5</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0,03</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2473658310"/>
                  </a:ext>
                </a:extLst>
              </a:tr>
              <a:tr h="126170">
                <a:tc>
                  <a:txBody>
                    <a:bodyPr/>
                    <a:lstStyle/>
                    <a:p>
                      <a:pPr algn="l" fontAlgn="b"/>
                      <a:r>
                        <a:rPr lang="es-AR" sz="800" b="1" u="none" strike="noStrike" dirty="0">
                          <a:effectLst/>
                        </a:rPr>
                        <a:t>Componente 6</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0,01</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328198353"/>
                  </a:ext>
                </a:extLst>
              </a:tr>
              <a:tr h="126170">
                <a:tc>
                  <a:txBody>
                    <a:bodyPr/>
                    <a:lstStyle/>
                    <a:p>
                      <a:pPr algn="l" fontAlgn="b"/>
                      <a:r>
                        <a:rPr lang="es-AR" sz="800" b="1" u="none" strike="noStrike" dirty="0">
                          <a:effectLst/>
                        </a:rPr>
                        <a:t>Componente 7</a:t>
                      </a:r>
                      <a:endParaRPr lang="es-AR" sz="8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solidFill>
                      <a:srgbClr val="31A4E2">
                        <a:alpha val="60000"/>
                      </a:srgbClr>
                    </a:solid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a:solidFill>
                            <a:srgbClr val="000000"/>
                          </a:solidFill>
                          <a:effectLst/>
                          <a:latin typeface="Walbaum Display (Cuerpo)"/>
                        </a:rPr>
                        <a:t>0,00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tc>
                  <a:txBody>
                    <a:bodyPr/>
                    <a:lstStyle/>
                    <a:p>
                      <a:pPr algn="ctr" fontAlgn="ctr"/>
                      <a:r>
                        <a:rPr lang="es-AR" sz="900" b="0" i="0" u="none" strike="noStrike" dirty="0">
                          <a:solidFill>
                            <a:srgbClr val="000000"/>
                          </a:solidFill>
                          <a:effectLst/>
                          <a:latin typeface="Walbaum Display (Cuerpo)"/>
                        </a:rPr>
                        <a:t>1,00</a:t>
                      </a:r>
                    </a:p>
                  </a:txBody>
                  <a:tcPr marL="9525" marR="9525" marT="9525" marB="0" anchor="ctr">
                    <a:lnL w="12700" cap="flat" cmpd="sng" algn="ctr">
                      <a:solidFill>
                        <a:schemeClr val="tx1">
                          <a:lumMod val="85000"/>
                        </a:schemeClr>
                      </a:solidFill>
                      <a:prstDash val="sysDash"/>
                      <a:round/>
                      <a:headEnd type="none" w="med" len="med"/>
                      <a:tailEnd type="none" w="med" len="med"/>
                    </a:lnL>
                    <a:lnR w="12700" cap="flat" cmpd="sng" algn="ctr">
                      <a:solidFill>
                        <a:schemeClr val="tx1">
                          <a:lumMod val="85000"/>
                        </a:schemeClr>
                      </a:solidFill>
                      <a:prstDash val="sysDash"/>
                      <a:round/>
                      <a:headEnd type="none" w="med" len="med"/>
                      <a:tailEnd type="none" w="med" len="med"/>
                    </a:lnR>
                    <a:lnT w="12700" cap="flat" cmpd="sng" algn="ctr">
                      <a:solidFill>
                        <a:schemeClr val="tx1">
                          <a:lumMod val="85000"/>
                        </a:schemeClr>
                      </a:solidFill>
                      <a:prstDash val="sysDash"/>
                      <a:round/>
                      <a:headEnd type="none" w="med" len="med"/>
                      <a:tailEnd type="none" w="med" len="med"/>
                    </a:lnT>
                    <a:lnB w="12700" cap="flat" cmpd="sng" algn="ctr">
                      <a:solidFill>
                        <a:schemeClr val="tx1">
                          <a:lumMod val="85000"/>
                        </a:schemeClr>
                      </a:solidFill>
                      <a:prstDash val="sysDash"/>
                      <a:round/>
                      <a:headEnd type="none" w="med" len="med"/>
                      <a:tailEnd type="none" w="med" len="med"/>
                    </a:lnB>
                    <a:noFill/>
                  </a:tcPr>
                </a:tc>
                <a:extLst>
                  <a:ext uri="{0D108BD9-81ED-4DB2-BD59-A6C34878D82A}">
                    <a16:rowId xmlns:a16="http://schemas.microsoft.com/office/drawing/2014/main" val="3448120567"/>
                  </a:ext>
                </a:extLst>
              </a:tr>
            </a:tbl>
          </a:graphicData>
        </a:graphic>
      </p:graphicFrame>
      <p:sp>
        <p:nvSpPr>
          <p:cNvPr id="14" name="Marcador de contenido 2">
            <a:extLst>
              <a:ext uri="{FF2B5EF4-FFF2-40B4-BE49-F238E27FC236}">
                <a16:creationId xmlns:a16="http://schemas.microsoft.com/office/drawing/2014/main" id="{F08A2BD3-E5C3-8F45-0113-B4EE42201576}"/>
              </a:ext>
            </a:extLst>
          </p:cNvPr>
          <p:cNvSpPr txBox="1">
            <a:spLocks/>
          </p:cNvSpPr>
          <p:nvPr/>
        </p:nvSpPr>
        <p:spPr>
          <a:xfrm>
            <a:off x="339364" y="2822842"/>
            <a:ext cx="6482059" cy="28505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200"/>
              </a:spcBef>
              <a:spcAft>
                <a:spcPts val="200"/>
              </a:spcAft>
              <a:buClr>
                <a:srgbClr val="1CADE4"/>
              </a:buClr>
              <a:buSzPct val="100000"/>
              <a:buNone/>
              <a:tabLst/>
              <a:defRPr/>
            </a:pPr>
            <a:r>
              <a:rPr kumimoji="0" lang="es-ES" sz="1200" i="0" u="none" strike="noStrike" kern="1200" cap="none" spc="0" normalizeH="0" baseline="0" noProof="0" dirty="0">
                <a:ln>
                  <a:noFill/>
                </a:ln>
                <a:solidFill>
                  <a:sysClr val="windowText" lastClr="000000"/>
                </a:solidFill>
                <a:effectLst/>
                <a:uLnTx/>
                <a:uFillTx/>
                <a:latin typeface="Walbaum Display (Cuerpo)"/>
              </a:rPr>
              <a:t>Para una </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datos no estandarizados </a:t>
            </a:r>
            <a:r>
              <a:rPr kumimoji="0" lang="es-ES" sz="1200" i="0" u="none" strike="noStrike" kern="1200" cap="none" spc="0" normalizeH="0" baseline="0" noProof="0" dirty="0">
                <a:ln>
                  <a:noFill/>
                </a:ln>
                <a:solidFill>
                  <a:sysClr val="windowText" lastClr="000000"/>
                </a:solidFill>
                <a:effectLst/>
                <a:uLnTx/>
                <a:uFillTx/>
                <a:latin typeface="Walbaum Display (Cuerpo)"/>
              </a:rPr>
              <a:t>(</a:t>
            </a:r>
            <a:r>
              <a:rPr kumimoji="0" lang="es-ES" sz="1200" b="1" i="0" u="none" strike="noStrike" kern="1200" cap="none" spc="0" normalizeH="0" baseline="0" noProof="0" dirty="0">
                <a:ln>
                  <a:noFill/>
                </a:ln>
                <a:solidFill>
                  <a:sysClr val="windowText" lastClr="000000"/>
                </a:solidFill>
                <a:effectLst/>
                <a:uLnTx/>
                <a:uFillTx/>
                <a:latin typeface="Walbaum Display (Cuerpo)"/>
              </a:rPr>
              <a:t>Matriz de Covarianzas</a:t>
            </a:r>
            <a:r>
              <a:rPr kumimoji="0" lang="es-ES" sz="1200" i="0" u="none" strike="noStrike" kern="1200" cap="none" spc="0" normalizeH="0" baseline="0" noProof="0" dirty="0">
                <a:ln>
                  <a:noFill/>
                </a:ln>
                <a:solidFill>
                  <a:sysClr val="windowText" lastClr="000000"/>
                </a:solidFill>
                <a:effectLst/>
                <a:uLnTx/>
                <a:uFillTx/>
                <a:latin typeface="Walbaum Display (Cuerpo)"/>
              </a:rPr>
              <a:t>):</a:t>
            </a:r>
            <a:endParaRPr kumimoji="0" lang="es-AR" sz="1200" i="0" u="none" strike="noStrike" kern="1200" cap="none" spc="0" normalizeH="0" baseline="0" noProof="0" dirty="0">
              <a:ln>
                <a:noFill/>
              </a:ln>
              <a:solidFill>
                <a:sysClr val="windowText" lastClr="000000"/>
              </a:solidFill>
              <a:effectLst/>
              <a:uLnTx/>
              <a:uFillTx/>
              <a:latin typeface="Walbaum Display (Cuerpo)"/>
            </a:endParaRPr>
          </a:p>
        </p:txBody>
      </p:sp>
      <p:sp>
        <p:nvSpPr>
          <p:cNvPr id="16" name="Marcador de contenido 2">
            <a:extLst>
              <a:ext uri="{FF2B5EF4-FFF2-40B4-BE49-F238E27FC236}">
                <a16:creationId xmlns:a16="http://schemas.microsoft.com/office/drawing/2014/main" id="{FB718C48-AAE3-626F-83C5-15DB757B84EF}"/>
              </a:ext>
            </a:extLst>
          </p:cNvPr>
          <p:cNvSpPr txBox="1">
            <a:spLocks/>
          </p:cNvSpPr>
          <p:nvPr/>
        </p:nvSpPr>
        <p:spPr>
          <a:xfrm>
            <a:off x="339364" y="4765378"/>
            <a:ext cx="11271446" cy="121359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0"/>
              </a:spcBef>
              <a:spcAft>
                <a:spcPts val="0"/>
              </a:spcAft>
              <a:buClr>
                <a:srgbClr val="1CADE4"/>
              </a:buClr>
              <a:buSzPct val="100000"/>
              <a:buNone/>
              <a:tabLst/>
              <a:defRPr/>
            </a:pPr>
            <a:r>
              <a:rPr lang="es-ES" sz="1050" b="1" dirty="0">
                <a:solidFill>
                  <a:sysClr val="windowText" lastClr="000000"/>
                </a:solidFill>
                <a:latin typeface="Walbaum Display (Cuerpo)"/>
              </a:rPr>
              <a:t>Comentarios:</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Dado el objetivo de reducción de cantidad de variables con la menor pérdida de varianza posible para la matriz de datos analizada, se ha realizado un análisis de componente principales (PCA) de dos formas distintas, cuyos resultados son sensiblemente distintos.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Dada la matriz de datos estandarizada, PCA nos indica que el primer componente explica en un 31% la varianza total de los datos. Sin embargo, dada la matriz de datos no estandarizada, PCA nos indica que este mismo guarismo es del 63%. </a:t>
            </a:r>
          </a:p>
          <a:p>
            <a:pPr marR="0" lvl="0" algn="just" defTabSz="914400" rtl="0" eaLnBrk="1" fontAlgn="auto" latinLnBrk="0" hangingPunct="1">
              <a:lnSpc>
                <a:spcPct val="90000"/>
              </a:lnSpc>
              <a:spcBef>
                <a:spcPts val="0"/>
              </a:spcBef>
              <a:spcAft>
                <a:spcPts val="0"/>
              </a:spcAft>
              <a:buClr>
                <a:srgbClr val="1CADE4"/>
              </a:buClr>
              <a:buSzPct val="100000"/>
              <a:buFontTx/>
              <a:buChar char="-"/>
              <a:tabLst/>
              <a:defRPr/>
            </a:pPr>
            <a:r>
              <a:rPr lang="es-ES" sz="1050" dirty="0">
                <a:solidFill>
                  <a:sysClr val="windowText" lastClr="000000"/>
                </a:solidFill>
                <a:latin typeface="Walbaum Display (Cuerpo)"/>
              </a:rPr>
              <a:t>Al presentar la información de varianzas explicadas de forma gráfica y conjunta para ambos análisis de PCA, puede concluirse que las diferencias entre ambos resultados se mantienen: mientras que el primer análisis indicaría que para contar con un nivel de varianza explicada del 95% se requerirían 5 componentes, el segundo análisis concluiría que mismo guarismo podría conseguirse con tan solo 3 componentes. </a:t>
            </a:r>
          </a:p>
        </p:txBody>
      </p:sp>
      <p:sp>
        <p:nvSpPr>
          <p:cNvPr id="2" name="CuadroTexto 1">
            <a:extLst>
              <a:ext uri="{FF2B5EF4-FFF2-40B4-BE49-F238E27FC236}">
                <a16:creationId xmlns:a16="http://schemas.microsoft.com/office/drawing/2014/main" id="{805CDE67-4A45-7C69-7E87-B6F0AF9B73EE}"/>
              </a:ext>
            </a:extLst>
          </p:cNvPr>
          <p:cNvSpPr txBox="1"/>
          <p:nvPr/>
        </p:nvSpPr>
        <p:spPr>
          <a:xfrm>
            <a:off x="84842" y="127388"/>
            <a:ext cx="11085922" cy="523220"/>
          </a:xfrm>
          <a:prstGeom prst="rect">
            <a:avLst/>
          </a:prstGeom>
          <a:noFill/>
        </p:spPr>
        <p:txBody>
          <a:bodyPr wrap="square" rtlCol="0">
            <a:spAutoFit/>
          </a:bodyPr>
          <a:lstStyle/>
          <a:p>
            <a:r>
              <a:rPr lang="es-AR" sz="2800" b="1">
                <a:solidFill>
                  <a:schemeClr val="bg1"/>
                </a:solidFill>
              </a:rPr>
              <a:t>ANÁLISIS DE COMPONENTES PRINCIPALES</a:t>
            </a:r>
            <a:endParaRPr lang="es-AR" sz="2800" b="1" dirty="0">
              <a:solidFill>
                <a:schemeClr val="bg1"/>
              </a:solidFill>
            </a:endParaRPr>
          </a:p>
        </p:txBody>
      </p:sp>
    </p:spTree>
    <p:extLst>
      <p:ext uri="{BB962C8B-B14F-4D97-AF65-F5344CB8AC3E}">
        <p14:creationId xmlns:p14="http://schemas.microsoft.com/office/powerpoint/2010/main" val="3749266279"/>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1331</TotalTime>
  <Words>1551</Words>
  <Application>Microsoft Office PowerPoint</Application>
  <PresentationFormat>Panorámica</PresentationFormat>
  <Paragraphs>349</Paragraphs>
  <Slides>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vt:i4>
      </vt:variant>
    </vt:vector>
  </HeadingPairs>
  <TitlesOfParts>
    <vt:vector size="12" baseType="lpstr">
      <vt:lpstr>Aptos</vt:lpstr>
      <vt:lpstr>Arial</vt:lpstr>
      <vt:lpstr>Calibri</vt:lpstr>
      <vt:lpstr>Tw Cen MT</vt:lpstr>
      <vt:lpstr>Walbaum Display</vt:lpstr>
      <vt:lpstr>Walbaum Display (Cuerpo)</vt:lpstr>
      <vt:lpstr>RegattaVTI</vt:lpstr>
      <vt:lpstr>Maestría en econometría análisis estadístico multivariado</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Guzzi</dc:creator>
  <cp:lastModifiedBy>David Guzzi</cp:lastModifiedBy>
  <cp:revision>2</cp:revision>
  <dcterms:created xsi:type="dcterms:W3CDTF">2024-08-02T01:37:29Z</dcterms:created>
  <dcterms:modified xsi:type="dcterms:W3CDTF">2024-09-28T23:16:35Z</dcterms:modified>
</cp:coreProperties>
</file>