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4E2"/>
    <a:srgbClr val="104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AAE19-B357-4872-855D-94141DD04949}" v="27" dt="2024-08-02T21:54:49.805"/>
    <p1510:client id="{D24E01E6-DCDE-46F8-9E94-96B8F7DC7E64}" v="45" dt="2024-08-02T02:41:47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zzi" userId="2489b4ab3e3a2fa6" providerId="LiveId" clId="{D24E01E6-DCDE-46F8-9E94-96B8F7DC7E64}"/>
    <pc:docChg chg="undo custSel addSld modSld">
      <pc:chgData name="David Guzzi" userId="2489b4ab3e3a2fa6" providerId="LiveId" clId="{D24E01E6-DCDE-46F8-9E94-96B8F7DC7E64}" dt="2024-08-02T02:56:09.869" v="967" actId="1076"/>
      <pc:docMkLst>
        <pc:docMk/>
      </pc:docMkLst>
      <pc:sldChg chg="addSp delSp modSp mod delDesignElem">
        <pc:chgData name="David Guzzi" userId="2489b4ab3e3a2fa6" providerId="LiveId" clId="{D24E01E6-DCDE-46F8-9E94-96B8F7DC7E64}" dt="2024-08-02T01:53:22.844" v="51" actId="207"/>
        <pc:sldMkLst>
          <pc:docMk/>
          <pc:sldMk cId="867229291" sldId="256"/>
        </pc:sldMkLst>
        <pc:spChg chg="mod">
          <ac:chgData name="David Guzzi" userId="2489b4ab3e3a2fa6" providerId="LiveId" clId="{D24E01E6-DCDE-46F8-9E94-96B8F7DC7E64}" dt="2024-08-02T01:53:22.844" v="51" actId="207"/>
          <ac:spMkLst>
            <pc:docMk/>
            <pc:sldMk cId="867229291" sldId="256"/>
            <ac:spMk id="2" creationId="{4CAE4363-716B-5CDD-61EA-4AB822A98050}"/>
          </ac:spMkLst>
        </pc:spChg>
        <pc:spChg chg="mod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3" creationId="{9781E321-E12A-F73C-35AE-836A42FFDF7F}"/>
          </ac:spMkLst>
        </pc:spChg>
        <pc:spChg chg="add del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9" creationId="{C3B0A228-9EA3-4009-A82E-9402BBC726A0}"/>
          </ac:spMkLst>
        </pc:spChg>
        <pc:spChg chg="add del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33" creationId="{02E0C409-730D-455F-AA8F-0646ABDB1B42}"/>
          </ac:spMkLst>
        </pc:spChg>
      </pc:sldChg>
      <pc:sldChg chg="addSp delSp modSp new mod setBg">
        <pc:chgData name="David Guzzi" userId="2489b4ab3e3a2fa6" providerId="LiveId" clId="{D24E01E6-DCDE-46F8-9E94-96B8F7DC7E64}" dt="2024-08-02T02:19:30.636" v="442"/>
        <pc:sldMkLst>
          <pc:docMk/>
          <pc:sldMk cId="3783672256" sldId="257"/>
        </pc:sldMkLst>
        <pc:spChg chg="del mod">
          <ac:chgData name="David Guzzi" userId="2489b4ab3e3a2fa6" providerId="LiveId" clId="{D24E01E6-DCDE-46F8-9E94-96B8F7DC7E64}" dt="2024-08-02T01:52:12.704" v="27" actId="478"/>
          <ac:spMkLst>
            <pc:docMk/>
            <pc:sldMk cId="3783672256" sldId="257"/>
            <ac:spMk id="2" creationId="{0E6104F3-5D8F-FA8B-9EC9-4C02739C863B}"/>
          </ac:spMkLst>
        </pc:spChg>
        <pc:spChg chg="del mod">
          <ac:chgData name="David Guzzi" userId="2489b4ab3e3a2fa6" providerId="LiveId" clId="{D24E01E6-DCDE-46F8-9E94-96B8F7DC7E64}" dt="2024-08-02T01:52:13.962" v="28" actId="478"/>
          <ac:spMkLst>
            <pc:docMk/>
            <pc:sldMk cId="3783672256" sldId="257"/>
            <ac:spMk id="3" creationId="{144A71E5-21B0-9CA1-39A9-DB2277B5A580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8" creationId="{1B15ED52-F352-441B-82BF-E0EA34836D08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0" creationId="{3B2E3793-BFE6-45A2-9B7B-E18844431C99}"/>
          </ac:spMkLst>
        </pc:spChg>
        <pc:spChg chg="mod">
          <ac:chgData name="David Guzzi" userId="2489b4ab3e3a2fa6" providerId="LiveId" clId="{D24E01E6-DCDE-46F8-9E94-96B8F7DC7E64}" dt="2024-08-02T01:54:14.210" v="55" actId="113"/>
          <ac:spMkLst>
            <pc:docMk/>
            <pc:sldMk cId="3783672256" sldId="257"/>
            <ac:spMk id="11" creationId="{9C40F79A-4CA4-D859-EB3D-11736C1B32CD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2" creationId="{BC4C4868-CB8F-4AF9-9CDB-8108F2C19B67}"/>
          </ac:spMkLst>
        </pc:spChg>
        <pc:spChg chg="mod">
          <ac:chgData name="David Guzzi" userId="2489b4ab3e3a2fa6" providerId="LiveId" clId="{D24E01E6-DCDE-46F8-9E94-96B8F7DC7E64}" dt="2024-08-02T01:54:11.712" v="54" actId="113"/>
          <ac:spMkLst>
            <pc:docMk/>
            <pc:sldMk cId="3783672256" sldId="257"/>
            <ac:spMk id="13" creationId="{9F0FF8FF-F17E-F074-A475-0608824BD737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4" creationId="{375E0459-6403-40CD-989D-56A4407CA12E}"/>
          </ac:spMkLst>
        </pc:spChg>
        <pc:spChg chg="add mod">
          <ac:chgData name="David Guzzi" userId="2489b4ab3e3a2fa6" providerId="LiveId" clId="{D24E01E6-DCDE-46F8-9E94-96B8F7DC7E64}" dt="2024-08-02T01:54:59.928" v="73" actId="403"/>
          <ac:spMkLst>
            <pc:docMk/>
            <pc:sldMk cId="3783672256" sldId="257"/>
            <ac:spMk id="15" creationId="{1AE0CFA4-BF39-C1EE-21D8-378FFE013E6E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6" creationId="{53E5B1A8-3AC9-4BD1-9BBC-78CA94F2D1BA}"/>
          </ac:spMkLst>
        </pc:spChg>
        <pc:spChg chg="add mod">
          <ac:chgData name="David Guzzi" userId="2489b4ab3e3a2fa6" providerId="LiveId" clId="{D24E01E6-DCDE-46F8-9E94-96B8F7DC7E64}" dt="2024-08-02T01:56:41.162" v="74"/>
          <ac:spMkLst>
            <pc:docMk/>
            <pc:sldMk cId="3783672256" sldId="257"/>
            <ac:spMk id="17" creationId="{A67F1F3D-3CCF-C443-48D9-417492E4BBFD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18" creationId="{70DFC902-7D23-471A-B557-B6B6917D7A0D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19" creationId="{A55D5633-D557-4DCA-982C-FF36EB7A1C00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20" creationId="{450D3AD2-FA80-415F-A9CE-54D884561CD7}"/>
          </ac:spMkLst>
        </pc:spChg>
        <pc:spChg chg="add mod">
          <ac:chgData name="David Guzzi" userId="2489b4ab3e3a2fa6" providerId="LiveId" clId="{D24E01E6-DCDE-46F8-9E94-96B8F7DC7E64}" dt="2024-08-02T01:59:44.210" v="244" actId="113"/>
          <ac:spMkLst>
            <pc:docMk/>
            <pc:sldMk cId="3783672256" sldId="257"/>
            <ac:spMk id="21" creationId="{4CD3D2A6-CE6E-0C0C-C644-A18F02DF76F3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2" creationId="{1B15ED52-F352-441B-82BF-E0EA34836D08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3" creationId="{3B2E3793-BFE6-45A2-9B7B-E18844431C99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4" creationId="{BC4C4868-CB8F-4AF9-9CDB-8108F2C19B67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5" creationId="{375E0459-6403-40CD-989D-56A4407CA12E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6" creationId="{53E5B1A8-3AC9-4BD1-9BBC-78CA94F2D1BA}"/>
          </ac:spMkLst>
        </pc:spChg>
        <pc:graphicFrameChg chg="add mod">
          <ac:chgData name="David Guzzi" userId="2489b4ab3e3a2fa6" providerId="LiveId" clId="{D24E01E6-DCDE-46F8-9E94-96B8F7DC7E64}" dt="2024-08-02T01:59:53.342" v="245"/>
          <ac:graphicFrameMkLst>
            <pc:docMk/>
            <pc:sldMk cId="3783672256" sldId="257"/>
            <ac:graphicFrameMk id="27" creationId="{9D08BD64-EF9D-2DCD-BD48-B3D00F0DCB0E}"/>
          </ac:graphicFrameMkLst>
        </pc:graphicFrameChg>
        <pc:graphicFrameChg chg="add mod modGraphic">
          <ac:chgData name="David Guzzi" userId="2489b4ab3e3a2fa6" providerId="LiveId" clId="{D24E01E6-DCDE-46F8-9E94-96B8F7DC7E64}" dt="2024-08-02T02:19:30.636" v="442"/>
          <ac:graphicFrameMkLst>
            <pc:docMk/>
            <pc:sldMk cId="3783672256" sldId="257"/>
            <ac:graphicFrameMk id="28" creationId="{E14F3EC5-A09A-90A1-92D1-D1DDE2388FFF}"/>
          </ac:graphicFrameMkLst>
        </pc:graphicFrameChg>
        <pc:cxnChg chg="add mod">
          <ac:chgData name="David Guzzi" userId="2489b4ab3e3a2fa6" providerId="LiveId" clId="{D24E01E6-DCDE-46F8-9E94-96B8F7DC7E64}" dt="2024-08-02T01:52:55.608" v="45" actId="692"/>
          <ac:cxnSpMkLst>
            <pc:docMk/>
            <pc:sldMk cId="3783672256" sldId="257"/>
            <ac:cxnSpMk id="5" creationId="{ECB14CB2-4CEA-2CB8-DEB0-4352BCC0F585}"/>
          </ac:cxnSpMkLst>
        </pc:cxnChg>
        <pc:cxnChg chg="add del mod">
          <ac:chgData name="David Guzzi" userId="2489b4ab3e3a2fa6" providerId="LiveId" clId="{D24E01E6-DCDE-46F8-9E94-96B8F7DC7E64}" dt="2024-08-02T01:53:16.689" v="50" actId="478"/>
          <ac:cxnSpMkLst>
            <pc:docMk/>
            <pc:sldMk cId="3783672256" sldId="257"/>
            <ac:cxnSpMk id="6" creationId="{31F084AB-BC48-D24D-842F-E494286DE980}"/>
          </ac:cxnSpMkLst>
        </pc:cxnChg>
      </pc:sldChg>
      <pc:sldChg chg="addSp delSp modSp add mod">
        <pc:chgData name="David Guzzi" userId="2489b4ab3e3a2fa6" providerId="LiveId" clId="{D24E01E6-DCDE-46F8-9E94-96B8F7DC7E64}" dt="2024-08-02T02:19:35.637" v="443" actId="14100"/>
        <pc:sldMkLst>
          <pc:docMk/>
          <pc:sldMk cId="1281886352" sldId="258"/>
        </pc:sldMkLst>
        <pc:spChg chg="mod">
          <ac:chgData name="David Guzzi" userId="2489b4ab3e3a2fa6" providerId="LiveId" clId="{D24E01E6-DCDE-46F8-9E94-96B8F7DC7E64}" dt="2024-08-02T02:06:03.432" v="407" actId="20577"/>
          <ac:spMkLst>
            <pc:docMk/>
            <pc:sldMk cId="1281886352" sldId="258"/>
            <ac:spMk id="15" creationId="{1AE0CFA4-BF39-C1EE-21D8-378FFE013E6E}"/>
          </ac:spMkLst>
        </pc:spChg>
        <pc:spChg chg="mod">
          <ac:chgData name="David Guzzi" userId="2489b4ab3e3a2fa6" providerId="LiveId" clId="{D24E01E6-DCDE-46F8-9E94-96B8F7DC7E64}" dt="2024-08-02T02:06:21.332" v="410" actId="20577"/>
          <ac:spMkLst>
            <pc:docMk/>
            <pc:sldMk cId="1281886352" sldId="258"/>
            <ac:spMk id="21" creationId="{4CD3D2A6-CE6E-0C0C-C644-A18F02DF76F3}"/>
          </ac:spMkLst>
        </pc:spChg>
        <pc:graphicFrameChg chg="add mod modGraphic">
          <ac:chgData name="David Guzzi" userId="2489b4ab3e3a2fa6" providerId="LiveId" clId="{D24E01E6-DCDE-46F8-9E94-96B8F7DC7E64}" dt="2024-08-02T02:19:35.637" v="443" actId="14100"/>
          <ac:graphicFrameMkLst>
            <pc:docMk/>
            <pc:sldMk cId="1281886352" sldId="258"/>
            <ac:graphicFrameMk id="2" creationId="{8AFF9A3F-A510-2E06-A425-D42EA4241567}"/>
          </ac:graphicFrameMkLst>
        </pc:graphicFrameChg>
        <pc:graphicFrameChg chg="del modGraphic">
          <ac:chgData name="David Guzzi" userId="2489b4ab3e3a2fa6" providerId="LiveId" clId="{D24E01E6-DCDE-46F8-9E94-96B8F7DC7E64}" dt="2024-08-02T02:06:14.397" v="409" actId="478"/>
          <ac:graphicFrameMkLst>
            <pc:docMk/>
            <pc:sldMk cId="1281886352" sldId="258"/>
            <ac:graphicFrameMk id="28" creationId="{E14F3EC5-A09A-90A1-92D1-D1DDE2388FFF}"/>
          </ac:graphicFrameMkLst>
        </pc:graphicFrameChg>
      </pc:sldChg>
      <pc:sldChg chg="addSp delSp modSp add mod">
        <pc:chgData name="David Guzzi" userId="2489b4ab3e3a2fa6" providerId="LiveId" clId="{D24E01E6-DCDE-46F8-9E94-96B8F7DC7E64}" dt="2024-08-02T02:56:09.869" v="967" actId="1076"/>
        <pc:sldMkLst>
          <pc:docMk/>
          <pc:sldMk cId="3162169190" sldId="259"/>
        </pc:sldMkLst>
        <pc:spChg chg="add mod">
          <ac:chgData name="David Guzzi" userId="2489b4ab3e3a2fa6" providerId="LiveId" clId="{D24E01E6-DCDE-46F8-9E94-96B8F7DC7E64}" dt="2024-08-02T02:42:02.671" v="955" actId="14100"/>
          <ac:spMkLst>
            <pc:docMk/>
            <pc:sldMk cId="3162169190" sldId="259"/>
            <ac:spMk id="4" creationId="{DC751BEB-2F7E-9161-5A77-F4F165D4BBC4}"/>
          </ac:spMkLst>
        </pc:spChg>
        <pc:spChg chg="add mod">
          <ac:chgData name="David Guzzi" userId="2489b4ab3e3a2fa6" providerId="LiveId" clId="{D24E01E6-DCDE-46F8-9E94-96B8F7DC7E64}" dt="2024-08-02T02:37:53.772" v="890" actId="20577"/>
          <ac:spMkLst>
            <pc:docMk/>
            <pc:sldMk cId="3162169190" sldId="259"/>
            <ac:spMk id="6" creationId="{45E65CC9-D865-8783-1DE9-86CD424EED70}"/>
          </ac:spMkLst>
        </pc:spChg>
        <pc:spChg chg="mod">
          <ac:chgData name="David Guzzi" userId="2489b4ab3e3a2fa6" providerId="LiveId" clId="{D24E01E6-DCDE-46F8-9E94-96B8F7DC7E64}" dt="2024-08-02T02:20:21.749" v="524" actId="20577"/>
          <ac:spMkLst>
            <pc:docMk/>
            <pc:sldMk cId="3162169190" sldId="259"/>
            <ac:spMk id="15" creationId="{1AE0CFA4-BF39-C1EE-21D8-378FFE013E6E}"/>
          </ac:spMkLst>
        </pc:spChg>
        <pc:spChg chg="del">
          <ac:chgData name="David Guzzi" userId="2489b4ab3e3a2fa6" providerId="LiveId" clId="{D24E01E6-DCDE-46F8-9E94-96B8F7DC7E64}" dt="2024-08-02T02:56:06.898" v="966" actId="478"/>
          <ac:spMkLst>
            <pc:docMk/>
            <pc:sldMk cId="3162169190" sldId="259"/>
            <ac:spMk id="21" creationId="{4CD3D2A6-CE6E-0C0C-C644-A18F02DF76F3}"/>
          </ac:spMkLst>
        </pc:spChg>
        <pc:graphicFrameChg chg="mod modGraphic">
          <ac:chgData name="David Guzzi" userId="2489b4ab3e3a2fa6" providerId="LiveId" clId="{D24E01E6-DCDE-46F8-9E94-96B8F7DC7E64}" dt="2024-08-02T02:23:23.672" v="573" actId="1076"/>
          <ac:graphicFrameMkLst>
            <pc:docMk/>
            <pc:sldMk cId="3162169190" sldId="259"/>
            <ac:graphicFrameMk id="2" creationId="{8AFF9A3F-A510-2E06-A425-D42EA4241567}"/>
          </ac:graphicFrameMkLst>
        </pc:graphicFrameChg>
        <pc:graphicFrameChg chg="add mod modGraphic">
          <ac:chgData name="David Guzzi" userId="2489b4ab3e3a2fa6" providerId="LiveId" clId="{D24E01E6-DCDE-46F8-9E94-96B8F7DC7E64}" dt="2024-08-02T02:56:09.869" v="967" actId="1076"/>
          <ac:graphicFrameMkLst>
            <pc:docMk/>
            <pc:sldMk cId="3162169190" sldId="259"/>
            <ac:graphicFrameMk id="3" creationId="{DB484137-2399-F6C3-AD54-3124C38C8F3E}"/>
          </ac:graphicFrameMkLst>
        </pc:graphicFrameChg>
        <pc:graphicFrameChg chg="add mod modGraphic">
          <ac:chgData name="David Guzzi" userId="2489b4ab3e3a2fa6" providerId="LiveId" clId="{D24E01E6-DCDE-46F8-9E94-96B8F7DC7E64}" dt="2024-08-02T02:42:30.321" v="962" actId="20577"/>
          <ac:graphicFrameMkLst>
            <pc:docMk/>
            <pc:sldMk cId="3162169190" sldId="259"/>
            <ac:graphicFrameMk id="7" creationId="{72431898-0834-7BBA-0CF6-B643AB2D2954}"/>
          </ac:graphicFrameMkLst>
        </pc:graphicFrameChg>
      </pc:sldChg>
      <pc:sldChg chg="delSp modSp add mod">
        <pc:chgData name="David Guzzi" userId="2489b4ab3e3a2fa6" providerId="LiveId" clId="{D24E01E6-DCDE-46F8-9E94-96B8F7DC7E64}" dt="2024-08-02T02:43:57.817" v="963" actId="478"/>
        <pc:sldMkLst>
          <pc:docMk/>
          <pc:sldMk cId="3749266279" sldId="260"/>
        </pc:sldMkLst>
        <pc:spChg chg="mod">
          <ac:chgData name="David Guzzi" userId="2489b4ab3e3a2fa6" providerId="LiveId" clId="{D24E01E6-DCDE-46F8-9E94-96B8F7DC7E64}" dt="2024-08-02T02:20:44.040" v="560" actId="20577"/>
          <ac:spMkLst>
            <pc:docMk/>
            <pc:sldMk cId="3749266279" sldId="260"/>
            <ac:spMk id="15" creationId="{1AE0CFA4-BF39-C1EE-21D8-378FFE013E6E}"/>
          </ac:spMkLst>
        </pc:spChg>
        <pc:graphicFrameChg chg="del">
          <ac:chgData name="David Guzzi" userId="2489b4ab3e3a2fa6" providerId="LiveId" clId="{D24E01E6-DCDE-46F8-9E94-96B8F7DC7E64}" dt="2024-08-02T02:43:57.817" v="963" actId="478"/>
          <ac:graphicFrameMkLst>
            <pc:docMk/>
            <pc:sldMk cId="3749266279" sldId="260"/>
            <ac:graphicFrameMk id="2" creationId="{8AFF9A3F-A510-2E06-A425-D42EA4241567}"/>
          </ac:graphicFrameMkLst>
        </pc:graphicFrameChg>
      </pc:sldChg>
    </pc:docChg>
  </pc:docChgLst>
  <pc:docChgLst>
    <pc:chgData name="David Guzzi" userId="2489b4ab3e3a2fa6" providerId="LiveId" clId="{85AAAE19-B357-4872-855D-94141DD04949}"/>
    <pc:docChg chg="undo custSel addSld delSld modSld">
      <pc:chgData name="David Guzzi" userId="2489b4ab3e3a2fa6" providerId="LiveId" clId="{85AAAE19-B357-4872-855D-94141DD04949}" dt="2024-08-02T21:57:55.300" v="3091" actId="20577"/>
      <pc:docMkLst>
        <pc:docMk/>
      </pc:docMkLst>
      <pc:sldChg chg="modSp mod">
        <pc:chgData name="David Guzzi" userId="2489b4ab3e3a2fa6" providerId="LiveId" clId="{85AAAE19-B357-4872-855D-94141DD04949}" dt="2024-08-02T20:55:03.824" v="149" actId="207"/>
        <pc:sldMkLst>
          <pc:docMk/>
          <pc:sldMk cId="867229291" sldId="256"/>
        </pc:sldMkLst>
        <pc:spChg chg="mod">
          <ac:chgData name="David Guzzi" userId="2489b4ab3e3a2fa6" providerId="LiveId" clId="{85AAAE19-B357-4872-855D-94141DD04949}" dt="2024-08-02T20:55:03.824" v="149" actId="207"/>
          <ac:spMkLst>
            <pc:docMk/>
            <pc:sldMk cId="867229291" sldId="256"/>
            <ac:spMk id="2" creationId="{4CAE4363-716B-5CDD-61EA-4AB822A98050}"/>
          </ac:spMkLst>
        </pc:spChg>
      </pc:sldChg>
      <pc:sldChg chg="addSp delSp modSp mod">
        <pc:chgData name="David Guzzi" userId="2489b4ab3e3a2fa6" providerId="LiveId" clId="{85AAAE19-B357-4872-855D-94141DD04949}" dt="2024-08-02T21:57:55.300" v="3091" actId="20577"/>
        <pc:sldMkLst>
          <pc:docMk/>
          <pc:sldMk cId="3783672256" sldId="257"/>
        </pc:sldMkLst>
        <pc:spChg chg="add del mod">
          <ac:chgData name="David Guzzi" userId="2489b4ab3e3a2fa6" providerId="LiveId" clId="{85AAAE19-B357-4872-855D-94141DD04949}" dt="2024-08-02T21:30:36.871" v="1900" actId="478"/>
          <ac:spMkLst>
            <pc:docMk/>
            <pc:sldMk cId="3783672256" sldId="257"/>
            <ac:spMk id="2" creationId="{404D4B72-222C-C1BE-C4F5-0659B43255AF}"/>
          </ac:spMkLst>
        </pc:spChg>
        <pc:spChg chg="del mod">
          <ac:chgData name="David Guzzi" userId="2489b4ab3e3a2fa6" providerId="LiveId" clId="{85AAAE19-B357-4872-855D-94141DD04949}" dt="2024-08-02T21:30:41.180" v="1902" actId="478"/>
          <ac:spMkLst>
            <pc:docMk/>
            <pc:sldMk cId="3783672256" sldId="257"/>
            <ac:spMk id="15" creationId="{1AE0CFA4-BF39-C1EE-21D8-378FFE013E6E}"/>
          </ac:spMkLst>
        </pc:spChg>
        <pc:spChg chg="mod">
          <ac:chgData name="David Guzzi" userId="2489b4ab3e3a2fa6" providerId="LiveId" clId="{85AAAE19-B357-4872-855D-94141DD04949}" dt="2024-08-02T21:57:55.300" v="3091" actId="20577"/>
          <ac:spMkLst>
            <pc:docMk/>
            <pc:sldMk cId="3783672256" sldId="257"/>
            <ac:spMk id="21" creationId="{4CD3D2A6-CE6E-0C0C-C644-A18F02DF76F3}"/>
          </ac:spMkLst>
        </pc:spChg>
        <pc:graphicFrameChg chg="mod modGraphic">
          <ac:chgData name="David Guzzi" userId="2489b4ab3e3a2fa6" providerId="LiveId" clId="{85AAAE19-B357-4872-855D-94141DD04949}" dt="2024-08-02T21:55:42.149" v="2930" actId="1076"/>
          <ac:graphicFrameMkLst>
            <pc:docMk/>
            <pc:sldMk cId="3783672256" sldId="257"/>
            <ac:graphicFrameMk id="28" creationId="{E14F3EC5-A09A-90A1-92D1-D1DDE2388FFF}"/>
          </ac:graphicFrameMkLst>
        </pc:graphicFrameChg>
      </pc:sldChg>
      <pc:sldChg chg="addSp delSp modSp mod">
        <pc:chgData name="David Guzzi" userId="2489b4ab3e3a2fa6" providerId="LiveId" clId="{85AAAE19-B357-4872-855D-94141DD04949}" dt="2024-08-02T21:30:57.454" v="1941" actId="20577"/>
        <pc:sldMkLst>
          <pc:docMk/>
          <pc:sldMk cId="1281886352" sldId="258"/>
        </pc:sldMkLst>
        <pc:spChg chg="add mod">
          <ac:chgData name="David Guzzi" userId="2489b4ab3e3a2fa6" providerId="LiveId" clId="{85AAAE19-B357-4872-855D-94141DD04949}" dt="2024-08-02T20:58:24.673" v="178"/>
          <ac:spMkLst>
            <pc:docMk/>
            <pc:sldMk cId="1281886352" sldId="258"/>
            <ac:spMk id="3" creationId="{0CCCBC23-CB10-01F5-2FD7-32F54A93E7B6}"/>
          </ac:spMkLst>
        </pc:spChg>
        <pc:spChg chg="add mod">
          <ac:chgData name="David Guzzi" userId="2489b4ab3e3a2fa6" providerId="LiveId" clId="{85AAAE19-B357-4872-855D-94141DD04949}" dt="2024-08-02T21:30:57.454" v="1941" actId="20577"/>
          <ac:spMkLst>
            <pc:docMk/>
            <pc:sldMk cId="1281886352" sldId="258"/>
            <ac:spMk id="4" creationId="{B6396F04-2A66-FC7C-0FAA-52BD177A5EF9}"/>
          </ac:spMkLst>
        </pc:spChg>
        <pc:spChg chg="del mod">
          <ac:chgData name="David Guzzi" userId="2489b4ab3e3a2fa6" providerId="LiveId" clId="{85AAAE19-B357-4872-855D-94141DD04949}" dt="2024-08-02T21:30:46.626" v="1904" actId="478"/>
          <ac:spMkLst>
            <pc:docMk/>
            <pc:sldMk cId="1281886352" sldId="258"/>
            <ac:spMk id="15" creationId="{1AE0CFA4-BF39-C1EE-21D8-378FFE013E6E}"/>
          </ac:spMkLst>
        </pc:spChg>
      </pc:sldChg>
      <pc:sldChg chg="addSp delSp modSp del mod">
        <pc:chgData name="David Guzzi" userId="2489b4ab3e3a2fa6" providerId="LiveId" clId="{85AAAE19-B357-4872-855D-94141DD04949}" dt="2024-08-02T21:31:03.308" v="1942" actId="47"/>
        <pc:sldMkLst>
          <pc:docMk/>
          <pc:sldMk cId="3162169190" sldId="259"/>
        </pc:sldMkLst>
        <pc:spChg chg="add mod">
          <ac:chgData name="David Guzzi" userId="2489b4ab3e3a2fa6" providerId="LiveId" clId="{85AAAE19-B357-4872-855D-94141DD04949}" dt="2024-08-02T20:39:16.913" v="21"/>
          <ac:spMkLst>
            <pc:docMk/>
            <pc:sldMk cId="3162169190" sldId="259"/>
            <ac:spMk id="3" creationId="{9E02381C-AEAE-D3D3-1E2F-7E2825E5E649}"/>
          </ac:spMkLst>
        </pc:spChg>
        <pc:spChg chg="del mod">
          <ac:chgData name="David Guzzi" userId="2489b4ab3e3a2fa6" providerId="LiveId" clId="{85AAAE19-B357-4872-855D-94141DD04949}" dt="2024-08-02T21:04:41.585" v="307" actId="21"/>
          <ac:spMkLst>
            <pc:docMk/>
            <pc:sldMk cId="3162169190" sldId="259"/>
            <ac:spMk id="4" creationId="{DC751BEB-2F7E-9161-5A77-F4F165D4BBC4}"/>
          </ac:spMkLst>
        </pc:spChg>
        <pc:spChg chg="del mod">
          <ac:chgData name="David Guzzi" userId="2489b4ab3e3a2fa6" providerId="LiveId" clId="{85AAAE19-B357-4872-855D-94141DD04949}" dt="2024-08-02T20:39:19.956" v="22" actId="478"/>
          <ac:spMkLst>
            <pc:docMk/>
            <pc:sldMk cId="3162169190" sldId="259"/>
            <ac:spMk id="15" creationId="{1AE0CFA4-BF39-C1EE-21D8-378FFE013E6E}"/>
          </ac:spMkLst>
        </pc:spChg>
        <pc:graphicFrameChg chg="mod modGraphic">
          <ac:chgData name="David Guzzi" userId="2489b4ab3e3a2fa6" providerId="LiveId" clId="{85AAAE19-B357-4872-855D-94141DD04949}" dt="2024-08-02T20:40:36.426" v="33" actId="1076"/>
          <ac:graphicFrameMkLst>
            <pc:docMk/>
            <pc:sldMk cId="3162169190" sldId="259"/>
            <ac:graphicFrameMk id="2" creationId="{8AFF9A3F-A510-2E06-A425-D42EA4241567}"/>
          </ac:graphicFrameMkLst>
        </pc:graphicFrameChg>
        <pc:graphicFrameChg chg="mod modGraphic">
          <ac:chgData name="David Guzzi" userId="2489b4ab3e3a2fa6" providerId="LiveId" clId="{85AAAE19-B357-4872-855D-94141DD04949}" dt="2024-08-02T20:46:47.905" v="123" actId="572"/>
          <ac:graphicFrameMkLst>
            <pc:docMk/>
            <pc:sldMk cId="3162169190" sldId="259"/>
            <ac:graphicFrameMk id="10" creationId="{B28FB625-3C0C-7E07-B7AA-402E5A290D15}"/>
          </ac:graphicFrameMkLst>
        </pc:graphicFrameChg>
        <pc:graphicFrameChg chg="mod">
          <ac:chgData name="David Guzzi" userId="2489b4ab3e3a2fa6" providerId="LiveId" clId="{85AAAE19-B357-4872-855D-94141DD04949}" dt="2024-08-02T20:40:46.315" v="34" actId="1076"/>
          <ac:graphicFrameMkLst>
            <pc:docMk/>
            <pc:sldMk cId="3162169190" sldId="259"/>
            <ac:graphicFrameMk id="12" creationId="{9FD956B5-419B-4557-1840-3C43002A834D}"/>
          </ac:graphicFrameMkLst>
        </pc:graphicFrameChg>
      </pc:sldChg>
      <pc:sldChg chg="addSp delSp modSp add mod">
        <pc:chgData name="David Guzzi" userId="2489b4ab3e3a2fa6" providerId="LiveId" clId="{85AAAE19-B357-4872-855D-94141DD04949}" dt="2024-08-02T21:53:08.401" v="2916" actId="1035"/>
        <pc:sldMkLst>
          <pc:docMk/>
          <pc:sldMk cId="572055099" sldId="261"/>
        </pc:sldMkLst>
        <pc:spChg chg="mod">
          <ac:chgData name="David Guzzi" userId="2489b4ab3e3a2fa6" providerId="LiveId" clId="{85AAAE19-B357-4872-855D-94141DD04949}" dt="2024-08-02T21:30:16.614" v="1885" actId="1076"/>
          <ac:spMkLst>
            <pc:docMk/>
            <pc:sldMk cId="572055099" sldId="261"/>
            <ac:spMk id="3" creationId="{9E02381C-AEAE-D3D3-1E2F-7E2825E5E649}"/>
          </ac:spMkLst>
        </pc:spChg>
        <pc:spChg chg="del">
          <ac:chgData name="David Guzzi" userId="2489b4ab3e3a2fa6" providerId="LiveId" clId="{85AAAE19-B357-4872-855D-94141DD04949}" dt="2024-08-02T20:51:59.020" v="125" actId="478"/>
          <ac:spMkLst>
            <pc:docMk/>
            <pc:sldMk cId="572055099" sldId="261"/>
            <ac:spMk id="4" creationId="{DC751BEB-2F7E-9161-5A77-F4F165D4BBC4}"/>
          </ac:spMkLst>
        </pc:spChg>
        <pc:spChg chg="del">
          <ac:chgData name="David Guzzi" userId="2489b4ab3e3a2fa6" providerId="LiveId" clId="{85AAAE19-B357-4872-855D-94141DD04949}" dt="2024-08-02T20:51:59.020" v="125" actId="478"/>
          <ac:spMkLst>
            <pc:docMk/>
            <pc:sldMk cId="572055099" sldId="261"/>
            <ac:spMk id="6" creationId="{45E65CC9-D865-8783-1DE9-86CD424EED70}"/>
          </ac:spMkLst>
        </pc:spChg>
        <pc:spChg chg="add mod">
          <ac:chgData name="David Guzzi" userId="2489b4ab3e3a2fa6" providerId="LiveId" clId="{85AAAE19-B357-4872-855D-94141DD04949}" dt="2024-08-02T21:31:13.247" v="1954" actId="1035"/>
          <ac:spMkLst>
            <pc:docMk/>
            <pc:sldMk cId="572055099" sldId="261"/>
            <ac:spMk id="8" creationId="{FAEF4F76-B04F-FBC4-6BAD-ECD852020180}"/>
          </ac:spMkLst>
        </pc:spChg>
        <pc:spChg chg="add mod">
          <ac:chgData name="David Guzzi" userId="2489b4ab3e3a2fa6" providerId="LiveId" clId="{85AAAE19-B357-4872-855D-94141DD04949}" dt="2024-08-02T21:31:13.247" v="1954" actId="1035"/>
          <ac:spMkLst>
            <pc:docMk/>
            <pc:sldMk cId="572055099" sldId="261"/>
            <ac:spMk id="9" creationId="{90035730-0BC5-2FEF-1FAA-403B6A2EE983}"/>
          </ac:spMkLst>
        </pc:spChg>
        <pc:spChg chg="add mod">
          <ac:chgData name="David Guzzi" userId="2489b4ab3e3a2fa6" providerId="LiveId" clId="{85AAAE19-B357-4872-855D-94141DD04949}" dt="2024-08-02T21:36:18.885" v="2076" actId="20577"/>
          <ac:spMkLst>
            <pc:docMk/>
            <pc:sldMk cId="572055099" sldId="261"/>
            <ac:spMk id="16" creationId="{DC751BEB-2F7E-9161-5A77-F4F165D4BBC4}"/>
          </ac:spMkLst>
        </pc:spChg>
        <pc:spChg chg="add mod">
          <ac:chgData name="David Guzzi" userId="2489b4ab3e3a2fa6" providerId="LiveId" clId="{85AAAE19-B357-4872-855D-94141DD04949}" dt="2024-08-02T21:53:08.401" v="2916" actId="1035"/>
          <ac:spMkLst>
            <pc:docMk/>
            <pc:sldMk cId="572055099" sldId="261"/>
            <ac:spMk id="18" creationId="{C004BA14-4F6A-913C-0717-FD67A303ACF7}"/>
          </ac:spMkLst>
        </pc:spChg>
        <pc:spChg chg="add mod">
          <ac:chgData name="David Guzzi" userId="2489b4ab3e3a2fa6" providerId="LiveId" clId="{85AAAE19-B357-4872-855D-94141DD04949}" dt="2024-08-02T21:53:08.401" v="2916" actId="1035"/>
          <ac:spMkLst>
            <pc:docMk/>
            <pc:sldMk cId="572055099" sldId="261"/>
            <ac:spMk id="19" creationId="{A18061C4-8BF9-8064-9B8E-D858617D097B}"/>
          </ac:spMkLst>
        </pc:spChg>
        <pc:spChg chg="add mod">
          <ac:chgData name="David Guzzi" userId="2489b4ab3e3a2fa6" providerId="LiveId" clId="{85AAAE19-B357-4872-855D-94141DD04949}" dt="2024-08-02T21:53:08.401" v="2916" actId="1035"/>
          <ac:spMkLst>
            <pc:docMk/>
            <pc:sldMk cId="572055099" sldId="261"/>
            <ac:spMk id="21" creationId="{D89F7D2B-DFAF-54DB-76E6-5CD5654B0AD1}"/>
          </ac:spMkLst>
        </pc:spChg>
        <pc:graphicFrameChg chg="del">
          <ac:chgData name="David Guzzi" userId="2489b4ab3e3a2fa6" providerId="LiveId" clId="{85AAAE19-B357-4872-855D-94141DD04949}" dt="2024-08-02T20:51:59.020" v="125" actId="478"/>
          <ac:graphicFrameMkLst>
            <pc:docMk/>
            <pc:sldMk cId="572055099" sldId="261"/>
            <ac:graphicFrameMk id="2" creationId="{8AFF9A3F-A510-2E06-A425-D42EA4241567}"/>
          </ac:graphicFrameMkLst>
        </pc:graphicFrameChg>
        <pc:graphicFrameChg chg="add mod modGraphic">
          <ac:chgData name="David Guzzi" userId="2489b4ab3e3a2fa6" providerId="LiveId" clId="{85AAAE19-B357-4872-855D-94141DD04949}" dt="2024-08-02T21:36:51.835" v="2078" actId="207"/>
          <ac:graphicFrameMkLst>
            <pc:docMk/>
            <pc:sldMk cId="572055099" sldId="261"/>
            <ac:graphicFrameMk id="7" creationId="{B645CDAB-244E-61F2-1475-7782D09DC214}"/>
          </ac:graphicFrameMkLst>
        </pc:graphicFrameChg>
        <pc:graphicFrameChg chg="del mod">
          <ac:chgData name="David Guzzi" userId="2489b4ab3e3a2fa6" providerId="LiveId" clId="{85AAAE19-B357-4872-855D-94141DD04949}" dt="2024-08-02T20:58:17.506" v="176" actId="478"/>
          <ac:graphicFrameMkLst>
            <pc:docMk/>
            <pc:sldMk cId="572055099" sldId="261"/>
            <ac:graphicFrameMk id="10" creationId="{B28FB625-3C0C-7E07-B7AA-402E5A290D15}"/>
          </ac:graphicFrameMkLst>
        </pc:graphicFrameChg>
        <pc:graphicFrameChg chg="del">
          <ac:chgData name="David Guzzi" userId="2489b4ab3e3a2fa6" providerId="LiveId" clId="{85AAAE19-B357-4872-855D-94141DD04949}" dt="2024-08-02T20:51:59.020" v="125" actId="478"/>
          <ac:graphicFrameMkLst>
            <pc:docMk/>
            <pc:sldMk cId="572055099" sldId="261"/>
            <ac:graphicFrameMk id="12" creationId="{9FD956B5-419B-4557-1840-3C43002A834D}"/>
          </ac:graphicFrameMkLst>
        </pc:graphicFrameChg>
        <pc:graphicFrameChg chg="del">
          <ac:chgData name="David Guzzi" userId="2489b4ab3e3a2fa6" providerId="LiveId" clId="{85AAAE19-B357-4872-855D-94141DD04949}" dt="2024-08-02T20:51:59.020" v="125" actId="478"/>
          <ac:graphicFrameMkLst>
            <pc:docMk/>
            <pc:sldMk cId="572055099" sldId="261"/>
            <ac:graphicFrameMk id="14" creationId="{90FD4F9C-54B5-DE9F-680C-4829627D9876}"/>
          </ac:graphicFrameMkLst>
        </pc:graphicFrameChg>
        <pc:graphicFrameChg chg="add mod modGraphic">
          <ac:chgData name="David Guzzi" userId="2489b4ab3e3a2fa6" providerId="LiveId" clId="{85AAAE19-B357-4872-855D-94141DD04949}" dt="2024-08-02T21:31:13.247" v="1954" actId="1035"/>
          <ac:graphicFrameMkLst>
            <pc:docMk/>
            <pc:sldMk cId="572055099" sldId="261"/>
            <ac:graphicFrameMk id="15" creationId="{D9C2567C-1D2E-775A-240B-2C4AEDFCC78D}"/>
          </ac:graphicFrameMkLst>
        </pc:graphicFrameChg>
        <pc:graphicFrameChg chg="add mod modGraphic">
          <ac:chgData name="David Guzzi" userId="2489b4ab3e3a2fa6" providerId="LiveId" clId="{85AAAE19-B357-4872-855D-94141DD04949}" dt="2024-08-02T21:53:08.401" v="2916" actId="1035"/>
          <ac:graphicFrameMkLst>
            <pc:docMk/>
            <pc:sldMk cId="572055099" sldId="261"/>
            <ac:graphicFrameMk id="17" creationId="{B6F477BF-7BC4-84C5-E0C6-AAADB381F070}"/>
          </ac:graphicFrameMkLst>
        </pc:graphicFrameChg>
        <pc:graphicFrameChg chg="add mod modGraphic">
          <ac:chgData name="David Guzzi" userId="2489b4ab3e3a2fa6" providerId="LiveId" clId="{85AAAE19-B357-4872-855D-94141DD04949}" dt="2024-08-02T21:53:08.401" v="2916" actId="1035"/>
          <ac:graphicFrameMkLst>
            <pc:docMk/>
            <pc:sldMk cId="572055099" sldId="261"/>
            <ac:graphicFrameMk id="20" creationId="{121489D2-8749-57EA-7EA6-CC1FEA73D3F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1A7F1-75F3-4CA5-9A72-4C5E4B10EFF5}" type="datetimeFigureOut">
              <a:rPr lang="es-AR" smtClean="0"/>
              <a:t>2/8/2024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4BDF-2BD1-42F4-98F0-FD3EB219F4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4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AD7-3EF3-4501-AE17-82589F2953A8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C50-49B6-44B4-8E81-4056B20A29FA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12F-31F1-473C-A5BA-14619717456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80CD-4C6E-4428-8CB6-318AC49465E2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DBA1-BE42-40AD-8252-90F5F3C450C0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6778-C28D-4ECE-A051-D87A20C2BA5E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D89-D9C1-4B4E-9634-03B89D581099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2BE2-41BA-4C52-998C-12E9853EA847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855-AD58-4AF6-8881-67CC3FDDAE7E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769C-F2EB-4698-81D1-D09C59F8478C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AC4B-B4B2-4128-9DEF-207B6F1FE6A3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1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100D23B-9E5B-4D17-8C6F-9B1C7BA788C7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AEM - Trabajo Final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1E321-E12A-F73C-35AE-836A42FF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660902"/>
            <a:ext cx="7333488" cy="2615185"/>
          </a:xfrm>
        </p:spPr>
        <p:txBody>
          <a:bodyPr anchor="b">
            <a:normAutofit fontScale="92500" lnSpcReduction="10000"/>
          </a:bodyPr>
          <a:lstStyle/>
          <a:p>
            <a:r>
              <a:rPr lang="es-AR" b="1" dirty="0"/>
              <a:t>Docentes: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Clemente, Alejandra;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Mendoza Greco, Maximiliano.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r>
              <a:rPr lang="es-AR" b="1" dirty="0"/>
              <a:t>Alumnos: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Dignani</a:t>
            </a:r>
            <a:r>
              <a:rPr lang="es-AR" dirty="0"/>
              <a:t>, Franco;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Guzzi, David.</a:t>
            </a:r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C55AD304-6AC3-E830-A1B1-116E18E4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3" r="9337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AE4363-716B-5CDD-61EA-4AB822A9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81101"/>
            <a:ext cx="7946136" cy="1187195"/>
          </a:xfrm>
        </p:spPr>
        <p:txBody>
          <a:bodyPr>
            <a:normAutofit/>
          </a:bodyPr>
          <a:lstStyle/>
          <a:p>
            <a:r>
              <a:rPr lang="es-AR" sz="2800" b="1" dirty="0"/>
              <a:t>Maestría en econometría</a:t>
            </a:r>
            <a:br>
              <a:rPr lang="es-AR" dirty="0"/>
            </a:br>
            <a:r>
              <a:rPr lang="es-AR" sz="1800" dirty="0"/>
              <a:t>análisis estadístico multivariado</a:t>
            </a:r>
            <a:endParaRPr lang="es-AR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A084EA-864C-2727-C4EE-34B9BE2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73" y="6270967"/>
            <a:ext cx="3010027" cy="4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D52EA33-3033-2550-2302-A755ABA83F88}"/>
              </a:ext>
            </a:extLst>
          </p:cNvPr>
          <p:cNvSpPr txBox="1">
            <a:spLocks/>
          </p:cNvSpPr>
          <p:nvPr/>
        </p:nvSpPr>
        <p:spPr>
          <a:xfrm>
            <a:off x="22169" y="6405224"/>
            <a:ext cx="7333488" cy="36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b="1" dirty="0"/>
              <a:t>Ciclo lectivo: </a:t>
            </a:r>
            <a:r>
              <a:rPr lang="es-AR" sz="1400" dirty="0"/>
              <a:t>Segundo Trimestre 2024.</a:t>
            </a:r>
          </a:p>
        </p:txBody>
      </p:sp>
    </p:spTree>
    <p:extLst>
      <p:ext uri="{BB962C8B-B14F-4D97-AF65-F5344CB8AC3E}">
        <p14:creationId xmlns:p14="http://schemas.microsoft.com/office/powerpoint/2010/main" val="8672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4" y="931739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estudio se han seleccionado los países miembros de la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Organización para la Cooperación y el Desarrollo Económicos (OCDE)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 junto con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Argentina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 para analizar diversos indicadores económicos y sociales relacionados, de forma general, con la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Agricultura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. La elección de los países de la OCDE se basa en su diversidad económica y geográfica, así como en su relevancia en políticas internacionales y estándares de desarrollo. Argentina fue incluida como un caso de estudio adicional, proporcionando una perspectiva contrastante respecto a los países desarrollados. Se considera que este enfoque permite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comparar y contrastar una amplia gama de datos y naciones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, al tiempo de identificar patrones y tendencias clave. 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Para el presente análisis, se </a:t>
            </a: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ha seleccionado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el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año 2019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como punto de referencia clave (dado que se considera representa el último año con condiciones económicas y sociales estables antes del impacto global de la pandemia de COVID-19) en conjunto con las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siguientes variables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que se resumen y definen del siguiente modo: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E14F3EC5-A09A-90A1-92D1-D1DDE2388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47126"/>
              </p:ext>
            </p:extLst>
          </p:nvPr>
        </p:nvGraphicFramePr>
        <p:xfrm>
          <a:off x="697347" y="2939795"/>
          <a:ext cx="10652761" cy="2560320"/>
        </p:xfrm>
        <a:graphic>
          <a:graphicData uri="http://schemas.openxmlformats.org/drawingml/2006/table">
            <a:tbl>
              <a:tblPr firstRow="1" bandRow="1"/>
              <a:tblGrid>
                <a:gridCol w="3760398">
                  <a:extLst>
                    <a:ext uri="{9D8B030D-6E8A-4147-A177-3AD203B41FA5}">
                      <a16:colId xmlns:a16="http://schemas.microsoft.com/office/drawing/2014/main" val="2822896314"/>
                    </a:ext>
                  </a:extLst>
                </a:gridCol>
                <a:gridCol w="6892363">
                  <a:extLst>
                    <a:ext uri="{9D8B030D-6E8A-4147-A177-3AD203B41FA5}">
                      <a16:colId xmlns:a16="http://schemas.microsoft.com/office/drawing/2014/main" val="3697852846"/>
                    </a:ext>
                  </a:extLst>
                </a:gridCol>
              </a:tblGrid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Variables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Definición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31994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land (% of land area)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tierras agrícolas, que incluye tierras arables, cultivos permanentes y pastos permanentes.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68174"/>
                  </a:ext>
                </a:extLst>
              </a:tr>
              <a:tr h="22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Arable land (% of land area)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tierra que se utiliza para cultivos temporales, pastos temporales y jardines, excluyendo tierras abandonadas por cultivo itinerante.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95949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raw materials exports (% of merchandise exports)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proporción de exportaciones de materias primas agrícolas dentro del total de exportaciones de mercancías. 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46440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raw materials imports (% of merchandise imports)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las importaciones de materias primas agrícolas respecto al total de importaciones de mercancías.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287671"/>
                  </a:ext>
                </a:extLst>
              </a:tr>
              <a:tr h="22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Agriculture, forestry, and fishing, value added (% of GDP)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Representa el valor agregado neto de los sectores de agricultura, silvicultura y pesca como porcentaje del PIB. Incluye la producción agrícola, ganadera, caza, pesca y silvicultura, y excluye la depreciación de activos y la degradación de recursos naturales.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147039"/>
                  </a:ext>
                </a:extLst>
              </a:tr>
              <a:tr h="22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Walbaum Display (Cuerpo)"/>
                        </a:rPr>
                        <a:t>Employment in agriculture (% of total employment) (modeled ILO estimate)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personas empleadas en el sector agrícola, que incluye actividades de agricultura, caza, silvicultura y pesca, en comparación con el total de empleo.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977821"/>
                  </a:ext>
                </a:extLst>
              </a:tr>
              <a:tr h="138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Rural population (% of total population)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personas que viven en áreas rurales como porcentaje de la población.</a:t>
                      </a:r>
                      <a:endParaRPr lang="es-AR" sz="10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564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404D4B72-222C-C1BE-C4F5-0659B43255AF}"/>
              </a:ext>
            </a:extLst>
          </p:cNvPr>
          <p:cNvSpPr txBox="1"/>
          <p:nvPr/>
        </p:nvSpPr>
        <p:spPr>
          <a:xfrm>
            <a:off x="84842" y="127388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7836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842964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FF9A3F-A510-2E06-A425-D42EA424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64045"/>
              </p:ext>
            </p:extLst>
          </p:nvPr>
        </p:nvGraphicFramePr>
        <p:xfrm>
          <a:off x="452486" y="3115440"/>
          <a:ext cx="11057640" cy="2684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205">
                  <a:extLst>
                    <a:ext uri="{9D8B030D-6E8A-4147-A177-3AD203B41FA5}">
                      <a16:colId xmlns:a16="http://schemas.microsoft.com/office/drawing/2014/main" val="133237545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52484353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1737846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531864851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11537277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284136255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52715170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265909839"/>
                    </a:ext>
                  </a:extLst>
                </a:gridCol>
              </a:tblGrid>
              <a:tr h="37073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u="none" strike="noStrike" dirty="0">
                          <a:effectLst/>
                          <a:latin typeface="Walbaum Display (Cuerpo)"/>
                        </a:rPr>
                        <a:t>Indicador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Walbaum Display (Cuerpo)"/>
                        </a:rPr>
                        <a:t>Agriculture, forestry, and fishing, value added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7369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count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 dirty="0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1030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mean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0,3823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0,0245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0,2160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81187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std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0,1752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0,1381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0,0287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0,0157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0,0444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0,1119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4166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min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0,0014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0,0055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0,0196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107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25%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0,2973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0,0667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0,1351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9807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50%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0,4374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0,1634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0,0115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0,0372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0,1936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3795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75%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0,4868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0,2740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0,0178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0,0326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0,2904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7566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max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0,7242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0,5990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0,0641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0,4627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40545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cv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0,4582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0,7521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1,1742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0,6723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0,8860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0,5179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92973"/>
                  </a:ext>
                </a:extLst>
              </a:tr>
              <a:tr h="108719">
                <a:tc rowSpan="2"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05842"/>
                  </a:ext>
                </a:extLst>
              </a:tr>
              <a:tr h="108719">
                <a:tc vMerge="1"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2069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ARG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0,4259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0,0105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0,0532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0,0733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0,0801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4865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6396F04-2A66-FC7C-0FAA-52BD177A5EF9}"/>
              </a:ext>
            </a:extLst>
          </p:cNvPr>
          <p:cNvSpPr txBox="1"/>
          <p:nvPr/>
        </p:nvSpPr>
        <p:spPr>
          <a:xfrm>
            <a:off x="84842" y="127388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ANÁLISIS DESCRIPTIVO DE LAS VARIABLES</a:t>
            </a:r>
          </a:p>
        </p:txBody>
      </p:sp>
    </p:spTree>
    <p:extLst>
      <p:ext uri="{BB962C8B-B14F-4D97-AF65-F5344CB8AC3E}">
        <p14:creationId xmlns:p14="http://schemas.microsoft.com/office/powerpoint/2010/main" val="12818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449656" y="6347578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656" y="6363260"/>
            <a:ext cx="395915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02381C-AEAE-D3D3-1E2F-7E2825E5E649}"/>
              </a:ext>
            </a:extLst>
          </p:cNvPr>
          <p:cNvSpPr txBox="1"/>
          <p:nvPr/>
        </p:nvSpPr>
        <p:spPr>
          <a:xfrm>
            <a:off x="84842" y="127388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MATRICES: COVARIANZAS Y CORRELACIONES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645CDAB-244E-61F2-1475-7782D09D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26804"/>
              </p:ext>
            </p:extLst>
          </p:nvPr>
        </p:nvGraphicFramePr>
        <p:xfrm>
          <a:off x="339365" y="1032627"/>
          <a:ext cx="8158027" cy="1598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083">
                  <a:extLst>
                    <a:ext uri="{9D8B030D-6E8A-4147-A177-3AD203B41FA5}">
                      <a16:colId xmlns:a16="http://schemas.microsoft.com/office/drawing/2014/main" val="1710210623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48824878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521052244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109625541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40322464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821370696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95706957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282052286"/>
                    </a:ext>
                  </a:extLst>
                </a:gridCol>
              </a:tblGrid>
              <a:tr h="47271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Variables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(1)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(2)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(3)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(4)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Walbaum Display (Cuerpo)"/>
                        </a:rPr>
                        <a:t>Agriculture, forestry, and fishing, value added (5)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(6)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(7)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57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1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0,0299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0113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2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0,0143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0,0186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79507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3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-0,0015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-0,0009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688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4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9C0006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0,0003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0,0001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2406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5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-0,0002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-0,0006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0,0002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0,0003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45500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6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0,0005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-</a:t>
                      </a:r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0,0012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0,0001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0,0006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0,0019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10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7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0,0029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-0,0001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0,0002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FF0000"/>
                          </a:solidFill>
                          <a:effectLst/>
                          <a:latin typeface="Walbaum Display (Cuerpo)"/>
                        </a:rPr>
                        <a:t>-0,0001</a:t>
                      </a:r>
                      <a:endParaRPr lang="es-AR" sz="900" b="0" i="0" u="none" strike="noStrike" dirty="0">
                        <a:solidFill>
                          <a:srgbClr val="FF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solidFill>
                            <a:srgbClr val="00B050"/>
                          </a:solidFill>
                          <a:effectLst/>
                          <a:latin typeface="Walbaum Display (Cuerpo)"/>
                        </a:rPr>
                        <a:t>0,0007</a:t>
                      </a:r>
                      <a:endParaRPr lang="es-AR" sz="900" b="0" i="0" u="none" strike="noStrike" dirty="0">
                        <a:solidFill>
                          <a:srgbClr val="00B05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  <a:latin typeface="Walbaum Display (Cuerpo)"/>
                        </a:rPr>
                        <a:t>0,0127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91454"/>
                  </a:ext>
                </a:extLst>
              </a:tr>
            </a:tbl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AEF4F76-B04F-FBC4-6BAD-ECD852020180}"/>
              </a:ext>
            </a:extLst>
          </p:cNvPr>
          <p:cNvSpPr txBox="1">
            <a:spLocks/>
          </p:cNvSpPr>
          <p:nvPr/>
        </p:nvSpPr>
        <p:spPr>
          <a:xfrm>
            <a:off x="197963" y="720816"/>
            <a:ext cx="4044099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Matriz de Varianzas y Covarianzas: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0035730-0BC5-2FEF-1FAA-403B6A2EE983}"/>
              </a:ext>
            </a:extLst>
          </p:cNvPr>
          <p:cNvSpPr txBox="1">
            <a:spLocks/>
          </p:cNvSpPr>
          <p:nvPr/>
        </p:nvSpPr>
        <p:spPr>
          <a:xfrm>
            <a:off x="8842343" y="720816"/>
            <a:ext cx="3044857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 variabilidad global: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9C2567C-1D2E-775A-240B-2C4AEDFCC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69275"/>
              </p:ext>
            </p:extLst>
          </p:nvPr>
        </p:nvGraphicFramePr>
        <p:xfrm>
          <a:off x="8842343" y="1032627"/>
          <a:ext cx="2768468" cy="73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234">
                  <a:extLst>
                    <a:ext uri="{9D8B030D-6E8A-4147-A177-3AD203B41FA5}">
                      <a16:colId xmlns:a16="http://schemas.microsoft.com/office/drawing/2014/main" val="3867425439"/>
                    </a:ext>
                  </a:extLst>
                </a:gridCol>
                <a:gridCol w="1384234">
                  <a:extLst>
                    <a:ext uri="{9D8B030D-6E8A-4147-A177-3AD203B41FA5}">
                      <a16:colId xmlns:a16="http://schemas.microsoft.com/office/drawing/2014/main" val="2521712900"/>
                    </a:ext>
                  </a:extLst>
                </a:gridCol>
              </a:tblGrid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Medida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Valor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3346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total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0,0642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73679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media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0,0092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59868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generalizada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0,0000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328408"/>
                  </a:ext>
                </a:extLst>
              </a:tr>
              <a:tr h="146716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Varianza efectiva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0,0013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11048"/>
                  </a:ext>
                </a:extLst>
              </a:tr>
            </a:tbl>
          </a:graphicData>
        </a:graphic>
      </p:graphicFrame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DC751BEB-2F7E-9161-5A77-F4F165D4BBC4}"/>
              </a:ext>
            </a:extLst>
          </p:cNvPr>
          <p:cNvSpPr txBox="1">
            <a:spLocks/>
          </p:cNvSpPr>
          <p:nvPr/>
        </p:nvSpPr>
        <p:spPr>
          <a:xfrm>
            <a:off x="339365" y="2637412"/>
            <a:ext cx="11271446" cy="10682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Comentarios: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Se observa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variancia máxima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en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 y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varianza mínima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 en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imports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Predominan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relaciones positivas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entre las variables, siendo la más significativa entre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y 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Arable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. Por su parte, la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relación negativa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más significativa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se produce entre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land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y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Agricultural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i="1" dirty="0" err="1">
                <a:solidFill>
                  <a:sysClr val="windowText" lastClr="000000"/>
                </a:solidFill>
                <a:latin typeface="Walbaum Display (Cuerpo)"/>
              </a:rPr>
              <a:t>exports</a:t>
            </a:r>
            <a:r>
              <a:rPr lang="es-ES" sz="1000" i="1" dirty="0">
                <a:solidFill>
                  <a:sysClr val="windowText" lastClr="000000"/>
                </a:solidFill>
                <a:latin typeface="Walbaum Display (Cuerpo)"/>
              </a:rPr>
              <a:t>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(contraintuitivo, en principio). 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Dado el rango que pueden tomar los valores (0 a 1), las medidas de variabilidad global indicarían un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bajo nivel de varianza global 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(considerando o no los valores no presentes en la diagonal principal).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El análisis de la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matriz de correlación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, que presenta guarismos no influidos por las unidades de medida de las distintas variables, permitirá confirmar los anteriores comentarios.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B6F477BF-7BC4-84C5-E0C6-AAADB381F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4660"/>
              </p:ext>
            </p:extLst>
          </p:nvPr>
        </p:nvGraphicFramePr>
        <p:xfrm>
          <a:off x="339365" y="3951879"/>
          <a:ext cx="8158027" cy="1598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083">
                  <a:extLst>
                    <a:ext uri="{9D8B030D-6E8A-4147-A177-3AD203B41FA5}">
                      <a16:colId xmlns:a16="http://schemas.microsoft.com/office/drawing/2014/main" val="1710210623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48824878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521052244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109625541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1403224648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821370696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95706957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3282052286"/>
                    </a:ext>
                  </a:extLst>
                </a:gridCol>
              </a:tblGrid>
              <a:tr h="47271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Variables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(1)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(2)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(3)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(4)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Walbaum Display (Cuerpo)"/>
                        </a:rPr>
                        <a:t>Agriculture, forestry, and fishing, value added (5)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(6)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(7)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57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1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0113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2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79507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3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-0,3079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-0,2349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688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4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0,3737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2406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5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-0,2523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45500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6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-0,1942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1028"/>
                  </a:ext>
                </a:extLst>
              </a:tr>
              <a:tr h="1575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7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7879" marR="7879" marT="7879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-0,0485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91454"/>
                  </a:ext>
                </a:extLst>
              </a:tr>
            </a:tbl>
          </a:graphicData>
        </a:graphic>
      </p:graphicFrame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004BA14-4F6A-913C-0717-FD67A303ACF7}"/>
              </a:ext>
            </a:extLst>
          </p:cNvPr>
          <p:cNvSpPr txBox="1">
            <a:spLocks/>
          </p:cNvSpPr>
          <p:nvPr/>
        </p:nvSpPr>
        <p:spPr>
          <a:xfrm>
            <a:off x="197963" y="3640068"/>
            <a:ext cx="4044099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Matriz de Correlaciones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18061C4-8BF9-8064-9B8E-D858617D097B}"/>
              </a:ext>
            </a:extLst>
          </p:cNvPr>
          <p:cNvSpPr txBox="1">
            <a:spLocks/>
          </p:cNvSpPr>
          <p:nvPr/>
        </p:nvSpPr>
        <p:spPr>
          <a:xfrm>
            <a:off x="8842343" y="3640068"/>
            <a:ext cx="3044857" cy="2961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 dependencia global: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21489D2-8749-57EA-7EA6-CC1FEA73D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1162"/>
              </p:ext>
            </p:extLst>
          </p:nvPr>
        </p:nvGraphicFramePr>
        <p:xfrm>
          <a:off x="8842343" y="3951879"/>
          <a:ext cx="2768468" cy="4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234">
                  <a:extLst>
                    <a:ext uri="{9D8B030D-6E8A-4147-A177-3AD203B41FA5}">
                      <a16:colId xmlns:a16="http://schemas.microsoft.com/office/drawing/2014/main" val="3867425439"/>
                    </a:ext>
                  </a:extLst>
                </a:gridCol>
                <a:gridCol w="1384234">
                  <a:extLst>
                    <a:ext uri="{9D8B030D-6E8A-4147-A177-3AD203B41FA5}">
                      <a16:colId xmlns:a16="http://schemas.microsoft.com/office/drawing/2014/main" val="2521712900"/>
                    </a:ext>
                  </a:extLst>
                </a:gridCol>
              </a:tblGrid>
              <a:tr h="121708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Medida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Valor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1A4E2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3346"/>
                  </a:ext>
                </a:extLst>
              </a:tr>
              <a:tr h="121708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Dependencia conjunta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0,0642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73679"/>
                  </a:ext>
                </a:extLst>
              </a:tr>
              <a:tr h="121708">
                <a:tc>
                  <a:txBody>
                    <a:bodyPr/>
                    <a:lstStyle/>
                    <a:p>
                      <a:pPr algn="ctr" fontAlgn="t"/>
                      <a:r>
                        <a:rPr lang="es-AR" sz="800" b="1" u="none" strike="noStrike" dirty="0">
                          <a:effectLst/>
                        </a:rPr>
                        <a:t>Dependencia efectiva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0,0092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59868"/>
                  </a:ext>
                </a:extLst>
              </a:tr>
            </a:tbl>
          </a:graphicData>
        </a:graphic>
      </p:graphicFrame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D89F7D2B-DFAF-54DB-76E6-5CD5654B0AD1}"/>
              </a:ext>
            </a:extLst>
          </p:cNvPr>
          <p:cNvSpPr txBox="1">
            <a:spLocks/>
          </p:cNvSpPr>
          <p:nvPr/>
        </p:nvSpPr>
        <p:spPr>
          <a:xfrm>
            <a:off x="339365" y="5561328"/>
            <a:ext cx="11271446" cy="70134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Comentarios: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Las variables, al ser estandarizadas, confirmarían los </a:t>
            </a:r>
            <a:r>
              <a:rPr lang="es-ES" sz="1000" b="1" dirty="0">
                <a:solidFill>
                  <a:sysClr val="windowText" lastClr="000000"/>
                </a:solidFill>
                <a:latin typeface="Walbaum Display (Cuerpo)"/>
              </a:rPr>
              <a:t>grados y direcciones de relación</a:t>
            </a: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 comentados anteriormente. Incluso, los guarismos de relación serían más altos en términos absolutos (al ser estandarizados).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s-ES" sz="1000" dirty="0">
                <a:solidFill>
                  <a:sysClr val="windowText" lastClr="000000"/>
                </a:solidFill>
                <a:latin typeface="Walbaum Display (Cuerpo)"/>
              </a:rPr>
              <a:t>Las medidas globales indicarían un bajo nivel de dependencia conjunta. Sin embargo, esto puede explicarse no porque las varíales estén estrictamente sino más bien a que las mismas están expresadas en relación a otra medida de comparación común (como el PBI, por ejemplo). </a:t>
            </a:r>
          </a:p>
        </p:txBody>
      </p:sp>
    </p:spTree>
    <p:extLst>
      <p:ext uri="{BB962C8B-B14F-4D97-AF65-F5344CB8AC3E}">
        <p14:creationId xmlns:p14="http://schemas.microsoft.com/office/powerpoint/2010/main" val="5720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E0CFA4-BF39-C1EE-21D8-378FFE013E6E}"/>
              </a:ext>
            </a:extLst>
          </p:cNvPr>
          <p:cNvSpPr txBox="1"/>
          <p:nvPr/>
        </p:nvSpPr>
        <p:spPr>
          <a:xfrm>
            <a:off x="339365" y="254524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ANÁLISIS DE COMPONENTES PRINCIPALES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842964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492662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1013</Words>
  <Application>Microsoft Office PowerPoint</Application>
  <PresentationFormat>Panorámica</PresentationFormat>
  <Paragraphs>243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Tw Cen MT</vt:lpstr>
      <vt:lpstr>Walbaum Display</vt:lpstr>
      <vt:lpstr>Walbaum Display (Cuerpo)</vt:lpstr>
      <vt:lpstr>RegattaVTI</vt:lpstr>
      <vt:lpstr>Maestría en econometría análisis estadístico multivariado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Guzzi</dc:creator>
  <cp:lastModifiedBy>David Guzzi</cp:lastModifiedBy>
  <cp:revision>2</cp:revision>
  <dcterms:created xsi:type="dcterms:W3CDTF">2024-08-02T01:37:29Z</dcterms:created>
  <dcterms:modified xsi:type="dcterms:W3CDTF">2024-08-02T21:58:03Z</dcterms:modified>
</cp:coreProperties>
</file>