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E01E6-DCDE-46F8-9E94-96B8F7DC7E64}" v="45" dt="2024-08-02T02:41:47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uzzi" userId="2489b4ab3e3a2fa6" providerId="LiveId" clId="{D24E01E6-DCDE-46F8-9E94-96B8F7DC7E64}"/>
    <pc:docChg chg="undo custSel addSld modSld">
      <pc:chgData name="David Guzzi" userId="2489b4ab3e3a2fa6" providerId="LiveId" clId="{D24E01E6-DCDE-46F8-9E94-96B8F7DC7E64}" dt="2024-08-02T02:56:09.869" v="967" actId="1076"/>
      <pc:docMkLst>
        <pc:docMk/>
      </pc:docMkLst>
      <pc:sldChg chg="addSp delSp modSp mod delDesignElem">
        <pc:chgData name="David Guzzi" userId="2489b4ab3e3a2fa6" providerId="LiveId" clId="{D24E01E6-DCDE-46F8-9E94-96B8F7DC7E64}" dt="2024-08-02T01:53:22.844" v="51" actId="207"/>
        <pc:sldMkLst>
          <pc:docMk/>
          <pc:sldMk cId="867229291" sldId="256"/>
        </pc:sldMkLst>
        <pc:spChg chg="mod">
          <ac:chgData name="David Guzzi" userId="2489b4ab3e3a2fa6" providerId="LiveId" clId="{D24E01E6-DCDE-46F8-9E94-96B8F7DC7E64}" dt="2024-08-02T01:53:22.844" v="51" actId="207"/>
          <ac:spMkLst>
            <pc:docMk/>
            <pc:sldMk cId="867229291" sldId="256"/>
            <ac:spMk id="2" creationId="{4CAE4363-716B-5CDD-61EA-4AB822A98050}"/>
          </ac:spMkLst>
        </pc:spChg>
        <pc:spChg chg="mod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" creationId="{9781E321-E12A-F73C-35AE-836A42FFDF7F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9" creationId="{C3B0A228-9EA3-4009-A82E-9402BBC726A0}"/>
          </ac:spMkLst>
        </pc:spChg>
        <pc:spChg chg="add del">
          <ac:chgData name="David Guzzi" userId="2489b4ab3e3a2fa6" providerId="LiveId" clId="{D24E01E6-DCDE-46F8-9E94-96B8F7DC7E64}" dt="2024-08-02T01:50:36.886" v="11"/>
          <ac:spMkLst>
            <pc:docMk/>
            <pc:sldMk cId="867229291" sldId="256"/>
            <ac:spMk id="33" creationId="{02E0C409-730D-455F-AA8F-0646ABDB1B42}"/>
          </ac:spMkLst>
        </pc:spChg>
      </pc:sldChg>
      <pc:sldChg chg="addSp delSp modSp new mod setBg">
        <pc:chgData name="David Guzzi" userId="2489b4ab3e3a2fa6" providerId="LiveId" clId="{D24E01E6-DCDE-46F8-9E94-96B8F7DC7E64}" dt="2024-08-02T02:19:30.636" v="442"/>
        <pc:sldMkLst>
          <pc:docMk/>
          <pc:sldMk cId="3783672256" sldId="257"/>
        </pc:sldMkLst>
        <pc:spChg chg="del mod">
          <ac:chgData name="David Guzzi" userId="2489b4ab3e3a2fa6" providerId="LiveId" clId="{D24E01E6-DCDE-46F8-9E94-96B8F7DC7E64}" dt="2024-08-02T01:52:12.704" v="27" actId="478"/>
          <ac:spMkLst>
            <pc:docMk/>
            <pc:sldMk cId="3783672256" sldId="257"/>
            <ac:spMk id="2" creationId="{0E6104F3-5D8F-FA8B-9EC9-4C02739C863B}"/>
          </ac:spMkLst>
        </pc:spChg>
        <pc:spChg chg="del mod">
          <ac:chgData name="David Guzzi" userId="2489b4ab3e3a2fa6" providerId="LiveId" clId="{D24E01E6-DCDE-46F8-9E94-96B8F7DC7E64}" dt="2024-08-02T01:52:13.962" v="28" actId="478"/>
          <ac:spMkLst>
            <pc:docMk/>
            <pc:sldMk cId="3783672256" sldId="257"/>
            <ac:spMk id="3" creationId="{144A71E5-21B0-9CA1-39A9-DB2277B5A580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8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0" creationId="{3B2E3793-BFE6-45A2-9B7B-E18844431C99}"/>
          </ac:spMkLst>
        </pc:spChg>
        <pc:spChg chg="mod">
          <ac:chgData name="David Guzzi" userId="2489b4ab3e3a2fa6" providerId="LiveId" clId="{D24E01E6-DCDE-46F8-9E94-96B8F7DC7E64}" dt="2024-08-02T01:54:14.210" v="55" actId="113"/>
          <ac:spMkLst>
            <pc:docMk/>
            <pc:sldMk cId="3783672256" sldId="257"/>
            <ac:spMk id="11" creationId="{9C40F79A-4CA4-D859-EB3D-11736C1B32CD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2" creationId="{BC4C4868-CB8F-4AF9-9CDB-8108F2C19B67}"/>
          </ac:spMkLst>
        </pc:spChg>
        <pc:spChg chg="mod">
          <ac:chgData name="David Guzzi" userId="2489b4ab3e3a2fa6" providerId="LiveId" clId="{D24E01E6-DCDE-46F8-9E94-96B8F7DC7E64}" dt="2024-08-02T01:54:11.712" v="54" actId="113"/>
          <ac:spMkLst>
            <pc:docMk/>
            <pc:sldMk cId="3783672256" sldId="257"/>
            <ac:spMk id="13" creationId="{9F0FF8FF-F17E-F074-A475-0608824BD737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4" creationId="{375E0459-6403-40CD-989D-56A4407CA12E}"/>
          </ac:spMkLst>
        </pc:spChg>
        <pc:spChg chg="add mod">
          <ac:chgData name="David Guzzi" userId="2489b4ab3e3a2fa6" providerId="LiveId" clId="{D24E01E6-DCDE-46F8-9E94-96B8F7DC7E64}" dt="2024-08-02T01:54:59.928" v="73" actId="403"/>
          <ac:spMkLst>
            <pc:docMk/>
            <pc:sldMk cId="3783672256" sldId="257"/>
            <ac:spMk id="15" creationId="{1AE0CFA4-BF39-C1EE-21D8-378FFE013E6E}"/>
          </ac:spMkLst>
        </pc:spChg>
        <pc:spChg chg="add del">
          <ac:chgData name="David Guzzi" userId="2489b4ab3e3a2fa6" providerId="LiveId" clId="{D24E01E6-DCDE-46F8-9E94-96B8F7DC7E64}" dt="2024-08-02T01:50:25.214" v="5" actId="26606"/>
          <ac:spMkLst>
            <pc:docMk/>
            <pc:sldMk cId="3783672256" sldId="257"/>
            <ac:spMk id="16" creationId="{53E5B1A8-3AC9-4BD1-9BBC-78CA94F2D1BA}"/>
          </ac:spMkLst>
        </pc:spChg>
        <pc:spChg chg="add mod">
          <ac:chgData name="David Guzzi" userId="2489b4ab3e3a2fa6" providerId="LiveId" clId="{D24E01E6-DCDE-46F8-9E94-96B8F7DC7E64}" dt="2024-08-02T01:56:41.162" v="74"/>
          <ac:spMkLst>
            <pc:docMk/>
            <pc:sldMk cId="3783672256" sldId="257"/>
            <ac:spMk id="17" creationId="{A67F1F3D-3CCF-C443-48D9-417492E4BBF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8" creationId="{70DFC902-7D23-471A-B557-B6B6917D7A0D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19" creationId="{A55D5633-D557-4DCA-982C-FF36EB7A1C00}"/>
          </ac:spMkLst>
        </pc:spChg>
        <pc:spChg chg="add del">
          <ac:chgData name="David Guzzi" userId="2489b4ab3e3a2fa6" providerId="LiveId" clId="{D24E01E6-DCDE-46F8-9E94-96B8F7DC7E64}" dt="2024-08-02T01:50:26.266" v="7" actId="26606"/>
          <ac:spMkLst>
            <pc:docMk/>
            <pc:sldMk cId="3783672256" sldId="257"/>
            <ac:spMk id="20" creationId="{450D3AD2-FA80-415F-A9CE-54D884561CD7}"/>
          </ac:spMkLst>
        </pc:spChg>
        <pc:spChg chg="add mod">
          <ac:chgData name="David Guzzi" userId="2489b4ab3e3a2fa6" providerId="LiveId" clId="{D24E01E6-DCDE-46F8-9E94-96B8F7DC7E64}" dt="2024-08-02T01:59:44.210" v="244" actId="113"/>
          <ac:spMkLst>
            <pc:docMk/>
            <pc:sldMk cId="3783672256" sldId="257"/>
            <ac:spMk id="21" creationId="{4CD3D2A6-CE6E-0C0C-C644-A18F02DF76F3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2" creationId="{1B15ED52-F352-441B-82BF-E0EA34836D08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3" creationId="{3B2E3793-BFE6-45A2-9B7B-E18844431C99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4" creationId="{BC4C4868-CB8F-4AF9-9CDB-8108F2C19B67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5" creationId="{375E0459-6403-40CD-989D-56A4407CA12E}"/>
          </ac:spMkLst>
        </pc:spChg>
        <pc:spChg chg="add del">
          <ac:chgData name="David Guzzi" userId="2489b4ab3e3a2fa6" providerId="LiveId" clId="{D24E01E6-DCDE-46F8-9E94-96B8F7DC7E64}" dt="2024-08-02T01:50:35.244" v="9" actId="26606"/>
          <ac:spMkLst>
            <pc:docMk/>
            <pc:sldMk cId="3783672256" sldId="257"/>
            <ac:spMk id="26" creationId="{53E5B1A8-3AC9-4BD1-9BBC-78CA94F2D1BA}"/>
          </ac:spMkLst>
        </pc:spChg>
        <pc:graphicFrameChg chg="add mod">
          <ac:chgData name="David Guzzi" userId="2489b4ab3e3a2fa6" providerId="LiveId" clId="{D24E01E6-DCDE-46F8-9E94-96B8F7DC7E64}" dt="2024-08-02T01:59:53.342" v="245"/>
          <ac:graphicFrameMkLst>
            <pc:docMk/>
            <pc:sldMk cId="3783672256" sldId="257"/>
            <ac:graphicFrameMk id="27" creationId="{9D08BD64-EF9D-2DCD-BD48-B3D00F0DCB0E}"/>
          </ac:graphicFrameMkLst>
        </pc:graphicFrameChg>
        <pc:graphicFrameChg chg="add mod modGraphic">
          <ac:chgData name="David Guzzi" userId="2489b4ab3e3a2fa6" providerId="LiveId" clId="{D24E01E6-DCDE-46F8-9E94-96B8F7DC7E64}" dt="2024-08-02T02:19:30.636" v="442"/>
          <ac:graphicFrameMkLst>
            <pc:docMk/>
            <pc:sldMk cId="3783672256" sldId="257"/>
            <ac:graphicFrameMk id="28" creationId="{E14F3EC5-A09A-90A1-92D1-D1DDE2388FFF}"/>
          </ac:graphicFrameMkLst>
        </pc:graphicFrameChg>
        <pc:cxnChg chg="add mod">
          <ac:chgData name="David Guzzi" userId="2489b4ab3e3a2fa6" providerId="LiveId" clId="{D24E01E6-DCDE-46F8-9E94-96B8F7DC7E64}" dt="2024-08-02T01:52:55.608" v="45" actId="692"/>
          <ac:cxnSpMkLst>
            <pc:docMk/>
            <pc:sldMk cId="3783672256" sldId="257"/>
            <ac:cxnSpMk id="5" creationId="{ECB14CB2-4CEA-2CB8-DEB0-4352BCC0F585}"/>
          </ac:cxnSpMkLst>
        </pc:cxnChg>
        <pc:cxnChg chg="add del mod">
          <ac:chgData name="David Guzzi" userId="2489b4ab3e3a2fa6" providerId="LiveId" clId="{D24E01E6-DCDE-46F8-9E94-96B8F7DC7E64}" dt="2024-08-02T01:53:16.689" v="50" actId="478"/>
          <ac:cxnSpMkLst>
            <pc:docMk/>
            <pc:sldMk cId="3783672256" sldId="257"/>
            <ac:cxnSpMk id="6" creationId="{31F084AB-BC48-D24D-842F-E494286DE980}"/>
          </ac:cxnSpMkLst>
        </pc:cxnChg>
      </pc:sldChg>
      <pc:sldChg chg="addSp delSp modSp add mod">
        <pc:chgData name="David Guzzi" userId="2489b4ab3e3a2fa6" providerId="LiveId" clId="{D24E01E6-DCDE-46F8-9E94-96B8F7DC7E64}" dt="2024-08-02T02:19:35.637" v="443" actId="14100"/>
        <pc:sldMkLst>
          <pc:docMk/>
          <pc:sldMk cId="1281886352" sldId="258"/>
        </pc:sldMkLst>
        <pc:spChg chg="mod">
          <ac:chgData name="David Guzzi" userId="2489b4ab3e3a2fa6" providerId="LiveId" clId="{D24E01E6-DCDE-46F8-9E94-96B8F7DC7E64}" dt="2024-08-02T02:06:03.432" v="407" actId="20577"/>
          <ac:spMkLst>
            <pc:docMk/>
            <pc:sldMk cId="1281886352" sldId="258"/>
            <ac:spMk id="15" creationId="{1AE0CFA4-BF39-C1EE-21D8-378FFE013E6E}"/>
          </ac:spMkLst>
        </pc:spChg>
        <pc:spChg chg="mod">
          <ac:chgData name="David Guzzi" userId="2489b4ab3e3a2fa6" providerId="LiveId" clId="{D24E01E6-DCDE-46F8-9E94-96B8F7DC7E64}" dt="2024-08-02T02:06:21.332" v="410" actId="20577"/>
          <ac:spMkLst>
            <pc:docMk/>
            <pc:sldMk cId="1281886352" sldId="258"/>
            <ac:spMk id="21" creationId="{4CD3D2A6-CE6E-0C0C-C644-A18F02DF76F3}"/>
          </ac:spMkLst>
        </pc:spChg>
        <pc:graphicFrameChg chg="add mod modGraphic">
          <ac:chgData name="David Guzzi" userId="2489b4ab3e3a2fa6" providerId="LiveId" clId="{D24E01E6-DCDE-46F8-9E94-96B8F7DC7E64}" dt="2024-08-02T02:19:35.637" v="443" actId="14100"/>
          <ac:graphicFrameMkLst>
            <pc:docMk/>
            <pc:sldMk cId="1281886352" sldId="258"/>
            <ac:graphicFrameMk id="2" creationId="{8AFF9A3F-A510-2E06-A425-D42EA4241567}"/>
          </ac:graphicFrameMkLst>
        </pc:graphicFrameChg>
        <pc:graphicFrameChg chg="del modGraphic">
          <ac:chgData name="David Guzzi" userId="2489b4ab3e3a2fa6" providerId="LiveId" clId="{D24E01E6-DCDE-46F8-9E94-96B8F7DC7E64}" dt="2024-08-02T02:06:14.397" v="409" actId="478"/>
          <ac:graphicFrameMkLst>
            <pc:docMk/>
            <pc:sldMk cId="1281886352" sldId="258"/>
            <ac:graphicFrameMk id="28" creationId="{E14F3EC5-A09A-90A1-92D1-D1DDE2388FFF}"/>
          </ac:graphicFrameMkLst>
        </pc:graphicFrameChg>
      </pc:sldChg>
      <pc:sldChg chg="addSp delSp modSp add mod">
        <pc:chgData name="David Guzzi" userId="2489b4ab3e3a2fa6" providerId="LiveId" clId="{D24E01E6-DCDE-46F8-9E94-96B8F7DC7E64}" dt="2024-08-02T02:56:09.869" v="967" actId="1076"/>
        <pc:sldMkLst>
          <pc:docMk/>
          <pc:sldMk cId="3162169190" sldId="259"/>
        </pc:sldMkLst>
        <pc:spChg chg="add mod">
          <ac:chgData name="David Guzzi" userId="2489b4ab3e3a2fa6" providerId="LiveId" clId="{D24E01E6-DCDE-46F8-9E94-96B8F7DC7E64}" dt="2024-08-02T02:42:02.671" v="955" actId="14100"/>
          <ac:spMkLst>
            <pc:docMk/>
            <pc:sldMk cId="3162169190" sldId="259"/>
            <ac:spMk id="4" creationId="{DC751BEB-2F7E-9161-5A77-F4F165D4BBC4}"/>
          </ac:spMkLst>
        </pc:spChg>
        <pc:spChg chg="add mod">
          <ac:chgData name="David Guzzi" userId="2489b4ab3e3a2fa6" providerId="LiveId" clId="{D24E01E6-DCDE-46F8-9E94-96B8F7DC7E64}" dt="2024-08-02T02:37:53.772" v="890" actId="20577"/>
          <ac:spMkLst>
            <pc:docMk/>
            <pc:sldMk cId="3162169190" sldId="259"/>
            <ac:spMk id="6" creationId="{45E65CC9-D865-8783-1DE9-86CD424EED70}"/>
          </ac:spMkLst>
        </pc:spChg>
        <pc:spChg chg="mod">
          <ac:chgData name="David Guzzi" userId="2489b4ab3e3a2fa6" providerId="LiveId" clId="{D24E01E6-DCDE-46F8-9E94-96B8F7DC7E64}" dt="2024-08-02T02:20:21.749" v="524" actId="20577"/>
          <ac:spMkLst>
            <pc:docMk/>
            <pc:sldMk cId="3162169190" sldId="259"/>
            <ac:spMk id="15" creationId="{1AE0CFA4-BF39-C1EE-21D8-378FFE013E6E}"/>
          </ac:spMkLst>
        </pc:spChg>
        <pc:spChg chg="del">
          <ac:chgData name="David Guzzi" userId="2489b4ab3e3a2fa6" providerId="LiveId" clId="{D24E01E6-DCDE-46F8-9E94-96B8F7DC7E64}" dt="2024-08-02T02:56:06.898" v="966" actId="478"/>
          <ac:spMkLst>
            <pc:docMk/>
            <pc:sldMk cId="3162169190" sldId="259"/>
            <ac:spMk id="21" creationId="{4CD3D2A6-CE6E-0C0C-C644-A18F02DF76F3}"/>
          </ac:spMkLst>
        </pc:spChg>
        <pc:graphicFrameChg chg="mod modGraphic">
          <ac:chgData name="David Guzzi" userId="2489b4ab3e3a2fa6" providerId="LiveId" clId="{D24E01E6-DCDE-46F8-9E94-96B8F7DC7E64}" dt="2024-08-02T02:23:23.672" v="573" actId="1076"/>
          <ac:graphicFrameMkLst>
            <pc:docMk/>
            <pc:sldMk cId="3162169190" sldId="259"/>
            <ac:graphicFrameMk id="2" creationId="{8AFF9A3F-A510-2E06-A425-D42EA4241567}"/>
          </ac:graphicFrameMkLst>
        </pc:graphicFrameChg>
        <pc:graphicFrameChg chg="add mod modGraphic">
          <ac:chgData name="David Guzzi" userId="2489b4ab3e3a2fa6" providerId="LiveId" clId="{D24E01E6-DCDE-46F8-9E94-96B8F7DC7E64}" dt="2024-08-02T02:56:09.869" v="967" actId="1076"/>
          <ac:graphicFrameMkLst>
            <pc:docMk/>
            <pc:sldMk cId="3162169190" sldId="259"/>
            <ac:graphicFrameMk id="3" creationId="{DB484137-2399-F6C3-AD54-3124C38C8F3E}"/>
          </ac:graphicFrameMkLst>
        </pc:graphicFrameChg>
        <pc:graphicFrameChg chg="add mod modGraphic">
          <ac:chgData name="David Guzzi" userId="2489b4ab3e3a2fa6" providerId="LiveId" clId="{D24E01E6-DCDE-46F8-9E94-96B8F7DC7E64}" dt="2024-08-02T02:42:30.321" v="962" actId="20577"/>
          <ac:graphicFrameMkLst>
            <pc:docMk/>
            <pc:sldMk cId="3162169190" sldId="259"/>
            <ac:graphicFrameMk id="7" creationId="{72431898-0834-7BBA-0CF6-B643AB2D2954}"/>
          </ac:graphicFrameMkLst>
        </pc:graphicFrameChg>
      </pc:sldChg>
      <pc:sldChg chg="delSp modSp add mod">
        <pc:chgData name="David Guzzi" userId="2489b4ab3e3a2fa6" providerId="LiveId" clId="{D24E01E6-DCDE-46F8-9E94-96B8F7DC7E64}" dt="2024-08-02T02:43:57.817" v="963" actId="478"/>
        <pc:sldMkLst>
          <pc:docMk/>
          <pc:sldMk cId="3749266279" sldId="260"/>
        </pc:sldMkLst>
        <pc:spChg chg="mod">
          <ac:chgData name="David Guzzi" userId="2489b4ab3e3a2fa6" providerId="LiveId" clId="{D24E01E6-DCDE-46F8-9E94-96B8F7DC7E64}" dt="2024-08-02T02:20:44.040" v="560" actId="20577"/>
          <ac:spMkLst>
            <pc:docMk/>
            <pc:sldMk cId="3749266279" sldId="260"/>
            <ac:spMk id="15" creationId="{1AE0CFA4-BF39-C1EE-21D8-378FFE013E6E}"/>
          </ac:spMkLst>
        </pc:spChg>
        <pc:graphicFrameChg chg="del">
          <ac:chgData name="David Guzzi" userId="2489b4ab3e3a2fa6" providerId="LiveId" clId="{D24E01E6-DCDE-46F8-9E94-96B8F7DC7E64}" dt="2024-08-02T02:43:57.817" v="963" actId="478"/>
          <ac:graphicFrameMkLst>
            <pc:docMk/>
            <pc:sldMk cId="3749266279" sldId="260"/>
            <ac:graphicFrameMk id="2" creationId="{8AFF9A3F-A510-2E06-A425-D42EA424156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A7F1-75F3-4CA5-9A72-4C5E4B10EFF5}" type="datetimeFigureOut">
              <a:rPr lang="es-AR" smtClean="0"/>
              <a:t>1/8/2024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4BDF-2BD1-42F4-98F0-FD3EB219F4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4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AD7-3EF3-4501-AE17-82589F2953A8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C50-49B6-44B4-8E81-4056B20A29FA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512F-31F1-473C-A5BA-146197174566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80CD-4C6E-4428-8CB6-318AC49465E2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DBA1-BE42-40AD-8252-90F5F3C450C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6778-C28D-4ECE-A051-D87A20C2BA5E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D89-D9C1-4B4E-9634-03B89D581099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2BE2-41BA-4C52-998C-12E9853EA847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4855-AD58-4AF6-8881-67CC3FDDAE7E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769C-F2EB-4698-81D1-D09C59F8478C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AC4B-B4B2-4128-9DEF-207B6F1FE6A3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AEM - Trabajo Final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1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100D23B-9E5B-4D17-8C6F-9B1C7BA788C7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AEM - Trabajo Final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5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1E321-E12A-F73C-35AE-836A42FF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660902"/>
            <a:ext cx="7333488" cy="2615185"/>
          </a:xfrm>
        </p:spPr>
        <p:txBody>
          <a:bodyPr anchor="b">
            <a:normAutofit fontScale="92500" lnSpcReduction="10000"/>
          </a:bodyPr>
          <a:lstStyle/>
          <a:p>
            <a:r>
              <a:rPr lang="es-AR" b="1" dirty="0"/>
              <a:t>Docentes: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Clemente, Alejandra;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Mendoza Greco, Maximiliano.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b="1" dirty="0"/>
              <a:t>Alumnos: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Dignani</a:t>
            </a:r>
            <a:r>
              <a:rPr lang="es-AR" dirty="0"/>
              <a:t>, Franco;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Guzzi, David.</a:t>
            </a:r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C55AD304-6AC3-E830-A1B1-116E18E4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3" r="9337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AE4363-716B-5CDD-61EA-4AB822A9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81101"/>
            <a:ext cx="7946136" cy="1187195"/>
          </a:xfrm>
        </p:spPr>
        <p:txBody>
          <a:bodyPr>
            <a:normAutofit/>
          </a:bodyPr>
          <a:lstStyle/>
          <a:p>
            <a:r>
              <a:rPr lang="es-AR" sz="2800" b="1" dirty="0"/>
              <a:t>Maestría en econometría</a:t>
            </a:r>
            <a:br>
              <a:rPr lang="es-AR" dirty="0"/>
            </a:br>
            <a:r>
              <a:rPr lang="es-AR" sz="1800" dirty="0"/>
              <a:t>análisis estadístico multivariado</a:t>
            </a:r>
            <a:endParaRPr lang="es-AR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A084EA-864C-2727-C4EE-34B9BE2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73" y="6270967"/>
            <a:ext cx="3010027" cy="4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D52EA33-3033-2550-2302-A755ABA83F88}"/>
              </a:ext>
            </a:extLst>
          </p:cNvPr>
          <p:cNvSpPr txBox="1">
            <a:spLocks/>
          </p:cNvSpPr>
          <p:nvPr/>
        </p:nvSpPr>
        <p:spPr>
          <a:xfrm>
            <a:off x="22169" y="6405224"/>
            <a:ext cx="7333488" cy="362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b="1" dirty="0"/>
              <a:t>Ciclo lectivo: </a:t>
            </a:r>
            <a:r>
              <a:rPr lang="es-AR" sz="1400" dirty="0"/>
              <a:t>Segundo Trimestre 2024.</a:t>
            </a:r>
          </a:p>
        </p:txBody>
      </p:sp>
    </p:spTree>
    <p:extLst>
      <p:ext uri="{BB962C8B-B14F-4D97-AF65-F5344CB8AC3E}">
        <p14:creationId xmlns:p14="http://schemas.microsoft.com/office/powerpoint/2010/main" val="8672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estudio, hemos seleccionado los países miembros de la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Organización para la Cooperación y el Desarrollo Económicos (OCDE)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junto con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Argentina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 para analizar diversos indicadores económicos y sociales. La elección de los países de la OCDE se basa en su diversidad económica y geográfica, así como en su relevancia en políticas internacionales y estándares de desarrollo. Argentina fue incluida como un caso de estudio adicional, proporcionando una perspectiva contrastante respecto a los países desarrollados de la OCDE. Este enfoque nos permite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comparar y contrastar una amplia gama de datos y naciones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, ayudando a identificar patrones y tendencias clave. 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Para nuestro análisis, seleccionamos el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año 2019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como punto de referencia clave (dado que consideramos representa el último año con condiciones económicas y sociales estables antes del impacto global de la pandemia de COVID-19) en conjunto con las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siguientes variables 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que se resumen y definen del siguiente modo: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14F3EC5-A09A-90A1-92D1-D1DDE2388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09827"/>
              </p:ext>
            </p:extLst>
          </p:nvPr>
        </p:nvGraphicFramePr>
        <p:xfrm>
          <a:off x="480767" y="2766009"/>
          <a:ext cx="11227324" cy="3139440"/>
        </p:xfrm>
        <a:graphic>
          <a:graphicData uri="http://schemas.openxmlformats.org/drawingml/2006/table">
            <a:tbl>
              <a:tblPr firstRow="1" bandRow="1"/>
              <a:tblGrid>
                <a:gridCol w="5613662">
                  <a:extLst>
                    <a:ext uri="{9D8B030D-6E8A-4147-A177-3AD203B41FA5}">
                      <a16:colId xmlns:a16="http://schemas.microsoft.com/office/drawing/2014/main" val="2822896314"/>
                    </a:ext>
                  </a:extLst>
                </a:gridCol>
                <a:gridCol w="5613662">
                  <a:extLst>
                    <a:ext uri="{9D8B030D-6E8A-4147-A177-3AD203B41FA5}">
                      <a16:colId xmlns:a16="http://schemas.microsoft.com/office/drawing/2014/main" val="3697852846"/>
                    </a:ext>
                  </a:extLst>
                </a:gridCol>
              </a:tblGrid>
              <a:tr h="2584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1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Variables</a:t>
                      </a:r>
                      <a:endParaRPr lang="es-AR" sz="11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s-ES" sz="110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Definición</a:t>
                      </a:r>
                      <a:endParaRPr lang="es-AR" sz="110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31994"/>
                  </a:ext>
                </a:extLst>
              </a:tr>
              <a:tr h="410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land (% of land area)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tierras agrícolas, que incluye tierras arables, cultivos permanentes y pastos permanentes.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8174"/>
                  </a:ext>
                </a:extLst>
              </a:tr>
              <a:tr h="410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Arable land (% of land area)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tierra que se utiliza para cultivos temporales, pastos temporales y jardines, excluyendo tierras abandonadas por cultivo itinerante.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5949"/>
                  </a:ext>
                </a:extLst>
              </a:tr>
              <a:tr h="410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exports (% of merchandise exports)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proporción de exportaciones de materias primas agrícolas dentro del total de exportaciones de mercancías. 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46440"/>
                  </a:ext>
                </a:extLst>
              </a:tr>
              <a:tr h="410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Agricultural raw materials imports (% of merchandise imports)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las importaciones de materias primas agrícolas respecto al total de importaciones de mercancías.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87671"/>
                  </a:ext>
                </a:extLst>
              </a:tr>
              <a:tr h="5701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Agriculture, forestry, and fishing, value added (% of GDP)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Representa el valor agregado neto de los sectores de agricultura, silvicultura y pesca como porcentaje del PIB. Incluye la producción agrícola, ganadera, caza, pesca y silvicultura, y excluye la depreciación de activos y la degradación de recursos naturales.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47039"/>
                  </a:ext>
                </a:extLst>
              </a:tr>
              <a:tr h="410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>
                          <a:solidFill>
                            <a:schemeClr val="bg1"/>
                          </a:solidFill>
                          <a:latin typeface="Walbaum Display (Cuerpo)"/>
                        </a:rPr>
                        <a:t>Employment in agriculture (% of total employment) (modeled ILO estimate)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empleadas en el sector agrícola, que incluye actividades de agricultura, caza, silvicultura y pesca, en comparación con el total de empleo.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7821"/>
                  </a:ext>
                </a:extLst>
              </a:tr>
              <a:tr h="250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Rural population (% of total population)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Walbaum Display (Cuerpo)"/>
                        </a:rPr>
                        <a:t>Mide la proporción de personas que viven en áreas rurales como porcentaje de la población.</a:t>
                      </a:r>
                      <a:endParaRPr lang="es-AR" sz="1050" dirty="0">
                        <a:solidFill>
                          <a:schemeClr val="bg1"/>
                        </a:solidFill>
                        <a:latin typeface="Walbaum Display (Cuerpo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75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DESCRIPTIVO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FF9A3F-A510-2E06-A425-D42EA424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64045"/>
              </p:ext>
            </p:extLst>
          </p:nvPr>
        </p:nvGraphicFramePr>
        <p:xfrm>
          <a:off x="452486" y="3115440"/>
          <a:ext cx="11057640" cy="2684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205">
                  <a:extLst>
                    <a:ext uri="{9D8B030D-6E8A-4147-A177-3AD203B41FA5}">
                      <a16:colId xmlns:a16="http://schemas.microsoft.com/office/drawing/2014/main" val="133237545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2484353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1737846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531864851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11537277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3284136255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527151709"/>
                    </a:ext>
                  </a:extLst>
                </a:gridCol>
                <a:gridCol w="1382205">
                  <a:extLst>
                    <a:ext uri="{9D8B030D-6E8A-4147-A177-3AD203B41FA5}">
                      <a16:colId xmlns:a16="http://schemas.microsoft.com/office/drawing/2014/main" val="265909839"/>
                    </a:ext>
                  </a:extLst>
                </a:gridCol>
              </a:tblGrid>
              <a:tr h="37073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u="none" strike="noStrike" dirty="0">
                          <a:effectLst/>
                          <a:latin typeface="Walbaum Display (Cuerpo)"/>
                        </a:rPr>
                        <a:t>Indicador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Walbaum Display (Cuerpo)"/>
                        </a:rPr>
                        <a:t>Agriculture, forestry, and fishing, value added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7369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count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 dirty="0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1030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mean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0,3823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0,0245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0,2160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118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std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0,1752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0,1381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0,0287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0,0157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0,0444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0,1119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4166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min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0,0014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0,0055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0,0196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10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25%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0,2973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0,0667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0,1351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9807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50%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0,4374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0,1634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0,0115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0,0372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0,1936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795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75%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0,4868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0,2740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0,0178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0,0326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0,2904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7566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max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0,7242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0,5990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0,0641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0,4627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40545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 err="1">
                          <a:effectLst/>
                          <a:latin typeface="Walbaum Display (Cuerpo)"/>
                        </a:rPr>
                        <a:t>cv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0,4582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0,7521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1,1742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0,6723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0,5179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92973"/>
                  </a:ext>
                </a:extLst>
              </a:tr>
              <a:tr h="108719">
                <a:tc rowSpan="2"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05842"/>
                  </a:ext>
                </a:extLst>
              </a:tr>
              <a:tr h="108719">
                <a:tc vMerge="1"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20694"/>
                  </a:ext>
                </a:extLst>
              </a:tr>
              <a:tr h="10871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u="none" strike="noStrike" dirty="0">
                          <a:effectLst/>
                          <a:latin typeface="Walbaum Display (Cuerpo)"/>
                        </a:rPr>
                        <a:t>ARG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0,4259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0,0105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0,0532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0,0733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0,0801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4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MATRICES: COVARIANZAS Y CORRELACIONES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FF9A3F-A510-2E06-A425-D42EA424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1519"/>
              </p:ext>
            </p:extLst>
          </p:nvPr>
        </p:nvGraphicFramePr>
        <p:xfrm>
          <a:off x="6400798" y="3426643"/>
          <a:ext cx="4854808" cy="2497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851">
                  <a:extLst>
                    <a:ext uri="{9D8B030D-6E8A-4147-A177-3AD203B41FA5}">
                      <a16:colId xmlns:a16="http://schemas.microsoft.com/office/drawing/2014/main" val="133237545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52484353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1737846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531864851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11537277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284136255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52715170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265909839"/>
                    </a:ext>
                  </a:extLst>
                </a:gridCol>
              </a:tblGrid>
              <a:tr h="77916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1" u="none" strike="noStrike" dirty="0">
                          <a:effectLst/>
                          <a:latin typeface="Walbaum Display (Cuerpo)"/>
                        </a:rPr>
                        <a:t>Indicador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73694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count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 dirty="0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10304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mean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0,3823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0,0245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0,2160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1187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std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0,1752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0,1381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0,0287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0,0157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0,0444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0,1119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4166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min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0,0014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0,0055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0,0196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107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25%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0,2973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0,0667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0,1351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9807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50%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0,4374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0,1634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0,0115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0,0372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0,1936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7954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75%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0,4868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0,2740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0,0178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0,0326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0,2904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75664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max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0,7242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0,5990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0,0641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0,4627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40545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cv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0,4582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0,7521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1,1742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0,6723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0,5179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92973"/>
                  </a:ext>
                </a:extLst>
              </a:tr>
              <a:tr h="136239">
                <a:tc rowSpan="2"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05842"/>
                  </a:ext>
                </a:extLst>
              </a:tr>
              <a:tr h="136239">
                <a:tc vMerge="1"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20694"/>
                  </a:ext>
                </a:extLst>
              </a:tr>
              <a:tr h="13623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ARG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0,4259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0,0105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0,0532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0,0733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0,0801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48656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B484137-2399-F6C3-AD54-3124C38C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71966"/>
              </p:ext>
            </p:extLst>
          </p:nvPr>
        </p:nvGraphicFramePr>
        <p:xfrm>
          <a:off x="423766" y="894909"/>
          <a:ext cx="4854808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851">
                  <a:extLst>
                    <a:ext uri="{9D8B030D-6E8A-4147-A177-3AD203B41FA5}">
                      <a16:colId xmlns:a16="http://schemas.microsoft.com/office/drawing/2014/main" val="133237545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52484353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1737846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531864851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11537277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3284136255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527151709"/>
                    </a:ext>
                  </a:extLst>
                </a:gridCol>
                <a:gridCol w="606851">
                  <a:extLst>
                    <a:ext uri="{9D8B030D-6E8A-4147-A177-3AD203B41FA5}">
                      <a16:colId xmlns:a16="http://schemas.microsoft.com/office/drawing/2014/main" val="265909839"/>
                    </a:ext>
                  </a:extLst>
                </a:gridCol>
              </a:tblGrid>
              <a:tr h="74035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b="1" u="none" strike="noStrike" dirty="0">
                          <a:effectLst/>
                          <a:latin typeface="Walbaum Display (Cuerpo)"/>
                        </a:rPr>
                        <a:t>Indicador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Arable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land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exports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Agricultural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imports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Walbaum Display (Cuerpo)"/>
                        </a:rPr>
                        <a:t>Agriculture, forestry, and fishing, value added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Employment</a:t>
                      </a:r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 in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agriculture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Rural </a:t>
                      </a:r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population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273694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count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 dirty="0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u="none" strike="noStrike">
                          <a:effectLst/>
                          <a:latin typeface="Walbaum Display (Cuerpo)"/>
                        </a:rPr>
                        <a:t>38</a:t>
                      </a:r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10304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mean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0,3823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0,0245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0,2160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1187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std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0,1752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0,1381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0,0287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0,0157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0,0444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0,1119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4166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min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0,0014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0,0055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0,0022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0,0196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107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25%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0,2973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0,0667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0,0069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0,0128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0,1351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9807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50%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0,4374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0,1634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0,0134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0,0115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0,0372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0,1936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37954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75%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0,4868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0,2740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0,0178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0,0326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0,0574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0,2904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75664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max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0,7242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0,5990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0,1168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0,0291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0,0641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0,1811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0,4627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40545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 err="1">
                          <a:effectLst/>
                          <a:latin typeface="Walbaum Display (Cuerpo)"/>
                        </a:rPr>
                        <a:t>cv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0,4582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0,7521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1,1742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0,4652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0,6723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0,8860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0,5179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92973"/>
                  </a:ext>
                </a:extLst>
              </a:tr>
              <a:tr h="116882">
                <a:tc rowSpan="2"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05842"/>
                  </a:ext>
                </a:extLst>
              </a:tr>
              <a:tr h="116882">
                <a:tc vMerge="1">
                  <a:txBody>
                    <a:bodyPr/>
                    <a:lstStyle/>
                    <a:p>
                      <a:pPr algn="ctr" fontAlgn="ctr"/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20694"/>
                  </a:ext>
                </a:extLst>
              </a:tr>
              <a:tr h="11688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1" u="none" strike="noStrike" dirty="0">
                          <a:effectLst/>
                          <a:latin typeface="Walbaum Display (Cuerpo)"/>
                        </a:rPr>
                        <a:t>ARG</a:t>
                      </a:r>
                      <a:endParaRPr lang="es-AR" sz="800" b="1" i="0" u="none" strike="noStrike" dirty="0">
                        <a:solidFill>
                          <a:srgbClr val="000000"/>
                        </a:solidFill>
                        <a:effectLst/>
                        <a:latin typeface="Walbaum Display (Cuerpo)"/>
                      </a:endParaRPr>
                    </a:p>
                  </a:txBody>
                  <a:tcPr marL="9525" marR="9525" marT="9525" marB="0" anchor="ctr">
                    <a:solidFill>
                      <a:srgbClr val="31A4E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0,4259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0,1491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0,0088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0,0105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0,0532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0,0733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albaum Display (Cuerpo)"/>
                        </a:rPr>
                        <a:t>0,0801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048656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C751BEB-2F7E-9161-5A77-F4F165D4BBC4}"/>
              </a:ext>
            </a:extLst>
          </p:cNvPr>
          <p:cNvSpPr txBox="1">
            <a:spLocks/>
          </p:cNvSpPr>
          <p:nvPr/>
        </p:nvSpPr>
        <p:spPr>
          <a:xfrm>
            <a:off x="5660136" y="1125224"/>
            <a:ext cx="5765151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¿Quién posee la </a:t>
            </a:r>
            <a:r>
              <a:rPr lang="es-ES" sz="1400" dirty="0" err="1">
                <a:solidFill>
                  <a:sysClr val="windowText" lastClr="000000"/>
                </a:solidFill>
                <a:latin typeface="Walbaum Display (Cuerpo)"/>
              </a:rPr>
              <a:t>max</a:t>
            </a: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 y min varianza?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¿Quiénes poseen la covarianza más alta y más baja?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variabilidad </a:t>
            </a: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global. Son más </a:t>
            </a:r>
            <a:r>
              <a:rPr lang="es-ES" sz="1400" dirty="0" err="1">
                <a:solidFill>
                  <a:sysClr val="windowText" lastClr="000000"/>
                </a:solidFill>
                <a:latin typeface="Walbaum Display (Cuerpo)"/>
              </a:rPr>
              <a:t>bondados</a:t>
            </a: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 la </a:t>
            </a:r>
            <a:r>
              <a:rPr lang="es-ES" sz="1400" dirty="0" err="1">
                <a:solidFill>
                  <a:sysClr val="windowText" lastClr="000000"/>
                </a:solidFill>
                <a:latin typeface="Walbaum Display (Cuerpo)"/>
              </a:rPr>
              <a:t>var</a:t>
            </a: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. Generalizada y la efectiva. </a:t>
            </a:r>
          </a:p>
          <a:p>
            <a:pPr marL="342900" indent="-342900" algn="just">
              <a:buClr>
                <a:srgbClr val="1CADE4"/>
              </a:buClr>
              <a:buFont typeface="Tw Cen MT" panose="020B0602020104020603" pitchFamily="34" charset="0"/>
              <a:buAutoNum type="arabicPeriod"/>
              <a:defRPr/>
            </a:pP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Precaución. Unidades de medida. Introducís a la matriz de correlación.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E65CC9-D865-8783-1DE9-86CD424EED70}"/>
              </a:ext>
            </a:extLst>
          </p:cNvPr>
          <p:cNvSpPr txBox="1">
            <a:spLocks/>
          </p:cNvSpPr>
          <p:nvPr/>
        </p:nvSpPr>
        <p:spPr>
          <a:xfrm>
            <a:off x="610977" y="4178195"/>
            <a:ext cx="4854809" cy="99472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¿Quiénes poseen la covarianza más alta y más baja?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lang="es-ES" sz="1400" dirty="0">
                <a:solidFill>
                  <a:sysClr val="windowText" lastClr="000000"/>
                </a:solidFill>
                <a:latin typeface="Walbaum Display (Cuerpo)"/>
              </a:rPr>
              <a:t>A pensar.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Medidas de dependencia global.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AutoNum type="arabicPeriod"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2431898-0834-7BBA-0CF6-B643AB2D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98983"/>
              </p:ext>
            </p:extLst>
          </p:nvPr>
        </p:nvGraphicFramePr>
        <p:xfrm>
          <a:off x="6650043" y="2368316"/>
          <a:ext cx="2904212" cy="439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053">
                  <a:extLst>
                    <a:ext uri="{9D8B030D-6E8A-4147-A177-3AD203B41FA5}">
                      <a16:colId xmlns:a16="http://schemas.microsoft.com/office/drawing/2014/main" val="1429801847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2451794031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2339747020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1712528290"/>
                    </a:ext>
                  </a:extLst>
                </a:gridCol>
              </a:tblGrid>
              <a:tr h="67034">
                <a:tc>
                  <a:txBody>
                    <a:bodyPr/>
                    <a:lstStyle/>
                    <a:p>
                      <a:pPr algn="ctr" fontAlgn="t"/>
                      <a:r>
                        <a:rPr lang="es-AR" sz="700" u="none" strike="noStrike">
                          <a:effectLst/>
                        </a:rPr>
                        <a:t>varianza_total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700" u="none" strike="noStrike">
                          <a:effectLst/>
                        </a:rPr>
                        <a:t>varianza_media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700" u="none" strike="noStrike">
                          <a:effectLst/>
                        </a:rPr>
                        <a:t>varianza_generalizada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700" u="none" strike="noStrike">
                          <a:effectLst/>
                        </a:rPr>
                        <a:t>varianza_efectiva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/>
                </a:tc>
                <a:extLst>
                  <a:ext uri="{0D108BD9-81ED-4DB2-BD59-A6C34878D82A}">
                    <a16:rowId xmlns:a16="http://schemas.microsoft.com/office/drawing/2014/main" val="3851737057"/>
                  </a:ext>
                </a:extLst>
              </a:tr>
              <a:tr h="128316">
                <a:tc>
                  <a:txBody>
                    <a:bodyPr/>
                    <a:lstStyle/>
                    <a:p>
                      <a:pPr algn="r" fontAlgn="b"/>
                      <a:r>
                        <a:rPr lang="es-AR" sz="700" u="none" strike="noStrike">
                          <a:effectLst/>
                        </a:rPr>
                        <a:t>0,06422821</a:t>
                      </a:r>
                      <a:endParaRPr lang="es-A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700" u="none" strike="noStrike">
                          <a:effectLst/>
                        </a:rPr>
                        <a:t>0,009175459</a:t>
                      </a:r>
                      <a:endParaRPr lang="es-A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 dirty="0">
                          <a:effectLst/>
                        </a:rPr>
                        <a:t>^^0</a:t>
                      </a:r>
                      <a:endParaRPr lang="es-A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 dirty="0">
                          <a:effectLst/>
                        </a:rPr>
                        <a:t>0,0013399022512459200000</a:t>
                      </a:r>
                      <a:endParaRPr lang="es-A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6" marR="6416" marT="6416" marB="0" anchor="ctr"/>
                </a:tc>
                <a:extLst>
                  <a:ext uri="{0D108BD9-81ED-4DB2-BD59-A6C34878D82A}">
                    <a16:rowId xmlns:a16="http://schemas.microsoft.com/office/drawing/2014/main" val="96634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CB14CB2-4CEA-2CB8-DEB0-4352BCC0F585}"/>
              </a:ext>
            </a:extLst>
          </p:cNvPr>
          <p:cNvCxnSpPr/>
          <p:nvPr/>
        </p:nvCxnSpPr>
        <p:spPr>
          <a:xfrm>
            <a:off x="1055802" y="6212264"/>
            <a:ext cx="10080000" cy="0"/>
          </a:xfrm>
          <a:prstGeom prst="line">
            <a:avLst/>
          </a:prstGeom>
          <a:ln w="25400">
            <a:solidFill>
              <a:srgbClr val="31A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9C40F79A-4CA4-D859-EB3D-11736C1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AEM - </a:t>
            </a:r>
            <a:r>
              <a:rPr lang="en-US" b="1" dirty="0" err="1">
                <a:solidFill>
                  <a:schemeClr val="bg1"/>
                </a:solidFill>
              </a:rPr>
              <a:t>Trabajo</a:t>
            </a:r>
            <a:r>
              <a:rPr lang="en-US" b="1" dirty="0">
                <a:solidFill>
                  <a:schemeClr val="bg1"/>
                </a:solidFill>
              </a:rPr>
              <a:t> Final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0FF8FF-F17E-F074-A475-0608824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E0CFA4-BF39-C1EE-21D8-378FFE013E6E}"/>
              </a:ext>
            </a:extLst>
          </p:cNvPr>
          <p:cNvSpPr txBox="1"/>
          <p:nvPr/>
        </p:nvSpPr>
        <p:spPr>
          <a:xfrm>
            <a:off x="339365" y="254524"/>
            <a:ext cx="1108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ANÁLISIS DE COMPONENTES PRINCIPALES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4CD3D2A6-CE6E-0C0C-C644-A18F02DF76F3}"/>
              </a:ext>
            </a:extLst>
          </p:cNvPr>
          <p:cNvSpPr txBox="1">
            <a:spLocks/>
          </p:cNvSpPr>
          <p:nvPr/>
        </p:nvSpPr>
        <p:spPr>
          <a:xfrm>
            <a:off x="339365" y="842964"/>
            <a:ext cx="11368726" cy="1890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Walbaum Display (Cuerpo)"/>
              </a:rPr>
              <a:t>En este :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Walbaum Display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492662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872</Words>
  <Application>Microsoft Office PowerPoint</Application>
  <PresentationFormat>Panorámica</PresentationFormat>
  <Paragraphs>320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Tw Cen MT</vt:lpstr>
      <vt:lpstr>Walbaum Display</vt:lpstr>
      <vt:lpstr>Walbaum Display (Cuerpo)</vt:lpstr>
      <vt:lpstr>RegattaVTI</vt:lpstr>
      <vt:lpstr>Maestría en econometría análisis estadístico multivariado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Guzzi</dc:creator>
  <cp:lastModifiedBy>David Guzzi</cp:lastModifiedBy>
  <cp:revision>1</cp:revision>
  <dcterms:created xsi:type="dcterms:W3CDTF">2024-08-02T01:37:29Z</dcterms:created>
  <dcterms:modified xsi:type="dcterms:W3CDTF">2024-08-02T02:56:11Z</dcterms:modified>
</cp:coreProperties>
</file>