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13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96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3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3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8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54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19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4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4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2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65EF-EFA5-464E-AE64-AA8C680EFDCE}" type="datetimeFigureOut">
              <a:rPr lang="he-IL" smtClean="0"/>
              <a:t>כ"ו/כסלו/תשע"ט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1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73205"/>
          </a:xfrm>
        </p:spPr>
        <p:txBody>
          <a:bodyPr>
            <a:normAutofit/>
          </a:bodyPr>
          <a:lstStyle/>
          <a:p>
            <a:r>
              <a:rPr lang="he-IL" sz="8000" smtClean="0">
                <a:solidFill>
                  <a:schemeClr val="bg1"/>
                </a:solidFill>
              </a:rPr>
              <a:t>[שם הפרויקט]</a:t>
            </a:r>
            <a:r>
              <a:rPr lang="he-IL" smtClean="0">
                <a:solidFill>
                  <a:schemeClr val="bg1"/>
                </a:solidFill>
              </a:rPr>
              <a:t/>
            </a:r>
            <a:br>
              <a:rPr lang="he-IL" smtClean="0">
                <a:solidFill>
                  <a:schemeClr val="bg1"/>
                </a:solidFill>
              </a:rPr>
            </a:br>
            <a:r>
              <a:rPr lang="he-IL" sz="2800" smtClean="0">
                <a:solidFill>
                  <a:schemeClr val="bg1"/>
                </a:solidFill>
              </a:rPr>
              <a:t>[שם סטודנט]</a:t>
            </a:r>
            <a:br>
              <a:rPr lang="he-IL" sz="2800" smtClean="0">
                <a:solidFill>
                  <a:schemeClr val="bg1"/>
                </a:solidFill>
              </a:rPr>
            </a:br>
            <a:r>
              <a:rPr lang="he-IL" sz="2800" smtClean="0">
                <a:solidFill>
                  <a:schemeClr val="bg1"/>
                </a:solidFill>
              </a:rPr>
              <a:t>[שם סטודנט]</a:t>
            </a:r>
            <a:r>
              <a:rPr lang="he-IL" sz="2800" dirty="0" smtClean="0">
                <a:solidFill>
                  <a:schemeClr val="bg1"/>
                </a:solidFill>
              </a:rPr>
              <a:t/>
            </a:r>
            <a:br>
              <a:rPr lang="he-IL" sz="2800" dirty="0" smtClean="0">
                <a:solidFill>
                  <a:schemeClr val="bg1"/>
                </a:solidFill>
              </a:rPr>
            </a:br>
            <a:r>
              <a:rPr lang="he-IL" sz="2800" smtClean="0">
                <a:solidFill>
                  <a:schemeClr val="bg1"/>
                </a:solidFill>
              </a:rPr>
              <a:t>מנחה אקדמי:</a:t>
            </a:r>
            <a:r>
              <a:rPr lang="he-IL" sz="2800" dirty="0" smtClean="0">
                <a:solidFill>
                  <a:schemeClr val="bg1"/>
                </a:solidFill>
              </a:rPr>
              <a:t/>
            </a:r>
            <a:br>
              <a:rPr lang="he-IL" sz="2800" dirty="0" smtClean="0">
                <a:solidFill>
                  <a:schemeClr val="bg1"/>
                </a:solidFill>
              </a:rPr>
            </a:br>
            <a:r>
              <a:rPr lang="he-IL" sz="2800" smtClean="0">
                <a:solidFill>
                  <a:schemeClr val="bg1"/>
                </a:solidFill>
              </a:rPr>
              <a:t>מנחה מקצועי:</a:t>
            </a:r>
            <a:br>
              <a:rPr lang="he-IL" sz="2800" smtClean="0">
                <a:solidFill>
                  <a:schemeClr val="bg1"/>
                </a:solidFill>
              </a:rPr>
            </a:br>
            <a:r>
              <a:rPr lang="he-IL" sz="2800" smtClean="0">
                <a:solidFill>
                  <a:schemeClr val="bg1"/>
                </a:solidFill>
              </a:rPr>
              <a:t>[תאריך]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4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6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877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</Words>
  <Application>Microsoft Office PowerPoint</Application>
  <PresentationFormat>מסך רחב</PresentationFormat>
  <Paragraphs>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[שם הפרויקט] [שם סטודנט] [שם סטודנט] מנחה אקדמי: מנחה מקצועי: [תאריך]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Shimon Sabag</dc:creator>
  <cp:lastModifiedBy>הדס חסידים</cp:lastModifiedBy>
  <cp:revision>5</cp:revision>
  <dcterms:created xsi:type="dcterms:W3CDTF">2016-05-25T11:14:14Z</dcterms:created>
  <dcterms:modified xsi:type="dcterms:W3CDTF">2018-12-04T14:09:31Z</dcterms:modified>
</cp:coreProperties>
</file>