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61" r:id="rId11"/>
    <p:sldId id="262" r:id="rId12"/>
    <p:sldId id="259" r:id="rId13"/>
    <p:sldId id="279" r:id="rId14"/>
    <p:sldId id="263" r:id="rId15"/>
    <p:sldId id="264" r:id="rId16"/>
    <p:sldId id="265" r:id="rId17"/>
    <p:sldId id="266" r:id="rId18"/>
    <p:sldId id="270" r:id="rId19"/>
    <p:sldId id="272" r:id="rId20"/>
    <p:sldId id="276" r:id="rId21"/>
    <p:sldId id="277" r:id="rId22"/>
    <p:sldId id="278" r:id="rId23"/>
    <p:sldId id="271" r:id="rId24"/>
    <p:sldId id="267" r:id="rId25"/>
    <p:sldId id="273" r:id="rId26"/>
    <p:sldId id="275" r:id="rId27"/>
    <p:sldId id="260" r:id="rId28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en-US" altLang="zh-CN" sz="5400">
                <a:latin typeface="Calibri" panose="020F0502020204030204"/>
              </a:rPr>
              <a:t>(11)gazebo</a:t>
            </a:r>
            <a:endParaRPr lang="en-US" altLang="zh-CN" sz="54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5240" y="996950"/>
            <a:ext cx="12189460" cy="507492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willowgarage_world.launch</a:t>
            </a:r>
            <a:endParaRPr lang="zh-CN" altLang="en-US" sz="2400"/>
          </a:p>
          <a:p>
            <a:r>
              <a:rPr lang="zh-CN" altLang="en-US"/>
              <a:t>&lt;launch&gt;</a:t>
            </a:r>
            <a:endParaRPr lang="zh-CN" altLang="en-US"/>
          </a:p>
          <a:p>
            <a:r>
              <a:rPr lang="zh-CN" altLang="en-US"/>
              <a:t>  &lt;!-- We resume the logic in empty_world.launch, changing only the name of the world to be launched --&gt;</a:t>
            </a:r>
            <a:endParaRPr lang="zh-CN" altLang="en-US"/>
          </a:p>
          <a:p>
            <a:r>
              <a:rPr lang="zh-CN" altLang="en-US"/>
              <a:t>  &lt;include file="$(find gazebo_ros)/launch/empty_world.launch"&gt;</a:t>
            </a:r>
            <a:endParaRPr lang="zh-CN" altLang="en-US"/>
          </a:p>
          <a:p>
            <a:r>
              <a:rPr lang="zh-CN" altLang="en-US"/>
              <a:t>    &lt;arg name="world_name" value="worlds/willowgarage.world"/&gt; &lt;!-- Note: the world_name is with respect to GAZEBO_RESOURCE_PATH environmental variable --&gt;</a:t>
            </a:r>
            <a:endParaRPr lang="zh-CN" altLang="en-US"/>
          </a:p>
          <a:p>
            <a:r>
              <a:rPr lang="zh-CN" altLang="en-US"/>
              <a:t>    &lt;arg name="paused" value="false"/&gt;</a:t>
            </a:r>
            <a:endParaRPr lang="zh-CN" altLang="en-US"/>
          </a:p>
          <a:p>
            <a:r>
              <a:rPr lang="zh-CN" altLang="en-US"/>
              <a:t>    &lt;arg name="use_sim_time" value="true"/&gt;</a:t>
            </a:r>
            <a:endParaRPr lang="zh-CN" altLang="en-US"/>
          </a:p>
          <a:p>
            <a:r>
              <a:rPr lang="zh-CN" altLang="en-US"/>
              <a:t>    &lt;arg name="gui" value="true"/&gt;</a:t>
            </a:r>
            <a:endParaRPr lang="zh-CN" altLang="en-US"/>
          </a:p>
          <a:p>
            <a:r>
              <a:rPr lang="zh-CN" altLang="en-US"/>
              <a:t>    &lt;arg name="headless" value="false"/&gt;</a:t>
            </a:r>
            <a:endParaRPr lang="zh-CN" altLang="en-US"/>
          </a:p>
          <a:p>
            <a:r>
              <a:rPr lang="zh-CN" altLang="en-US"/>
              <a:t>    &lt;arg name="debug" value="false"/&gt;</a:t>
            </a:r>
            <a:endParaRPr lang="zh-CN" altLang="en-US"/>
          </a:p>
          <a:p>
            <a:r>
              <a:rPr lang="zh-CN" altLang="en-US"/>
              <a:t>  &lt;/include&gt;</a:t>
            </a:r>
            <a:endParaRPr lang="zh-CN" altLang="en-US"/>
          </a:p>
          <a:p>
            <a:r>
              <a:rPr lang="zh-CN" altLang="en-US"/>
              <a:t>&lt;/launch&gt;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35" y="1005840"/>
            <a:ext cx="12209145" cy="506603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willowgarage.world</a:t>
            </a:r>
            <a:endParaRPr lang="zh-CN" altLang="en-US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&lt;?xml version="1.0" ?&gt;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&lt;sdf version="1.4"&gt;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&lt;world name="default"&gt;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&lt;include&gt;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&lt;uri&gt;model://ground_plane&lt;/uri&gt;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&lt;/include&gt;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&lt;include&gt;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&lt;uri&gt;model://sun&lt;/uri&gt;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&lt;/include&gt;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&lt;include&gt;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&lt;uri&gt;model://willowgarage&lt;/uri&gt;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&lt;/include&gt;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&lt;/world&gt;</a:t>
            </a:r>
            <a:endParaRPr lang="zh-CN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/>
              <a:t>&lt;/sdf&gt;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45735" y="2294255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/>
                <a:sym typeface="+mn-ea"/>
              </a:rPr>
              <a:t>Turtlebot in Gazebo</a:t>
            </a:r>
            <a:endParaRPr lang="zh-C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1027430"/>
            <a:ext cx="122199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安装：</a:t>
            </a:r>
            <a:endParaRPr lang="zh-CN" altLang="zh-CN"/>
          </a:p>
          <a:p>
            <a:r>
              <a:rPr lang="zh-CN" altLang="zh-CN"/>
              <a:t>sudo apt-get install ros-indigo-turtlebot-gazebo ros-indigo-turtlebot-apps</a:t>
            </a:r>
            <a:endParaRPr lang="zh-CN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运行：</a:t>
            </a:r>
            <a:endParaRPr lang="zh-CN" altLang="zh-CN"/>
          </a:p>
          <a:p>
            <a:r>
              <a:rPr lang="zh-CN" altLang="zh-CN"/>
              <a:t>roslaunch turtlebot_gazebo turtlebot_world.launch</a:t>
            </a:r>
            <a:endParaRPr lang="en-US" altLang="zh-CN"/>
          </a:p>
          <a:p>
            <a:r>
              <a:rPr lang="zh-CN" altLang="zh-CN"/>
              <a:t>roslaunch turtlebot_teleop keyboard_teleop.launch</a:t>
            </a:r>
            <a:endParaRPr lang="zh-CN" altLang="zh-CN"/>
          </a:p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8890" y="1027430"/>
            <a:ext cx="4526915" cy="4565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270" y="988060"/>
            <a:ext cx="12198985" cy="511048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turtlebot_description</a:t>
            </a:r>
            <a:r>
              <a:rPr lang="en-US" altLang="en-US" sz="2400"/>
              <a:t>/urdf/</a:t>
            </a:r>
            <a:r>
              <a:rPr lang="zh-CN" altLang="en-US" sz="2400"/>
              <a:t>turtlebot_gazebo.urdf.xacro</a:t>
            </a:r>
            <a:endParaRPr lang="zh-CN" altLang="en-US" sz="2400"/>
          </a:p>
          <a:p>
            <a:r>
              <a:rPr lang="zh-CN" altLang="en-US" sz="1400"/>
              <a:t>&lt;?xml version="1.0"?&gt;</a:t>
            </a:r>
            <a:endParaRPr lang="zh-CN" altLang="en-US" sz="1400"/>
          </a:p>
          <a:p>
            <a:r>
              <a:rPr lang="zh-CN" altLang="en-US" sz="1400"/>
              <a:t>&lt;robot name="turtlebot_gazebo" xmlns:xacro="http://ros.org/wiki/xacro"&gt;</a:t>
            </a:r>
            <a:endParaRPr lang="zh-CN" altLang="en-US" sz="1400"/>
          </a:p>
          <a:p>
            <a:r>
              <a:rPr lang="zh-CN" altLang="en-US" sz="1400"/>
              <a:t>  &lt;!-- Microsoft Kinect / ASUS Xtion PRO Live for simulation --&gt;</a:t>
            </a:r>
            <a:endParaRPr lang="zh-CN" altLang="en-US" sz="1400"/>
          </a:p>
          <a:p>
            <a:r>
              <a:rPr lang="zh-CN" altLang="en-US" sz="1400"/>
              <a:t>  &lt;xacro:macro name="turtlebot_sim_3dsensor"&gt;</a:t>
            </a:r>
            <a:endParaRPr lang="zh-CN" altLang="en-US" sz="1400"/>
          </a:p>
          <a:p>
            <a:r>
              <a:rPr lang="zh-CN" altLang="en-US" sz="1400"/>
              <a:t>    &lt;gazebo reference="camera_link"&gt;  </a:t>
            </a:r>
            <a:endParaRPr lang="zh-CN" altLang="en-US" sz="1400"/>
          </a:p>
          <a:p>
            <a:r>
              <a:rPr lang="zh-CN" altLang="en-US" sz="1400"/>
              <a:t>      &lt;sensor type="depth" name="camera"&gt;</a:t>
            </a:r>
            <a:endParaRPr lang="zh-CN" altLang="en-US" sz="1400"/>
          </a:p>
          <a:p>
            <a:r>
              <a:rPr lang="zh-CN" altLang="en-US" sz="1400"/>
              <a:t>        &lt;always_on&gt;true&lt;/always_on&gt;</a:t>
            </a:r>
            <a:endParaRPr lang="zh-CN" altLang="en-US" sz="1400"/>
          </a:p>
          <a:p>
            <a:r>
              <a:rPr lang="zh-CN" altLang="en-US" sz="1400"/>
              <a:t>        &lt;update_rate&gt;20.0&lt;/update_rate&gt;</a:t>
            </a:r>
            <a:endParaRPr lang="zh-CN" altLang="en-US" sz="1400"/>
          </a:p>
          <a:p>
            <a:r>
              <a:rPr lang="zh-CN" altLang="en-US" sz="1400"/>
              <a:t>        &lt;camera&gt;</a:t>
            </a:r>
            <a:endParaRPr lang="zh-CN" altLang="en-US" sz="1400"/>
          </a:p>
          <a:p>
            <a:r>
              <a:rPr lang="zh-CN" altLang="en-US" sz="1400"/>
              <a:t>          &lt;horizontal_fov&gt;${60.0*M_PI/180.0}&lt;/horizontal_fov&gt;</a:t>
            </a:r>
            <a:endParaRPr lang="zh-CN" altLang="en-US" sz="1400"/>
          </a:p>
          <a:p>
            <a:r>
              <a:rPr lang="zh-CN" altLang="en-US" sz="1400"/>
              <a:t>          &lt;image&gt;</a:t>
            </a:r>
            <a:endParaRPr lang="zh-CN" altLang="en-US" sz="1400"/>
          </a:p>
          <a:p>
            <a:r>
              <a:rPr lang="zh-CN" altLang="en-US" sz="1400"/>
              <a:t>            &lt;format&gt;R8G8B8&lt;/format&gt;</a:t>
            </a:r>
            <a:endParaRPr lang="zh-CN" altLang="en-US" sz="1400"/>
          </a:p>
          <a:p>
            <a:r>
              <a:rPr lang="zh-CN" altLang="en-US" sz="1400"/>
              <a:t>            &lt;width&gt;640&lt;/width&gt;</a:t>
            </a:r>
            <a:endParaRPr lang="zh-CN" altLang="en-US" sz="1400"/>
          </a:p>
          <a:p>
            <a:r>
              <a:rPr lang="zh-CN" altLang="en-US" sz="1400"/>
              <a:t>            &lt;height&gt;480&lt;/height&gt;</a:t>
            </a:r>
            <a:endParaRPr lang="zh-CN" altLang="en-US" sz="1400"/>
          </a:p>
          <a:p>
            <a:r>
              <a:rPr lang="zh-CN" altLang="en-US" sz="1400"/>
              <a:t>          &lt;/image&gt;</a:t>
            </a:r>
            <a:endParaRPr lang="zh-CN" altLang="en-US" sz="1400"/>
          </a:p>
          <a:p>
            <a:r>
              <a:rPr lang="zh-CN" altLang="en-US" sz="1400"/>
              <a:t>          &lt;clip&gt;</a:t>
            </a:r>
            <a:endParaRPr lang="zh-CN" altLang="en-US" sz="1400"/>
          </a:p>
          <a:p>
            <a:r>
              <a:rPr lang="zh-CN" altLang="en-US" sz="1400"/>
              <a:t>            &lt;near&gt;0.05&lt;/near&gt;</a:t>
            </a:r>
            <a:endParaRPr lang="zh-CN" altLang="en-US" sz="1400"/>
          </a:p>
          <a:p>
            <a:r>
              <a:rPr lang="zh-CN" altLang="en-US" sz="1400"/>
              <a:t>            &lt;far&gt;8.0&lt;/far&gt;</a:t>
            </a:r>
            <a:endParaRPr lang="zh-CN" altLang="en-US" sz="1400"/>
          </a:p>
          <a:p>
            <a:r>
              <a:rPr lang="zh-CN" altLang="en-US" sz="1400"/>
              <a:t>          &lt;/clip&gt;</a:t>
            </a:r>
            <a:endParaRPr lang="zh-CN" altLang="en-US" sz="1400"/>
          </a:p>
          <a:p>
            <a:r>
              <a:rPr lang="zh-CN" altLang="en-US" sz="1400"/>
              <a:t>        &lt;/camera&gt;</a:t>
            </a:r>
            <a:endParaRPr lang="zh-CN" altLang="en-US" sz="1400"/>
          </a:p>
          <a:p>
            <a:r>
              <a:rPr lang="zh-CN" altLang="en-US" sz="1400"/>
              <a:t>        &lt;plugin name="kinect_camera_controller" filename="libgazebo_ros_openni_kinect.so"&gt;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     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270" y="1014095"/>
            <a:ext cx="12183110" cy="5074920"/>
          </a:xfrm>
        </p:spPr>
        <p:txBody>
          <a:bodyPr/>
          <a:p>
            <a:r>
              <a:rPr lang="zh-CN" altLang="en-US" sz="1600">
                <a:sym typeface="+mn-ea"/>
              </a:rPr>
              <a:t>           &lt;cameraName&gt;camera&lt;/cameraName&gt;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&lt;alwaysOn&gt;true&lt;/alwaysOn&gt;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&lt;updateRate&gt;10&lt;/updateRate&gt;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&lt;imageTopicName&gt;rgb/image_raw&lt;/imageTopicName&gt;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&lt;depthImageTopicName&gt;depth/image_raw&lt;/depthImageTopicName&gt;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&lt;pointCloudTopicName&gt;depth/points&lt;/pointCloudTopicName&gt;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&lt;cameraInfoTopicName&gt;rgb/camera_info&lt;/cameraInfoTopicName&gt;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&lt;depthImageCameraInfoTopicName&gt;depth/camera_info&lt;/depthImageCameraInfoTopicName&gt;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&lt;frameName&gt;camera_depth_optical_frame&lt;/frameName&gt;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&lt;baseline&gt;0.1&lt;/baseline&gt;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&lt;distortion_k1&gt;0.0&lt;/distortion_k1&gt;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&lt;distortion_k2&gt;0.0&lt;/distortion_k2&gt;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&lt;distortion_k3&gt;0.0&lt;/distortion_k3&gt;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&lt;distortion_t1&gt;0.0&lt;/distortion_t1&gt;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&lt;distortion_t2&gt;0.0&lt;/distortion_t2&gt;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&lt;pointCloudCutoff&gt;0.4&lt;/pointCloudCutoff&gt;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&lt;/plugin&gt;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&lt;/sensor&gt;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&lt;/gazebo&gt;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&lt;/xacro:macro&gt;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&lt;/robot&gt;</a:t>
            </a:r>
            <a:endParaRPr lang="zh-CN" altLang="en-US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15240" y="1014095"/>
            <a:ext cx="12190095" cy="5074920"/>
          </a:xfrm>
        </p:spPr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400"/>
              <a:t> </a:t>
            </a:r>
            <a:r>
              <a:rPr lang="en-US" altLang="zh-CN" sz="2400"/>
              <a:t>URDF</a:t>
            </a:r>
            <a:r>
              <a:rPr lang="zh-CN" altLang="en-US" sz="2400">
                <a:ea typeface="宋体" panose="02010600030101010101" pitchFamily="2" charset="-122"/>
              </a:rPr>
              <a:t>生成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rosrun gazebo_ros spawn_model -file `rospack find [robot_description</a:t>
            </a:r>
            <a:r>
              <a:rPr lang="en-US" altLang="en-US">
                <a:ea typeface="宋体" panose="02010600030101010101" pitchFamily="2" charset="-122"/>
              </a:rPr>
              <a:t>_</a:t>
            </a:r>
            <a:r>
              <a:rPr lang="zh-CN" altLang="en-US">
                <a:ea typeface="宋体" panose="02010600030101010101" pitchFamily="2" charset="-122"/>
              </a:rPr>
              <a:t>package]`/urdf/myrobot.urdf -urdf -x 0 -y 0 -z 1 -model myrobot</a:t>
            </a:r>
            <a:endParaRPr lang="zh-CN" altLang="en-US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/>
              <a:t>Turtlebot base_launch.xml(</a:t>
            </a:r>
            <a:r>
              <a:rPr lang="zh-CN" altLang="zh-CN" sz="2000">
                <a:ea typeface="宋体" panose="02010600030101010101" pitchFamily="2" charset="-122"/>
              </a:rPr>
              <a:t>部分</a:t>
            </a:r>
            <a:r>
              <a:rPr lang="en-US" altLang="zh-CN" sz="2000"/>
              <a:t>)</a:t>
            </a:r>
            <a:endParaRPr lang="zh-CN" altLang="en-US" sz="2000"/>
          </a:p>
          <a:p>
            <a:r>
              <a:rPr lang="zh-CN" altLang="en-US"/>
              <a:t>&lt;arg name="urdf_file" default="$(find xacro)/xacro.py '$(find turtlebot_description)/robots/$(arg base)_$(arg stacks)_$(arg 3d_sensor).urdf.xacro'" /&gt;</a:t>
            </a:r>
            <a:endParaRPr lang="zh-CN" altLang="en-US"/>
          </a:p>
          <a:p>
            <a:r>
              <a:rPr lang="zh-CN" altLang="en-US"/>
              <a:t>  &lt;param name="robot_description" command="$(arg urdf_file)" /&gt;</a:t>
            </a:r>
            <a:endParaRPr lang="zh-CN" altLang="en-US"/>
          </a:p>
          <a:p>
            <a:r>
              <a:rPr lang="zh-CN" altLang="en-US"/>
              <a:t>  &lt;!-- Gazebo model spawner --&gt;</a:t>
            </a:r>
            <a:endParaRPr lang="zh-CN" altLang="en-US"/>
          </a:p>
          <a:p>
            <a:r>
              <a:rPr lang="zh-CN" altLang="en-US"/>
              <a:t>  &lt;node name="spawn_turtlebot_model" pkg="gazebo_ros" type="spawn_model"</a:t>
            </a:r>
            <a:endParaRPr lang="zh-CN" altLang="en-US"/>
          </a:p>
          <a:p>
            <a:r>
              <a:rPr lang="zh-CN" altLang="en-US"/>
              <a:t>        args="$(optenv ROBOT_INITIAL_POSE) -unpause -urdf -param robot_description -model turtlebot"/&gt;</a:t>
            </a:r>
            <a:endParaRPr lang="zh-CN" altLang="en-US"/>
          </a:p>
          <a:p>
            <a:r>
              <a:rPr lang="zh-CN" altLang="en-US"/>
              <a:t>  &lt;node pkg="robot_pose_ekf" type="robot_pose_ekf" name="robot_pose_ekf"&gt;</a:t>
            </a:r>
            <a:endParaRPr lang="zh-CN" altLang="en-US"/>
          </a:p>
          <a:p>
            <a:r>
              <a:rPr lang="zh-CN" altLang="en-US"/>
              <a:t>    &lt;remap from="imu_data" to="turtlebot_node/imu/data"/&gt;</a:t>
            </a:r>
            <a:endParaRPr lang="zh-CN" altLang="en-US"/>
          </a:p>
          <a:p>
            <a:r>
              <a:rPr lang="zh-CN" altLang="en-US"/>
              <a:t>    &lt;remap from="robot_pose_ekf/odom" to="odom_combined"/&gt;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...........</a:t>
            </a:r>
            <a:endParaRPr lang="en-US" altLang="zh-CN"/>
          </a:p>
          <a:p>
            <a:r>
              <a:rPr lang="zh-CN" altLang="en-US"/>
              <a:t>  &lt;/node&gt;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33975" y="2208530"/>
            <a:ext cx="43345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Turtlebot Navigation</a:t>
            </a:r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-6350" y="1022985"/>
            <a:ext cx="12225020" cy="504126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turtlebot_amcl.launch</a:t>
            </a:r>
            <a:endParaRPr lang="en-US" altLang="zh-CN" sz="2400"/>
          </a:p>
          <a:p>
            <a:r>
              <a:rPr lang="zh-CN" altLang="en-US" sz="1600"/>
              <a:t>&lt;launch&gt;</a:t>
            </a:r>
            <a:endParaRPr lang="zh-CN" altLang="en-US" sz="1600"/>
          </a:p>
          <a:p>
            <a:r>
              <a:rPr lang="zh-CN" altLang="en-US" sz="1600"/>
              <a:t>  &lt;arg name="world_file"  default="$(env TURTLEBOT_GAZEBO_WORLD_FILE)"/&gt;</a:t>
            </a:r>
            <a:endParaRPr lang="zh-CN" altLang="en-US" sz="1600"/>
          </a:p>
          <a:p>
            <a:r>
              <a:rPr lang="zh-CN" altLang="en-US" sz="1600"/>
              <a:t>  &lt;arg name="base"      value="$(optenv TURTLEBOT_BASE kobuki)"/&gt; &lt;!-- create, roomba --&gt;</a:t>
            </a:r>
            <a:endParaRPr lang="zh-CN" altLang="en-US" sz="1600"/>
          </a:p>
          <a:p>
            <a:r>
              <a:rPr lang="zh-CN" altLang="en-US" sz="1600"/>
              <a:t>  &lt;arg name="gui" default="true"/&gt;</a:t>
            </a:r>
            <a:endParaRPr lang="zh-CN" altLang="en-US" sz="1600"/>
          </a:p>
          <a:p>
            <a:r>
              <a:rPr lang="zh-CN" altLang="en-US" sz="1600"/>
              <a:t>  &lt;arg name="3d_sensor" value="$(optenv TURTLEBOT_3D_SENSOR kinect)"/&gt;  &lt;!-- kinect, asus_xtion_pro --&gt; </a:t>
            </a:r>
            <a:endParaRPr lang="zh-CN" altLang="en-US" sz="1600"/>
          </a:p>
          <a:p>
            <a:r>
              <a:rPr lang="zh-CN" altLang="en-US" sz="1600"/>
              <a:t>  &lt;include file="$(find gazebo_ros)/launch/empty_world.launch"&gt;</a:t>
            </a:r>
            <a:endParaRPr lang="zh-CN" altLang="en-US" sz="1600"/>
          </a:p>
          <a:p>
            <a:r>
              <a:rPr lang="zh-CN" altLang="en-US" sz="1600"/>
              <a:t>    &lt;arg name="use_sim_time" value="true"/&gt;</a:t>
            </a:r>
            <a:endParaRPr lang="zh-CN" altLang="en-US" sz="1600"/>
          </a:p>
          <a:p>
            <a:r>
              <a:rPr lang="zh-CN" altLang="en-US" sz="1600"/>
              <a:t>    &lt;arg name="debug" value="false"/&gt;</a:t>
            </a:r>
            <a:endParaRPr lang="zh-CN" altLang="en-US" sz="1600"/>
          </a:p>
          <a:p>
            <a:r>
              <a:rPr lang="zh-CN" altLang="en-US" sz="1600"/>
              <a:t>    &lt;arg name="gui" value="$(arg gui)" /&gt;</a:t>
            </a:r>
            <a:endParaRPr lang="zh-CN" altLang="en-US" sz="1600"/>
          </a:p>
          <a:p>
            <a:r>
              <a:rPr lang="zh-CN" altLang="en-US" sz="1600"/>
              <a:t>    &lt;arg name="world_name" value="$(arg world_file)"/&gt;</a:t>
            </a:r>
            <a:endParaRPr lang="zh-CN" altLang="en-US" sz="1600"/>
          </a:p>
          <a:p>
            <a:r>
              <a:rPr lang="zh-CN" altLang="en-US" sz="1600"/>
              <a:t>  &lt;/include&gt;</a:t>
            </a:r>
            <a:endParaRPr lang="zh-CN" altLang="en-US" sz="1600"/>
          </a:p>
          <a:p>
            <a:r>
              <a:rPr lang="zh-CN" altLang="en-US" sz="1600"/>
              <a:t>  &lt;include file="$(find turtlebot_gazebo)/launch/includes/$(arg base).launch.xml"&gt;</a:t>
            </a:r>
            <a:endParaRPr lang="zh-CN" altLang="en-US" sz="1600"/>
          </a:p>
          <a:p>
            <a:r>
              <a:rPr lang="zh-CN" altLang="en-US" sz="1600"/>
              <a:t>    &lt;arg name="base" value="$(arg base)"/&gt;</a:t>
            </a:r>
            <a:endParaRPr lang="zh-CN" altLang="en-US" sz="1600"/>
          </a:p>
          <a:p>
            <a:r>
              <a:rPr lang="zh-CN" altLang="en-US" sz="1600"/>
              <a:t>    &lt;arg name="stacks" value="$(arg stacks)"/&gt;</a:t>
            </a:r>
            <a:endParaRPr lang="zh-CN" altLang="en-US" sz="1600"/>
          </a:p>
          <a:p>
            <a:r>
              <a:rPr lang="zh-CN" altLang="en-US" sz="1600"/>
              <a:t>    &lt;arg name="3d_sensor" value="$(arg 3d_sensor)"/&gt;</a:t>
            </a:r>
            <a:endParaRPr lang="zh-CN" altLang="en-US" sz="1600"/>
          </a:p>
          <a:p>
            <a:r>
              <a:rPr lang="zh-CN" altLang="en-US" sz="1600"/>
              <a:t>  &lt;/include&gt;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&lt;node pkg="robot_state_publisher" type="robot_state_publisher" name="robot_state_publisher"&gt;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&lt;param name="publish_frequency" type="double" value="30.0" /&gt;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&lt;/node&gt;</a:t>
            </a:r>
            <a:endParaRPr lang="zh-CN" altLang="en-US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540" y="1031240"/>
            <a:ext cx="12190095" cy="5100955"/>
          </a:xfrm>
        </p:spPr>
        <p:txBody>
          <a:bodyPr/>
          <a:p>
            <a:r>
              <a:rPr lang="zh-CN" altLang="en-US" sz="1400">
                <a:sym typeface="+mn-ea"/>
              </a:rPr>
              <a:t> &lt;node pkg="nodelet" type="nodelet" name="laserscan_nodelet_manager" args="manager"/&gt;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&lt;node pkg="nodelet" type="nodelet" name="depthimage_to_laserscan"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args="load depthimage_to_laserscan/DepthImageToLaserScanNodelet laserscan_nodelet_manager"&gt;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&lt;param name="scan_height" value="10"/&gt;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&lt;param name="output_frame_id" value="/camera_depth_frame"/&gt;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&lt;param name="range_min" value="0.45"/&gt;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&lt;remap from="image" to="/camera/depth/image_raw"/&gt;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&lt;remap from="scan" to="/scan"/&gt;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&lt;/node&gt;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&lt;arg name="map_file" default="$(env TURTLEBOT_GAZEBO_MAP_FILE)"/&gt;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&lt;node name="map_server" pkg="map_server" type="map_server" args="$(arg map_file)" 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&lt;!-- Localization --&gt;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&lt;arg name="initial_pose_x" default="0.0"/&gt;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&lt;arg name="initial_pose_y" default="0.0"/&gt;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&lt;arg name="initial_pose_a" default="0.0"/&gt;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&lt;include file="$(find turtlebot_navigation)/launch/includes/amcl.launch.xml"&gt;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&lt;arg name="initial_pose_x" value="$(arg initial_pose_x)"/&gt;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&lt;arg name="initial_pose_y" value="$(arg initial_pose_y)"/&gt;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&lt;arg name="initial_pose_a" value="$(arg initial_pose_a)"/&gt;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&lt;/include&gt;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&lt;include file="$(find turtlebot_navigation)/launch/includes/move_base.launch.xml"&gt;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&lt;/include&gt;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&lt;/launch&gt;</a:t>
            </a:r>
            <a:endParaRPr lang="zh-CN" altLang="en-US" sz="1400">
              <a:sym typeface="+mn-ea"/>
            </a:endParaRPr>
          </a:p>
          <a:p>
            <a:endParaRPr lang="zh-CN" altLang="en-US" sz="16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 indent="0">
              <a:buSzPct val="45000"/>
              <a:buFont typeface="StarSymbol"/>
              <a:buNone/>
            </a:pPr>
            <a:r>
              <a:rPr lang="en-US" altLang="zh-CN" sz="2800">
                <a:latin typeface="Calibri" panose="020F0502020204030204"/>
              </a:rPr>
              <a:t>Gazebo</a:t>
            </a:r>
            <a:r>
              <a:rPr lang="zh-CN" altLang="zh-CN" sz="2800">
                <a:latin typeface="Calibri" panose="020F0502020204030204"/>
              </a:rPr>
              <a:t>概述</a:t>
            </a:r>
            <a:endParaRPr lang="zh-CN" altLang="zh-CN" sz="2800">
              <a:latin typeface="Calibri" panose="020F0502020204030204"/>
            </a:endParaRPr>
          </a:p>
          <a:p>
            <a:pPr indent="0">
              <a:buSzPct val="45000"/>
              <a:buFont typeface="StarSymbol"/>
              <a:buNone/>
            </a:pPr>
            <a:r>
              <a:rPr lang="en-US" altLang="zh-CN" sz="2800">
                <a:latin typeface="Calibri" panose="020F0502020204030204"/>
              </a:rPr>
              <a:t>Turtlebot in Gazebo</a:t>
            </a:r>
            <a:endParaRPr lang="en-US" altLang="zh-CN" sz="2800">
              <a:latin typeface="Calibri" panose="020F0502020204030204"/>
            </a:endParaRPr>
          </a:p>
          <a:p>
            <a:pPr indent="0">
              <a:buSzPct val="45000"/>
              <a:buFont typeface="StarSymbol"/>
              <a:buNone/>
            </a:pPr>
            <a:r>
              <a:rPr lang="en-US" altLang="zh-CN" sz="2800">
                <a:latin typeface="Calibri" panose="020F0502020204030204"/>
              </a:rPr>
              <a:t>Turtlebot Navigation</a:t>
            </a:r>
            <a:endParaRPr lang="en-US" altLang="zh-CN" sz="28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6670" y="1005840"/>
            <a:ext cx="12192000" cy="511746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turtlebot_gmapping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turtlebot_walk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 catkin_create_pkg turtlebot_walk std_msgs rospy roscpp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866760" y="2061360"/>
            <a:ext cx="8331120" cy="645840"/>
          </a:xfrm>
          <a:prstGeom prst="rect">
            <a:avLst/>
          </a:prstGeom>
        </p:spPr>
        <p:txBody>
          <a:bodyPr/>
          <a:p/>
        </p:txBody>
      </p:sp>
      <p:sp>
        <p:nvSpPr>
          <p:cNvPr id="2" name="文本框 1"/>
          <p:cNvSpPr txBox="1"/>
          <p:nvPr/>
        </p:nvSpPr>
        <p:spPr>
          <a:xfrm>
            <a:off x="5408295" y="2251710"/>
            <a:ext cx="3355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/>
                <a:sym typeface="+mn-ea"/>
              </a:rPr>
              <a:t>Gazebo</a:t>
            </a:r>
            <a:r>
              <a:rPr lang="zh-CN" altLang="zh-CN" sz="3600">
                <a:latin typeface="Calibri" panose="020F0502020204030204"/>
                <a:sym typeface="+mn-ea"/>
              </a:rPr>
              <a:t>概述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10" y="984250"/>
            <a:ext cx="1218184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Gazebo</a:t>
            </a:r>
            <a:r>
              <a:rPr lang="zh-CN" altLang="en-US" sz="2400"/>
              <a:t>特性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Dynamics </a:t>
            </a:r>
            <a:r>
              <a:rPr lang="en-US" altLang="zh-CN" dirty="0">
                <a:sym typeface="+mn-ea"/>
              </a:rPr>
              <a:t>Simulation </a:t>
            </a:r>
            <a:endParaRPr lang="en-US" altLang="zh-CN" dirty="0">
              <a:sym typeface="+mn-ea"/>
            </a:endParaRPr>
          </a:p>
          <a:p>
            <a:pPr indent="0">
              <a:buNone/>
            </a:pPr>
            <a:r>
              <a:rPr lang="en-US" altLang="zh-CN" dirty="0">
                <a:sym typeface="+mn-ea"/>
              </a:rPr>
              <a:t>  直接控制物理引擎参数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Building </a:t>
            </a:r>
            <a:r>
              <a:rPr lang="en-US" altLang="zh-CN" dirty="0">
                <a:sym typeface="+mn-ea"/>
              </a:rPr>
              <a:t>Editor </a:t>
            </a:r>
            <a:endParaRPr lang="en-US" altLang="zh-CN" dirty="0">
              <a:sym typeface="+mn-ea"/>
            </a:endParaRPr>
          </a:p>
          <a:p>
            <a:pPr indent="0">
              <a:buNone/>
            </a:pPr>
            <a:r>
              <a:rPr lang="zh-CN" altLang="en-US" dirty="0">
                <a:sym typeface="+mn-ea"/>
              </a:rPr>
              <a:t>  无需代码即可在</a:t>
            </a:r>
            <a:r>
              <a:rPr lang="en-US" altLang="zh-CN" dirty="0">
                <a:sym typeface="+mn-ea"/>
              </a:rPr>
              <a:t>Gazebo</a:t>
            </a:r>
            <a:r>
              <a:rPr lang="zh-CN" altLang="en-US" dirty="0">
                <a:sym typeface="+mn-ea"/>
              </a:rPr>
              <a:t>中创建机器人模型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Advanced </a:t>
            </a:r>
            <a:r>
              <a:rPr lang="en-US" altLang="zh-CN" dirty="0">
                <a:sym typeface="+mn-ea"/>
              </a:rPr>
              <a:t>3D Graphics </a:t>
            </a:r>
            <a:endParaRPr lang="en-US" altLang="zh-CN" dirty="0">
              <a:sym typeface="+mn-ea"/>
            </a:endParaRPr>
          </a:p>
          <a:p>
            <a:pPr indent="0">
              <a:buNone/>
            </a:pPr>
            <a:r>
              <a:rPr lang="zh-CN" altLang="en-US" dirty="0">
                <a:sym typeface="+mn-ea"/>
              </a:rPr>
              <a:t>  提高真实性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Sensors </a:t>
            </a:r>
            <a:endParaRPr lang="en-US" altLang="zh-CN" dirty="0" smtClean="0">
              <a:sym typeface="+mn-ea"/>
            </a:endParaRPr>
          </a:p>
          <a:p>
            <a:pPr indent="0">
              <a:buNone/>
            </a:pPr>
            <a:r>
              <a:rPr lang="zh-CN" altLang="en-US" dirty="0">
                <a:sym typeface="+mn-ea"/>
              </a:rPr>
              <a:t>  提供激光雷达，摄像头，</a:t>
            </a:r>
            <a:r>
              <a:rPr lang="en-US" altLang="zh-CN" dirty="0">
                <a:sym typeface="+mn-ea"/>
              </a:rPr>
              <a:t>RGBD</a:t>
            </a:r>
            <a:r>
              <a:rPr lang="zh-CN" altLang="en-US" dirty="0">
                <a:sym typeface="+mn-ea"/>
              </a:rPr>
              <a:t>摄像头，</a:t>
            </a:r>
            <a:r>
              <a:rPr lang="en-US" altLang="zh-CN" dirty="0">
                <a:sym typeface="+mn-ea"/>
              </a:rPr>
              <a:t>IMU</a:t>
            </a:r>
            <a:r>
              <a:rPr lang="zh-CN" altLang="en-US" dirty="0">
                <a:sym typeface="+mn-ea"/>
              </a:rPr>
              <a:t>等传感器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Robot Models</a:t>
            </a:r>
            <a:endParaRPr lang="en-US" altLang="zh-CN" dirty="0" smtClean="0">
              <a:sym typeface="+mn-ea"/>
            </a:endParaRPr>
          </a:p>
          <a:p>
            <a:pPr indent="0" defTabSz="914400" fontAlgn="auto">
              <a:lnSpc>
                <a:spcPct val="100000"/>
              </a:lnSpc>
              <a:spcAft>
                <a:spcPts val="0"/>
              </a:spcAft>
              <a:buClr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r>
              <a:rPr lang="zh-CN" altLang="en-US" dirty="0" smtClean="0">
                <a:sym typeface="+mn-ea"/>
              </a:rPr>
              <a:t>  提供多种机器人模型，包括</a:t>
            </a:r>
            <a:r>
              <a:rPr lang="en-US" altLang="zh-CN" dirty="0" smtClean="0">
                <a:sym typeface="+mn-ea"/>
              </a:rPr>
              <a:t>PR2, iRobot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Create, </a:t>
            </a:r>
            <a:r>
              <a:rPr lang="en-US" altLang="zh-CN" dirty="0" err="1" smtClean="0">
                <a:sym typeface="+mn-ea"/>
              </a:rPr>
              <a:t>TurtleBot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机械臂，灵巧手等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  <a:p>
            <a:pPr marL="285750" indent="-285750" defTabSz="914400" fontAlgn="auto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r>
              <a:rPr lang="en-US" altLang="zh-CN" dirty="0" smtClean="0">
                <a:sym typeface="+mn-ea"/>
              </a:rPr>
              <a:t>Environments</a:t>
            </a:r>
            <a:endParaRPr lang="en-US" altLang="zh-CN" dirty="0" smtClean="0"/>
          </a:p>
          <a:p>
            <a:pPr indent="0" defTabSz="914400" fontAlgn="auto">
              <a:lnSpc>
                <a:spcPct val="100000"/>
              </a:lnSpc>
              <a:spcAft>
                <a:spcPts val="0"/>
              </a:spcAft>
              <a:buClr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r>
              <a:rPr lang="zh-CN" altLang="en-US" dirty="0" smtClean="0"/>
              <a:t>  提供多种模拟环境</a:t>
            </a:r>
            <a:endParaRPr lang="zh-CN" altLang="en-US" dirty="0" smtClean="0"/>
          </a:p>
          <a:p>
            <a:pPr marL="285750" indent="-285750" defTabSz="914400" fontAlgn="auto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r>
              <a:rPr lang="en-US" altLang="zh-CN" dirty="0" smtClean="0">
                <a:sym typeface="+mn-ea"/>
              </a:rPr>
              <a:t>Programmatic Interfaces</a:t>
            </a:r>
            <a:endParaRPr lang="en-US" altLang="zh-CN" dirty="0" smtClean="0"/>
          </a:p>
          <a:p>
            <a:pPr indent="0" defTabSz="914400" fontAlgn="auto">
              <a:lnSpc>
                <a:spcPct val="100000"/>
              </a:lnSpc>
              <a:spcAft>
                <a:spcPts val="0"/>
              </a:spcAft>
              <a:buClrTx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</a:pPr>
            <a:r>
              <a:rPr lang="zh-CN" altLang="en-US" dirty="0" smtClean="0">
                <a:sym typeface="+mn-ea"/>
              </a:rPr>
              <a:t>  支持</a:t>
            </a:r>
            <a:r>
              <a:rPr lang="en-US" altLang="zh-CN" dirty="0" smtClean="0">
                <a:sym typeface="+mn-ea"/>
              </a:rPr>
              <a:t>ROS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API</a:t>
            </a:r>
            <a:r>
              <a:rPr lang="zh-CN" altLang="en-US" dirty="0" smtClean="0">
                <a:sym typeface="+mn-ea"/>
              </a:rPr>
              <a:t>接口</a:t>
            </a:r>
            <a:endParaRPr lang="en-US" altLang="zh-CN" dirty="0"/>
          </a:p>
          <a:p>
            <a:pPr marL="403225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" y="1001395"/>
            <a:ext cx="12190730" cy="2712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Gazebo</a:t>
            </a:r>
            <a:r>
              <a:rPr lang="zh-CN" altLang="en-US" sz="2400"/>
              <a:t>构架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服务器: 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/>
              <a:t>执行物理循环，生成传感器数据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执行文件: gzserver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Libraries: Physics, Sensors, Rendering, Transport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客户端: 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/>
              <a:t>提供用户交互和可视化仿真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执行文件: gzclient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Libraries: Transport, Rendering, GUI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2" name="文本框 1"/>
          <p:cNvSpPr txBox="1"/>
          <p:nvPr/>
        </p:nvSpPr>
        <p:spPr>
          <a:xfrm>
            <a:off x="-8890" y="1010285"/>
            <a:ext cx="1220724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运行</a:t>
            </a:r>
            <a:r>
              <a:rPr lang="en-US" altLang="zh-CN" sz="2400"/>
              <a:t>gazebo</a:t>
            </a:r>
            <a:endParaRPr lang="en-US" altLang="zh-CN" sz="2400"/>
          </a:p>
          <a:p>
            <a:pPr marL="425450" indent="-320675" defTabSz="-635"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单独运行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server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client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ClrTx/>
              <a:buFontTx/>
              <a:buNone/>
            </a:pPr>
            <a:r>
              <a:rPr lang="en-US" altLang="zh-CN" dirty="0" err="1">
                <a:sym typeface="+mn-ea"/>
              </a:rPr>
              <a:t>gzserver</a:t>
            </a:r>
            <a:endParaRPr lang="en-US" altLang="zh-CN" dirty="0"/>
          </a:p>
          <a:p>
            <a:pPr>
              <a:buClrTx/>
              <a:buFontTx/>
              <a:buNone/>
            </a:pPr>
            <a:r>
              <a:rPr lang="en-US" altLang="zh-CN" dirty="0" err="1">
                <a:sym typeface="+mn-ea"/>
              </a:rPr>
              <a:t>gzclient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425450" indent="-320675" defTabSz="-635"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zh-CN" altLang="en-US" dirty="0">
                <a:solidFill>
                  <a:schemeClr val="tx1"/>
                </a:solidFill>
              </a:rPr>
              <a:t>同时运行</a:t>
            </a:r>
            <a:r>
              <a:rPr lang="en-US" altLang="zh-CN" dirty="0">
                <a:solidFill>
                  <a:schemeClr val="tx1"/>
                </a:solidFill>
              </a:rPr>
              <a:t>gazebo server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en-US" altLang="zh-CN" dirty="0">
              <a:solidFill>
                <a:schemeClr val="tx1"/>
              </a:solidFill>
            </a:endParaRPr>
          </a:p>
          <a:p>
            <a:pPr marL="431800" indent="-317500" defTabSz="-635">
              <a:buClrTx/>
              <a:buSzPct val="45000"/>
              <a:buFontTx/>
              <a:buNone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en-US" altLang="zh-CN">
                <a:sym typeface="+mn-ea"/>
              </a:rPr>
              <a:t>gazebo</a:t>
            </a:r>
            <a:endParaRPr lang="en-US" altLang="zh-CN" dirty="0">
              <a:solidFill>
                <a:schemeClr val="tx1"/>
              </a:solidFill>
            </a:endParaRPr>
          </a:p>
          <a:p>
            <a:pPr marL="425450" indent="-320675" defTabSz="-635">
              <a:buSzPct val="45000"/>
              <a:buFont typeface="Wingdings" panose="05000000000000000000" pitchFamily="2" charset="2"/>
              <a:buChar char=""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ROS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中启动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431800" indent="-317500" defTabSz="-635">
              <a:buClrTx/>
              <a:buSzPct val="45000"/>
              <a:buFontTx/>
              <a:buNone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en-US" altLang="zh-CN" dirty="0" err="1">
                <a:sym typeface="+mn-ea"/>
              </a:rPr>
              <a:t>rosrun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gazebo_ros</a:t>
            </a:r>
            <a:r>
              <a:rPr lang="en-US" altLang="zh-CN" dirty="0">
                <a:sym typeface="+mn-ea"/>
              </a:rPr>
              <a:t> gazebo</a:t>
            </a:r>
            <a:endParaRPr lang="en-US" altLang="zh-CN" dirty="0"/>
          </a:p>
          <a:p>
            <a:pPr marL="457200" indent="-342900" defTabSz="-635">
              <a:buClrTx/>
              <a:buSzPct val="45000"/>
              <a:buFont typeface="Wingdings" panose="05000000000000000000" charset="0"/>
              <a:buChar char="l"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zh-CN" altLang="en-US" sz="2000" dirty="0"/>
              <a:t>故障排除</a:t>
            </a:r>
            <a:endParaRPr lang="zh-CN" altLang="en-US" sz="2000" dirty="0"/>
          </a:p>
          <a:p>
            <a:pPr marL="114300" indent="0" defTabSz="-635">
              <a:buClrTx/>
              <a:buSzPct val="45000"/>
              <a:buFont typeface="Arial" panose="020B0604020202020204" pitchFamily="34" charset="0"/>
              <a:buNone/>
              <a:tabLst>
                <a:tab pos="425450" algn="l"/>
                <a:tab pos="537845" algn="l"/>
                <a:tab pos="995045" algn="l"/>
                <a:tab pos="1452245" algn="l"/>
                <a:tab pos="1909445" algn="l"/>
                <a:tab pos="2366645" algn="l"/>
                <a:tab pos="2823845" algn="l"/>
                <a:tab pos="3281045" algn="l"/>
                <a:tab pos="3738245" algn="l"/>
                <a:tab pos="4195445" algn="l"/>
                <a:tab pos="4652645" algn="l"/>
                <a:tab pos="5109845" algn="l"/>
                <a:tab pos="5567045" algn="l"/>
                <a:tab pos="6024245" algn="l"/>
                <a:tab pos="6481445" algn="l"/>
                <a:tab pos="6938645" algn="l"/>
                <a:tab pos="7395845" algn="l"/>
                <a:tab pos="7853045" algn="l"/>
                <a:tab pos="8310245" algn="l"/>
                <a:tab pos="8767445" algn="l"/>
                <a:tab pos="9224645" algn="l"/>
              </a:tabLst>
            </a:pPr>
            <a:r>
              <a:rPr lang="en-US" altLang="zh-CN"/>
              <a:t>1.</a:t>
            </a:r>
            <a:r>
              <a:rPr lang="zh-CN" altLang="en-US"/>
              <a:t>服务器进程无法启动</a:t>
            </a:r>
            <a:endParaRPr lang="zh-CN" altLang="en-US"/>
          </a:p>
          <a:p>
            <a:r>
              <a:rPr lang="en-US" altLang="zh-CN"/>
              <a:t>ps ax | grep [g]z</a:t>
            </a:r>
            <a:endParaRPr lang="en-US" altLang="zh-CN"/>
          </a:p>
          <a:p>
            <a:r>
              <a:rPr lang="en-US" altLang="zh-CN"/>
              <a:t>kill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找不到</a:t>
            </a:r>
            <a:r>
              <a:rPr lang="en-US" altLang="zh-CN"/>
              <a:t>models</a:t>
            </a:r>
            <a:endParaRPr lang="en-US" altLang="zh-CN"/>
          </a:p>
          <a:p>
            <a:r>
              <a:rPr lang="en-US" altLang="zh-CN"/>
              <a:t>cd ~/.gazebo</a:t>
            </a:r>
            <a:endParaRPr lang="zh-CN" altLang="en-US"/>
          </a:p>
          <a:p>
            <a:r>
              <a:rPr lang="en-US" altLang="zh-CN"/>
              <a:t>mkdir models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https://bitbucket.org/osrf/gazebo_models/downloads</a:t>
            </a:r>
            <a:r>
              <a:rPr lang="zh-CN" altLang="en-US"/>
              <a:t>下载</a:t>
            </a:r>
            <a:r>
              <a:rPr lang="en-US" altLang="zh-CN"/>
              <a:t>models</a:t>
            </a:r>
            <a:endParaRPr lang="en-US" altLang="zh-CN"/>
          </a:p>
          <a:p>
            <a:r>
              <a:rPr lang="zh-CN" altLang="zh-CN"/>
              <a:t>解压到</a:t>
            </a:r>
            <a:r>
              <a:rPr lang="en-US" altLang="zh-CN"/>
              <a:t>models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414655"/>
            <a:ext cx="7369175" cy="401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95" y="4504055"/>
            <a:ext cx="8451215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2540" y="1022985"/>
            <a:ext cx="12197715" cy="504126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Gazebo empty_world.launch</a:t>
            </a:r>
            <a:r>
              <a:rPr lang="zh-CN" altLang="en-US" sz="2400">
                <a:ea typeface="宋体" panose="02010600030101010101" pitchFamily="2" charset="-122"/>
              </a:rPr>
              <a:t>文件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&lt;launch&gt;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&lt;!-- these are the arguments you can pass this launch file, for example paused:=true --&gt;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name="paused" default="false"/&gt;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name="use_sim_time" default="true"/&gt;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name="extra_gazebo_args" default=""/&gt;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name="gui" default="true"/&gt;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name="headless" default="false"/&gt;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name="debug" default="false"/&gt;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&lt;arg name="world_name" default="worlds/empty.world"/&gt; &lt;!-- Note: the world_name is with respect to GAZEBO_RESOURCE_PATH environmental variable --&gt;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&lt;!-- set use_sim_time flag --&gt;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&lt;group if="$(arg use_sim_time)"&gt;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&lt;param name="/use_sim_time" value="true" 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&lt;/group&gt;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10160" y="1022985"/>
            <a:ext cx="12207875" cy="5074920"/>
          </a:xfrm>
        </p:spPr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&lt;!-- set command arguments --&gt;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unless="$(arg paused)" name="command_arg1" value=""/&gt;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    if="$(arg paused)" name="command_arg1" value="-u"/&gt;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unless="$(arg headless)" name="command_arg2" value=""/&gt;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    if="$(arg headless)" name="command_arg2" value="-r"/&gt;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unless="$(arg verbose)" name="command_arg3" value=""/&gt;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    if="$(arg verbose)" name="command_arg3" value="--verbose"/&gt;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unless="$(arg debug)" name="script_type" value="gzserver"/&gt;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&lt;arg     if="$(arg debug)" name="script_type" value="debug"/&gt;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&lt;!-- start gazebo server--&gt;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&lt;node name="gazebo" pkg="gazebo_ros" type="$(arg script_type)" respawn="false" output="screen"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	args="$(arg command_arg1) $(arg command_arg2) $(arg command_arg3) -e $(arg physics) $(arg extra_gazebo_args) $(arg world_name)" /&gt;	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&lt;!-- start gazebo client --&gt;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&lt;group if="$(arg gui)"&gt;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&lt;node name="gazebo_gui" pkg="gazebo_ros" type="gzclient" respawn="false" output="screen"/&gt;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&lt;/group&gt;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&lt;/launch&gt;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8100</Words>
  <Application>WPS 演示</Application>
  <PresentationFormat/>
  <Paragraphs>243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Wingdings</vt:lpstr>
      <vt:lpstr>Segoe Print</vt:lpstr>
      <vt:lpstr>Calibri</vt:lpstr>
      <vt:lpstr>DejaVu Sans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5</cp:revision>
  <dcterms:created xsi:type="dcterms:W3CDTF">2016-08-09T10:55:00Z</dcterms:created>
  <dcterms:modified xsi:type="dcterms:W3CDTF">2016-08-11T08:31:34Z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