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79" r:id="rId13"/>
    <p:sldId id="261" r:id="rId14"/>
    <p:sldId id="263" r:id="rId15"/>
    <p:sldId id="264" r:id="rId16"/>
    <p:sldId id="265" r:id="rId17"/>
    <p:sldId id="266" r:id="rId18"/>
    <p:sldId id="267" r:id="rId19"/>
    <p:sldId id="269" r:id="rId20"/>
    <p:sldId id="273" r:id="rId21"/>
    <p:sldId id="277" r:id="rId22"/>
  </p:sldIdLst>
  <p:sldSz cx="12198350" cy="685927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33" name="PlaceHolder 2"/>
          <p:cNvSpPr>
            <a:spLocks noGrp="1"/>
          </p:cNvSpPr>
          <p:nvPr>
            <p:ph type="body"/>
          </p:nvPr>
        </p:nvSpPr>
        <p:spPr>
          <a:xfrm>
            <a:off x="609840" y="1604880"/>
            <a:ext cx="10977840" cy="1897200"/>
          </a:xfrm>
          <a:prstGeom prst="rect">
            <a:avLst/>
          </a:prstGeom>
        </p:spPr>
        <p:txBody>
          <a:bodyPr lIns="0" tIns="0" rIns="0" bIns="0"/>
          <a:p/>
        </p:txBody>
      </p:sp>
      <p:sp>
        <p:nvSpPr>
          <p:cNvPr id="34"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36" name="PlaceHolder 2"/>
          <p:cNvSpPr>
            <a:spLocks noGrp="1"/>
          </p:cNvSpPr>
          <p:nvPr>
            <p:ph type="body"/>
          </p:nvPr>
        </p:nvSpPr>
        <p:spPr>
          <a:xfrm>
            <a:off x="609840" y="1604880"/>
            <a:ext cx="5357160" cy="1897200"/>
          </a:xfrm>
          <a:prstGeom prst="rect">
            <a:avLst/>
          </a:prstGeom>
        </p:spPr>
        <p:txBody>
          <a:bodyPr lIns="0" tIns="0" rIns="0" bIns="0"/>
          <a:p/>
        </p:txBody>
      </p:sp>
      <p:sp>
        <p:nvSpPr>
          <p:cNvPr id="37" name="PlaceHolder 3"/>
          <p:cNvSpPr>
            <a:spLocks noGrp="1"/>
          </p:cNvSpPr>
          <p:nvPr>
            <p:ph type="body"/>
          </p:nvPr>
        </p:nvSpPr>
        <p:spPr>
          <a:xfrm>
            <a:off x="6235200" y="1604880"/>
            <a:ext cx="5357160" cy="1897200"/>
          </a:xfrm>
          <a:prstGeom prst="rect">
            <a:avLst/>
          </a:prstGeom>
        </p:spPr>
        <p:txBody>
          <a:bodyPr lIns="0" tIns="0" rIns="0" bIns="0"/>
          <a:p/>
        </p:txBody>
      </p:sp>
      <p:sp>
        <p:nvSpPr>
          <p:cNvPr id="38" name="PlaceHolder 4"/>
          <p:cNvSpPr>
            <a:spLocks noGrp="1"/>
          </p:cNvSpPr>
          <p:nvPr>
            <p:ph type="body"/>
          </p:nvPr>
        </p:nvSpPr>
        <p:spPr>
          <a:xfrm>
            <a:off x="6235200" y="3682800"/>
            <a:ext cx="5357160" cy="1897200"/>
          </a:xfrm>
          <a:prstGeom prst="rect">
            <a:avLst/>
          </a:prstGeom>
        </p:spPr>
        <p:txBody>
          <a:bodyPr lIns="0" tIns="0" rIns="0" bIns="0"/>
          <a:p/>
        </p:txBody>
      </p:sp>
      <p:sp>
        <p:nvSpPr>
          <p:cNvPr id="39"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41" name="PlaceHolder 2"/>
          <p:cNvSpPr>
            <a:spLocks noGrp="1"/>
          </p:cNvSpPr>
          <p:nvPr>
            <p:ph type="body"/>
          </p:nvPr>
        </p:nvSpPr>
        <p:spPr>
          <a:xfrm>
            <a:off x="609840" y="1604880"/>
            <a:ext cx="10977840" cy="3978000"/>
          </a:xfrm>
          <a:prstGeom prst="rect">
            <a:avLst/>
          </a:prstGeom>
        </p:spPr>
        <p:txBody>
          <a:bodyPr lIns="0" tIns="0" rIns="0" bIns="0"/>
          <a:p/>
        </p:txBody>
      </p:sp>
      <p:sp>
        <p:nvSpPr>
          <p:cNvPr id="42" name="PlaceHolder 3"/>
          <p:cNvSpPr>
            <a:spLocks noGrp="1"/>
          </p:cNvSpPr>
          <p:nvPr>
            <p:ph type="body"/>
          </p:nvPr>
        </p:nvSpPr>
        <p:spPr>
          <a:xfrm>
            <a:off x="609840" y="1604880"/>
            <a:ext cx="10977840" cy="3978000"/>
          </a:xfrm>
          <a:prstGeom prst="rect">
            <a:avLst/>
          </a:prstGeom>
        </p:spPr>
        <p:txBody>
          <a:bodyPr lIns="0" tIns="0" rIns="0" bIns="0"/>
          <a:p/>
        </p:txBody>
      </p:sp>
      <p:pic>
        <p:nvPicPr>
          <p:cNvPr id="43" name="图片 42"/>
          <p:cNvPicPr/>
          <p:nvPr/>
        </p:nvPicPr>
        <p:blipFill>
          <a:blip r:embed="rId2"/>
          <a:stretch>
            <a:fillRect/>
          </a:stretch>
        </p:blipFill>
        <p:spPr>
          <a:xfrm>
            <a:off x="3605760" y="1604880"/>
            <a:ext cx="4985640" cy="3978000"/>
          </a:xfrm>
          <a:prstGeom prst="rect">
            <a:avLst/>
          </a:prstGeom>
          <a:ln>
            <a:noFill/>
          </a:ln>
        </p:spPr>
      </p:pic>
      <p:pic>
        <p:nvPicPr>
          <p:cNvPr id="44" name="图片 43"/>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54"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56"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58" name="PlaceHolder 2"/>
          <p:cNvSpPr>
            <a:spLocks noGrp="1"/>
          </p:cNvSpPr>
          <p:nvPr>
            <p:ph type="body"/>
          </p:nvPr>
        </p:nvSpPr>
        <p:spPr>
          <a:xfrm>
            <a:off x="609840" y="1604880"/>
            <a:ext cx="5357160" cy="3978000"/>
          </a:xfrm>
          <a:prstGeom prst="rect">
            <a:avLst/>
          </a:prstGeom>
        </p:spPr>
        <p:txBody>
          <a:bodyPr lIns="0" tIns="0" rIns="0" bIns="0"/>
          <a:p/>
        </p:txBody>
      </p:sp>
      <p:sp>
        <p:nvSpPr>
          <p:cNvPr id="59"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840" y="273600"/>
            <a:ext cx="10977840" cy="1145520"/>
          </a:xfrm>
          <a:prstGeom prst="rect">
            <a:avLst/>
          </a:prstGeom>
        </p:spPr>
        <p:txBody>
          <a:bodyPr lIns="0" tIns="0" rIns="0" bIns="0" anchor="ctr"/>
          <a:p>
            <a:pPr algn="c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63" name="PlaceHolder 2"/>
          <p:cNvSpPr>
            <a:spLocks noGrp="1"/>
          </p:cNvSpPr>
          <p:nvPr>
            <p:ph type="body"/>
          </p:nvPr>
        </p:nvSpPr>
        <p:spPr>
          <a:xfrm>
            <a:off x="609840" y="1604880"/>
            <a:ext cx="5357160" cy="1897200"/>
          </a:xfrm>
          <a:prstGeom prst="rect">
            <a:avLst/>
          </a:prstGeom>
        </p:spPr>
        <p:txBody>
          <a:bodyPr lIns="0" tIns="0" rIns="0" bIns="0"/>
          <a:p/>
        </p:txBody>
      </p:sp>
      <p:sp>
        <p:nvSpPr>
          <p:cNvPr id="64" name="PlaceHolder 3"/>
          <p:cNvSpPr>
            <a:spLocks noGrp="1"/>
          </p:cNvSpPr>
          <p:nvPr>
            <p:ph type="body"/>
          </p:nvPr>
        </p:nvSpPr>
        <p:spPr>
          <a:xfrm>
            <a:off x="609840" y="3682800"/>
            <a:ext cx="5357160" cy="1897200"/>
          </a:xfrm>
          <a:prstGeom prst="rect">
            <a:avLst/>
          </a:prstGeom>
        </p:spPr>
        <p:txBody>
          <a:bodyPr lIns="0" tIns="0" rIns="0" bIns="0"/>
          <a:p/>
        </p:txBody>
      </p:sp>
      <p:sp>
        <p:nvSpPr>
          <p:cNvPr id="65"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2"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67" name="PlaceHolder 2"/>
          <p:cNvSpPr>
            <a:spLocks noGrp="1"/>
          </p:cNvSpPr>
          <p:nvPr>
            <p:ph type="body"/>
          </p:nvPr>
        </p:nvSpPr>
        <p:spPr>
          <a:xfrm>
            <a:off x="609840" y="1604880"/>
            <a:ext cx="5357160" cy="3978000"/>
          </a:xfrm>
          <a:prstGeom prst="rect">
            <a:avLst/>
          </a:prstGeom>
        </p:spPr>
        <p:txBody>
          <a:bodyPr lIns="0" tIns="0" rIns="0" bIns="0"/>
          <a:p/>
        </p:txBody>
      </p:sp>
      <p:sp>
        <p:nvSpPr>
          <p:cNvPr id="68" name="PlaceHolder 3"/>
          <p:cNvSpPr>
            <a:spLocks noGrp="1"/>
          </p:cNvSpPr>
          <p:nvPr>
            <p:ph type="body"/>
          </p:nvPr>
        </p:nvSpPr>
        <p:spPr>
          <a:xfrm>
            <a:off x="6235200" y="1604880"/>
            <a:ext cx="5357160" cy="1897200"/>
          </a:xfrm>
          <a:prstGeom prst="rect">
            <a:avLst/>
          </a:prstGeom>
        </p:spPr>
        <p:txBody>
          <a:bodyPr lIns="0" tIns="0" rIns="0" bIns="0"/>
          <a:p/>
        </p:txBody>
      </p:sp>
      <p:sp>
        <p:nvSpPr>
          <p:cNvPr id="69"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71" name="PlaceHolder 2"/>
          <p:cNvSpPr>
            <a:spLocks noGrp="1"/>
          </p:cNvSpPr>
          <p:nvPr>
            <p:ph type="body"/>
          </p:nvPr>
        </p:nvSpPr>
        <p:spPr>
          <a:xfrm>
            <a:off x="609840" y="1604880"/>
            <a:ext cx="5357160" cy="1897200"/>
          </a:xfrm>
          <a:prstGeom prst="rect">
            <a:avLst/>
          </a:prstGeom>
        </p:spPr>
        <p:txBody>
          <a:bodyPr lIns="0" tIns="0" rIns="0" bIns="0"/>
          <a:p/>
        </p:txBody>
      </p:sp>
      <p:sp>
        <p:nvSpPr>
          <p:cNvPr id="72" name="PlaceHolder 3"/>
          <p:cNvSpPr>
            <a:spLocks noGrp="1"/>
          </p:cNvSpPr>
          <p:nvPr>
            <p:ph type="body"/>
          </p:nvPr>
        </p:nvSpPr>
        <p:spPr>
          <a:xfrm>
            <a:off x="6235200" y="1604880"/>
            <a:ext cx="5357160" cy="1897200"/>
          </a:xfrm>
          <a:prstGeom prst="rect">
            <a:avLst/>
          </a:prstGeom>
        </p:spPr>
        <p:txBody>
          <a:bodyPr lIns="0" tIns="0" rIns="0" bIns="0"/>
          <a:p/>
        </p:txBody>
      </p:sp>
      <p:sp>
        <p:nvSpPr>
          <p:cNvPr id="73"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75" name="PlaceHolder 2"/>
          <p:cNvSpPr>
            <a:spLocks noGrp="1"/>
          </p:cNvSpPr>
          <p:nvPr>
            <p:ph type="body"/>
          </p:nvPr>
        </p:nvSpPr>
        <p:spPr>
          <a:xfrm>
            <a:off x="609840" y="1604880"/>
            <a:ext cx="10977840" cy="1897200"/>
          </a:xfrm>
          <a:prstGeom prst="rect">
            <a:avLst/>
          </a:prstGeom>
        </p:spPr>
        <p:txBody>
          <a:bodyPr lIns="0" tIns="0" rIns="0" bIns="0"/>
          <a:p/>
        </p:txBody>
      </p:sp>
      <p:sp>
        <p:nvSpPr>
          <p:cNvPr id="76"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78" name="PlaceHolder 2"/>
          <p:cNvSpPr>
            <a:spLocks noGrp="1"/>
          </p:cNvSpPr>
          <p:nvPr>
            <p:ph type="body"/>
          </p:nvPr>
        </p:nvSpPr>
        <p:spPr>
          <a:xfrm>
            <a:off x="609840" y="1604880"/>
            <a:ext cx="5357160" cy="1897200"/>
          </a:xfrm>
          <a:prstGeom prst="rect">
            <a:avLst/>
          </a:prstGeom>
        </p:spPr>
        <p:txBody>
          <a:bodyPr lIns="0" tIns="0" rIns="0" bIns="0"/>
          <a:p/>
        </p:txBody>
      </p:sp>
      <p:sp>
        <p:nvSpPr>
          <p:cNvPr id="79" name="PlaceHolder 3"/>
          <p:cNvSpPr>
            <a:spLocks noGrp="1"/>
          </p:cNvSpPr>
          <p:nvPr>
            <p:ph type="body"/>
          </p:nvPr>
        </p:nvSpPr>
        <p:spPr>
          <a:xfrm>
            <a:off x="6235200" y="1604880"/>
            <a:ext cx="5357160" cy="1897200"/>
          </a:xfrm>
          <a:prstGeom prst="rect">
            <a:avLst/>
          </a:prstGeom>
        </p:spPr>
        <p:txBody>
          <a:bodyPr lIns="0" tIns="0" rIns="0" bIns="0"/>
          <a:p/>
        </p:txBody>
      </p:sp>
      <p:sp>
        <p:nvSpPr>
          <p:cNvPr id="80" name="PlaceHolder 4"/>
          <p:cNvSpPr>
            <a:spLocks noGrp="1"/>
          </p:cNvSpPr>
          <p:nvPr>
            <p:ph type="body"/>
          </p:nvPr>
        </p:nvSpPr>
        <p:spPr>
          <a:xfrm>
            <a:off x="6235200" y="3682800"/>
            <a:ext cx="5357160" cy="1897200"/>
          </a:xfrm>
          <a:prstGeom prst="rect">
            <a:avLst/>
          </a:prstGeom>
        </p:spPr>
        <p:txBody>
          <a:bodyPr lIns="0" tIns="0" rIns="0" bIns="0"/>
          <a:p/>
        </p:txBody>
      </p:sp>
      <p:sp>
        <p:nvSpPr>
          <p:cNvPr id="81"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83" name="PlaceHolder 2"/>
          <p:cNvSpPr>
            <a:spLocks noGrp="1"/>
          </p:cNvSpPr>
          <p:nvPr>
            <p:ph type="body"/>
          </p:nvPr>
        </p:nvSpPr>
        <p:spPr>
          <a:xfrm>
            <a:off x="609840" y="1604880"/>
            <a:ext cx="10977840" cy="3978000"/>
          </a:xfrm>
          <a:prstGeom prst="rect">
            <a:avLst/>
          </a:prstGeom>
        </p:spPr>
        <p:txBody>
          <a:bodyPr lIns="0" tIns="0" rIns="0" bIns="0"/>
          <a:p/>
        </p:txBody>
      </p:sp>
      <p:sp>
        <p:nvSpPr>
          <p:cNvPr id="84" name="PlaceHolder 3"/>
          <p:cNvSpPr>
            <a:spLocks noGrp="1"/>
          </p:cNvSpPr>
          <p:nvPr>
            <p:ph type="body"/>
          </p:nvPr>
        </p:nvSpPr>
        <p:spPr>
          <a:xfrm>
            <a:off x="609840" y="1604880"/>
            <a:ext cx="10977840" cy="3978000"/>
          </a:xfrm>
          <a:prstGeom prst="rect">
            <a:avLst/>
          </a:prstGeom>
        </p:spPr>
        <p:txBody>
          <a:bodyPr lIns="0" tIns="0" rIns="0" bIns="0"/>
          <a:p/>
        </p:txBody>
      </p:sp>
      <p:pic>
        <p:nvPicPr>
          <p:cNvPr id="85" name="图片 84"/>
          <p:cNvPicPr/>
          <p:nvPr/>
        </p:nvPicPr>
        <p:blipFill>
          <a:blip r:embed="rId2"/>
          <a:stretch>
            <a:fillRect/>
          </a:stretch>
        </p:blipFill>
        <p:spPr>
          <a:xfrm>
            <a:off x="3605760" y="1604880"/>
            <a:ext cx="4985640" cy="3978000"/>
          </a:xfrm>
          <a:prstGeom prst="rect">
            <a:avLst/>
          </a:prstGeom>
          <a:ln>
            <a:noFill/>
          </a:ln>
        </p:spPr>
      </p:pic>
      <p:pic>
        <p:nvPicPr>
          <p:cNvPr id="86" name="图片 85"/>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97"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99"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01" name="PlaceHolder 2"/>
          <p:cNvSpPr>
            <a:spLocks noGrp="1"/>
          </p:cNvSpPr>
          <p:nvPr>
            <p:ph type="body"/>
          </p:nvPr>
        </p:nvSpPr>
        <p:spPr>
          <a:xfrm>
            <a:off x="609840" y="1604880"/>
            <a:ext cx="5357160" cy="3978000"/>
          </a:xfrm>
          <a:prstGeom prst="rect">
            <a:avLst/>
          </a:prstGeom>
        </p:spPr>
        <p:txBody>
          <a:bodyPr lIns="0" tIns="0" rIns="0" bIns="0"/>
          <a:p/>
        </p:txBody>
      </p:sp>
      <p:sp>
        <p:nvSpPr>
          <p:cNvPr id="102"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840" y="273600"/>
            <a:ext cx="10977840" cy="1145520"/>
          </a:xfrm>
          <a:prstGeom prst="rect">
            <a:avLst/>
          </a:prstGeom>
        </p:spPr>
        <p:txBody>
          <a:bodyPr lIns="0" tIns="0" rIns="0" bIns="0" anchor="ctr"/>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4"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06" name="PlaceHolder 2"/>
          <p:cNvSpPr>
            <a:spLocks noGrp="1"/>
          </p:cNvSpPr>
          <p:nvPr>
            <p:ph type="body"/>
          </p:nvPr>
        </p:nvSpPr>
        <p:spPr>
          <a:xfrm>
            <a:off x="609840" y="1604880"/>
            <a:ext cx="5357160" cy="1897200"/>
          </a:xfrm>
          <a:prstGeom prst="rect">
            <a:avLst/>
          </a:prstGeom>
        </p:spPr>
        <p:txBody>
          <a:bodyPr lIns="0" tIns="0" rIns="0" bIns="0"/>
          <a:p/>
        </p:txBody>
      </p:sp>
      <p:sp>
        <p:nvSpPr>
          <p:cNvPr id="107" name="PlaceHolder 3"/>
          <p:cNvSpPr>
            <a:spLocks noGrp="1"/>
          </p:cNvSpPr>
          <p:nvPr>
            <p:ph type="body"/>
          </p:nvPr>
        </p:nvSpPr>
        <p:spPr>
          <a:xfrm>
            <a:off x="609840" y="3682800"/>
            <a:ext cx="5357160" cy="1897200"/>
          </a:xfrm>
          <a:prstGeom prst="rect">
            <a:avLst/>
          </a:prstGeom>
        </p:spPr>
        <p:txBody>
          <a:bodyPr lIns="0" tIns="0" rIns="0" bIns="0"/>
          <a:p/>
        </p:txBody>
      </p:sp>
      <p:sp>
        <p:nvSpPr>
          <p:cNvPr id="108"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10" name="PlaceHolder 2"/>
          <p:cNvSpPr>
            <a:spLocks noGrp="1"/>
          </p:cNvSpPr>
          <p:nvPr>
            <p:ph type="body"/>
          </p:nvPr>
        </p:nvSpPr>
        <p:spPr>
          <a:xfrm>
            <a:off x="609840" y="1604880"/>
            <a:ext cx="5357160" cy="3978000"/>
          </a:xfrm>
          <a:prstGeom prst="rect">
            <a:avLst/>
          </a:prstGeom>
        </p:spPr>
        <p:txBody>
          <a:bodyPr lIns="0" tIns="0" rIns="0" bIns="0"/>
          <a:p/>
        </p:txBody>
      </p:sp>
      <p:sp>
        <p:nvSpPr>
          <p:cNvPr id="111" name="PlaceHolder 3"/>
          <p:cNvSpPr>
            <a:spLocks noGrp="1"/>
          </p:cNvSpPr>
          <p:nvPr>
            <p:ph type="body"/>
          </p:nvPr>
        </p:nvSpPr>
        <p:spPr>
          <a:xfrm>
            <a:off x="6235200" y="1604880"/>
            <a:ext cx="5357160" cy="1897200"/>
          </a:xfrm>
          <a:prstGeom prst="rect">
            <a:avLst/>
          </a:prstGeom>
        </p:spPr>
        <p:txBody>
          <a:bodyPr lIns="0" tIns="0" rIns="0" bIns="0"/>
          <a:p/>
        </p:txBody>
      </p:sp>
      <p:sp>
        <p:nvSpPr>
          <p:cNvPr id="112"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14" name="PlaceHolder 2"/>
          <p:cNvSpPr>
            <a:spLocks noGrp="1"/>
          </p:cNvSpPr>
          <p:nvPr>
            <p:ph type="body"/>
          </p:nvPr>
        </p:nvSpPr>
        <p:spPr>
          <a:xfrm>
            <a:off x="609840" y="1604880"/>
            <a:ext cx="5357160" cy="1897200"/>
          </a:xfrm>
          <a:prstGeom prst="rect">
            <a:avLst/>
          </a:prstGeom>
        </p:spPr>
        <p:txBody>
          <a:bodyPr lIns="0" tIns="0" rIns="0" bIns="0"/>
          <a:p/>
        </p:txBody>
      </p:sp>
      <p:sp>
        <p:nvSpPr>
          <p:cNvPr id="115" name="PlaceHolder 3"/>
          <p:cNvSpPr>
            <a:spLocks noGrp="1"/>
          </p:cNvSpPr>
          <p:nvPr>
            <p:ph type="body"/>
          </p:nvPr>
        </p:nvSpPr>
        <p:spPr>
          <a:xfrm>
            <a:off x="6235200" y="1604880"/>
            <a:ext cx="5357160" cy="1897200"/>
          </a:xfrm>
          <a:prstGeom prst="rect">
            <a:avLst/>
          </a:prstGeom>
        </p:spPr>
        <p:txBody>
          <a:bodyPr lIns="0" tIns="0" rIns="0" bIns="0"/>
          <a:p/>
        </p:txBody>
      </p:sp>
      <p:sp>
        <p:nvSpPr>
          <p:cNvPr id="116"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18" name="PlaceHolder 2"/>
          <p:cNvSpPr>
            <a:spLocks noGrp="1"/>
          </p:cNvSpPr>
          <p:nvPr>
            <p:ph type="body"/>
          </p:nvPr>
        </p:nvSpPr>
        <p:spPr>
          <a:xfrm>
            <a:off x="609840" y="1604880"/>
            <a:ext cx="10977840" cy="1897200"/>
          </a:xfrm>
          <a:prstGeom prst="rect">
            <a:avLst/>
          </a:prstGeom>
        </p:spPr>
        <p:txBody>
          <a:bodyPr lIns="0" tIns="0" rIns="0" bIns="0"/>
          <a:p/>
        </p:txBody>
      </p:sp>
      <p:sp>
        <p:nvSpPr>
          <p:cNvPr id="119"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21" name="PlaceHolder 2"/>
          <p:cNvSpPr>
            <a:spLocks noGrp="1"/>
          </p:cNvSpPr>
          <p:nvPr>
            <p:ph type="body"/>
          </p:nvPr>
        </p:nvSpPr>
        <p:spPr>
          <a:xfrm>
            <a:off x="609840" y="1604880"/>
            <a:ext cx="5357160" cy="1897200"/>
          </a:xfrm>
          <a:prstGeom prst="rect">
            <a:avLst/>
          </a:prstGeom>
        </p:spPr>
        <p:txBody>
          <a:bodyPr lIns="0" tIns="0" rIns="0" bIns="0"/>
          <a:p/>
        </p:txBody>
      </p:sp>
      <p:sp>
        <p:nvSpPr>
          <p:cNvPr id="122" name="PlaceHolder 3"/>
          <p:cNvSpPr>
            <a:spLocks noGrp="1"/>
          </p:cNvSpPr>
          <p:nvPr>
            <p:ph type="body"/>
          </p:nvPr>
        </p:nvSpPr>
        <p:spPr>
          <a:xfrm>
            <a:off x="6235200" y="1604880"/>
            <a:ext cx="5357160" cy="1897200"/>
          </a:xfrm>
          <a:prstGeom prst="rect">
            <a:avLst/>
          </a:prstGeom>
        </p:spPr>
        <p:txBody>
          <a:bodyPr lIns="0" tIns="0" rIns="0" bIns="0"/>
          <a:p/>
        </p:txBody>
      </p:sp>
      <p:sp>
        <p:nvSpPr>
          <p:cNvPr id="123" name="PlaceHolder 4"/>
          <p:cNvSpPr>
            <a:spLocks noGrp="1"/>
          </p:cNvSpPr>
          <p:nvPr>
            <p:ph type="body"/>
          </p:nvPr>
        </p:nvSpPr>
        <p:spPr>
          <a:xfrm>
            <a:off x="6235200" y="3682800"/>
            <a:ext cx="5357160" cy="1897200"/>
          </a:xfrm>
          <a:prstGeom prst="rect">
            <a:avLst/>
          </a:prstGeom>
        </p:spPr>
        <p:txBody>
          <a:bodyPr lIns="0" tIns="0" rIns="0" bIns="0"/>
          <a:p/>
        </p:txBody>
      </p:sp>
      <p:sp>
        <p:nvSpPr>
          <p:cNvPr id="124"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26" name="PlaceHolder 2"/>
          <p:cNvSpPr>
            <a:spLocks noGrp="1"/>
          </p:cNvSpPr>
          <p:nvPr>
            <p:ph type="body"/>
          </p:nvPr>
        </p:nvSpPr>
        <p:spPr>
          <a:xfrm>
            <a:off x="609840" y="1604880"/>
            <a:ext cx="10977840" cy="3978000"/>
          </a:xfrm>
          <a:prstGeom prst="rect">
            <a:avLst/>
          </a:prstGeom>
        </p:spPr>
        <p:txBody>
          <a:bodyPr lIns="0" tIns="0" rIns="0" bIns="0"/>
          <a:p/>
        </p:txBody>
      </p:sp>
      <p:sp>
        <p:nvSpPr>
          <p:cNvPr id="127" name="PlaceHolder 3"/>
          <p:cNvSpPr>
            <a:spLocks noGrp="1"/>
          </p:cNvSpPr>
          <p:nvPr>
            <p:ph type="body"/>
          </p:nvPr>
        </p:nvSpPr>
        <p:spPr>
          <a:xfrm>
            <a:off x="609840" y="1604880"/>
            <a:ext cx="10977840" cy="3978000"/>
          </a:xfrm>
          <a:prstGeom prst="rect">
            <a:avLst/>
          </a:prstGeom>
        </p:spPr>
        <p:txBody>
          <a:bodyPr lIns="0" tIns="0" rIns="0" bIns="0"/>
          <a:p/>
        </p:txBody>
      </p:sp>
      <p:pic>
        <p:nvPicPr>
          <p:cNvPr id="128" name="图片 127"/>
          <p:cNvPicPr/>
          <p:nvPr/>
        </p:nvPicPr>
        <p:blipFill>
          <a:blip r:embed="rId2"/>
          <a:stretch>
            <a:fillRect/>
          </a:stretch>
        </p:blipFill>
        <p:spPr>
          <a:xfrm>
            <a:off x="3605760" y="1604880"/>
            <a:ext cx="4985640" cy="3978000"/>
          </a:xfrm>
          <a:prstGeom prst="rect">
            <a:avLst/>
          </a:prstGeom>
          <a:ln>
            <a:noFill/>
          </a:ln>
        </p:spPr>
      </p:pic>
      <p:pic>
        <p:nvPicPr>
          <p:cNvPr id="129" name="图片 128"/>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39"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41"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6" name="PlaceHolder 2"/>
          <p:cNvSpPr>
            <a:spLocks noGrp="1"/>
          </p:cNvSpPr>
          <p:nvPr>
            <p:ph type="body"/>
          </p:nvPr>
        </p:nvSpPr>
        <p:spPr>
          <a:xfrm>
            <a:off x="609840" y="1604880"/>
            <a:ext cx="5357160" cy="3978000"/>
          </a:xfrm>
          <a:prstGeom prst="rect">
            <a:avLst/>
          </a:prstGeom>
        </p:spPr>
        <p:txBody>
          <a:bodyPr lIns="0" tIns="0" rIns="0" bIns="0"/>
          <a:p/>
        </p:txBody>
      </p:sp>
      <p:sp>
        <p:nvSpPr>
          <p:cNvPr id="17"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43" name="PlaceHolder 2"/>
          <p:cNvSpPr>
            <a:spLocks noGrp="1"/>
          </p:cNvSpPr>
          <p:nvPr>
            <p:ph type="body"/>
          </p:nvPr>
        </p:nvSpPr>
        <p:spPr>
          <a:xfrm>
            <a:off x="609840" y="1604880"/>
            <a:ext cx="5357160" cy="3978000"/>
          </a:xfrm>
          <a:prstGeom prst="rect">
            <a:avLst/>
          </a:prstGeom>
        </p:spPr>
        <p:txBody>
          <a:bodyPr lIns="0" tIns="0" rIns="0" bIns="0"/>
          <a:p/>
        </p:txBody>
      </p:sp>
      <p:sp>
        <p:nvSpPr>
          <p:cNvPr id="144"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840" y="273600"/>
            <a:ext cx="10977840" cy="1145520"/>
          </a:xfrm>
          <a:prstGeom prst="rect">
            <a:avLst/>
          </a:prstGeom>
        </p:spPr>
        <p:txBody>
          <a:bodyPr lIns="0" tIns="0" rIns="0" bIns="0" anchor="ctr"/>
          <a:p>
            <a:pPr algn="c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48" name="PlaceHolder 2"/>
          <p:cNvSpPr>
            <a:spLocks noGrp="1"/>
          </p:cNvSpPr>
          <p:nvPr>
            <p:ph type="body"/>
          </p:nvPr>
        </p:nvSpPr>
        <p:spPr>
          <a:xfrm>
            <a:off x="609840" y="1604880"/>
            <a:ext cx="5357160" cy="1897200"/>
          </a:xfrm>
          <a:prstGeom prst="rect">
            <a:avLst/>
          </a:prstGeom>
        </p:spPr>
        <p:txBody>
          <a:bodyPr lIns="0" tIns="0" rIns="0" bIns="0"/>
          <a:p/>
        </p:txBody>
      </p:sp>
      <p:sp>
        <p:nvSpPr>
          <p:cNvPr id="149" name="PlaceHolder 3"/>
          <p:cNvSpPr>
            <a:spLocks noGrp="1"/>
          </p:cNvSpPr>
          <p:nvPr>
            <p:ph type="body"/>
          </p:nvPr>
        </p:nvSpPr>
        <p:spPr>
          <a:xfrm>
            <a:off x="609840" y="3682800"/>
            <a:ext cx="5357160" cy="1897200"/>
          </a:xfrm>
          <a:prstGeom prst="rect">
            <a:avLst/>
          </a:prstGeom>
        </p:spPr>
        <p:txBody>
          <a:bodyPr lIns="0" tIns="0" rIns="0" bIns="0"/>
          <a:p/>
        </p:txBody>
      </p:sp>
      <p:sp>
        <p:nvSpPr>
          <p:cNvPr id="150"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52" name="PlaceHolder 2"/>
          <p:cNvSpPr>
            <a:spLocks noGrp="1"/>
          </p:cNvSpPr>
          <p:nvPr>
            <p:ph type="body"/>
          </p:nvPr>
        </p:nvSpPr>
        <p:spPr>
          <a:xfrm>
            <a:off x="609840" y="1604880"/>
            <a:ext cx="5357160" cy="3978000"/>
          </a:xfrm>
          <a:prstGeom prst="rect">
            <a:avLst/>
          </a:prstGeom>
        </p:spPr>
        <p:txBody>
          <a:bodyPr lIns="0" tIns="0" rIns="0" bIns="0"/>
          <a:p/>
        </p:txBody>
      </p:sp>
      <p:sp>
        <p:nvSpPr>
          <p:cNvPr id="153" name="PlaceHolder 3"/>
          <p:cNvSpPr>
            <a:spLocks noGrp="1"/>
          </p:cNvSpPr>
          <p:nvPr>
            <p:ph type="body"/>
          </p:nvPr>
        </p:nvSpPr>
        <p:spPr>
          <a:xfrm>
            <a:off x="6235200" y="1604880"/>
            <a:ext cx="5357160" cy="1897200"/>
          </a:xfrm>
          <a:prstGeom prst="rect">
            <a:avLst/>
          </a:prstGeom>
        </p:spPr>
        <p:txBody>
          <a:bodyPr lIns="0" tIns="0" rIns="0" bIns="0"/>
          <a:p/>
        </p:txBody>
      </p:sp>
      <p:sp>
        <p:nvSpPr>
          <p:cNvPr id="154"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56" name="PlaceHolder 2"/>
          <p:cNvSpPr>
            <a:spLocks noGrp="1"/>
          </p:cNvSpPr>
          <p:nvPr>
            <p:ph type="body"/>
          </p:nvPr>
        </p:nvSpPr>
        <p:spPr>
          <a:xfrm>
            <a:off x="609840" y="1604880"/>
            <a:ext cx="5357160" cy="1897200"/>
          </a:xfrm>
          <a:prstGeom prst="rect">
            <a:avLst/>
          </a:prstGeom>
        </p:spPr>
        <p:txBody>
          <a:bodyPr lIns="0" tIns="0" rIns="0" bIns="0"/>
          <a:p/>
        </p:txBody>
      </p:sp>
      <p:sp>
        <p:nvSpPr>
          <p:cNvPr id="157" name="PlaceHolder 3"/>
          <p:cNvSpPr>
            <a:spLocks noGrp="1"/>
          </p:cNvSpPr>
          <p:nvPr>
            <p:ph type="body"/>
          </p:nvPr>
        </p:nvSpPr>
        <p:spPr>
          <a:xfrm>
            <a:off x="6235200" y="1604880"/>
            <a:ext cx="5357160" cy="1897200"/>
          </a:xfrm>
          <a:prstGeom prst="rect">
            <a:avLst/>
          </a:prstGeom>
        </p:spPr>
        <p:txBody>
          <a:bodyPr lIns="0" tIns="0" rIns="0" bIns="0"/>
          <a:p/>
        </p:txBody>
      </p:sp>
      <p:sp>
        <p:nvSpPr>
          <p:cNvPr id="158"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60" name="PlaceHolder 2"/>
          <p:cNvSpPr>
            <a:spLocks noGrp="1"/>
          </p:cNvSpPr>
          <p:nvPr>
            <p:ph type="body"/>
          </p:nvPr>
        </p:nvSpPr>
        <p:spPr>
          <a:xfrm>
            <a:off x="609840" y="1604880"/>
            <a:ext cx="10977840" cy="1897200"/>
          </a:xfrm>
          <a:prstGeom prst="rect">
            <a:avLst/>
          </a:prstGeom>
        </p:spPr>
        <p:txBody>
          <a:bodyPr lIns="0" tIns="0" rIns="0" bIns="0"/>
          <a:p/>
        </p:txBody>
      </p:sp>
      <p:sp>
        <p:nvSpPr>
          <p:cNvPr id="161"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63" name="PlaceHolder 2"/>
          <p:cNvSpPr>
            <a:spLocks noGrp="1"/>
          </p:cNvSpPr>
          <p:nvPr>
            <p:ph type="body"/>
          </p:nvPr>
        </p:nvSpPr>
        <p:spPr>
          <a:xfrm>
            <a:off x="609840" y="1604880"/>
            <a:ext cx="5357160" cy="1897200"/>
          </a:xfrm>
          <a:prstGeom prst="rect">
            <a:avLst/>
          </a:prstGeom>
        </p:spPr>
        <p:txBody>
          <a:bodyPr lIns="0" tIns="0" rIns="0" bIns="0"/>
          <a:p/>
        </p:txBody>
      </p:sp>
      <p:sp>
        <p:nvSpPr>
          <p:cNvPr id="164" name="PlaceHolder 3"/>
          <p:cNvSpPr>
            <a:spLocks noGrp="1"/>
          </p:cNvSpPr>
          <p:nvPr>
            <p:ph type="body"/>
          </p:nvPr>
        </p:nvSpPr>
        <p:spPr>
          <a:xfrm>
            <a:off x="6235200" y="1604880"/>
            <a:ext cx="5357160" cy="1897200"/>
          </a:xfrm>
          <a:prstGeom prst="rect">
            <a:avLst/>
          </a:prstGeom>
        </p:spPr>
        <p:txBody>
          <a:bodyPr lIns="0" tIns="0" rIns="0" bIns="0"/>
          <a:p/>
        </p:txBody>
      </p:sp>
      <p:sp>
        <p:nvSpPr>
          <p:cNvPr id="165" name="PlaceHolder 4"/>
          <p:cNvSpPr>
            <a:spLocks noGrp="1"/>
          </p:cNvSpPr>
          <p:nvPr>
            <p:ph type="body"/>
          </p:nvPr>
        </p:nvSpPr>
        <p:spPr>
          <a:xfrm>
            <a:off x="6235200" y="3682800"/>
            <a:ext cx="5357160" cy="1897200"/>
          </a:xfrm>
          <a:prstGeom prst="rect">
            <a:avLst/>
          </a:prstGeom>
        </p:spPr>
        <p:txBody>
          <a:bodyPr lIns="0" tIns="0" rIns="0" bIns="0"/>
          <a:p/>
        </p:txBody>
      </p:sp>
      <p:sp>
        <p:nvSpPr>
          <p:cNvPr id="166"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68" name="PlaceHolder 2"/>
          <p:cNvSpPr>
            <a:spLocks noGrp="1"/>
          </p:cNvSpPr>
          <p:nvPr>
            <p:ph type="body"/>
          </p:nvPr>
        </p:nvSpPr>
        <p:spPr>
          <a:xfrm>
            <a:off x="609840" y="1604880"/>
            <a:ext cx="10977840" cy="3978000"/>
          </a:xfrm>
          <a:prstGeom prst="rect">
            <a:avLst/>
          </a:prstGeom>
        </p:spPr>
        <p:txBody>
          <a:bodyPr lIns="0" tIns="0" rIns="0" bIns="0"/>
          <a:p/>
        </p:txBody>
      </p:sp>
      <p:sp>
        <p:nvSpPr>
          <p:cNvPr id="169" name="PlaceHolder 3"/>
          <p:cNvSpPr>
            <a:spLocks noGrp="1"/>
          </p:cNvSpPr>
          <p:nvPr>
            <p:ph type="body"/>
          </p:nvPr>
        </p:nvSpPr>
        <p:spPr>
          <a:xfrm>
            <a:off x="609840" y="1604880"/>
            <a:ext cx="10977840" cy="3978000"/>
          </a:xfrm>
          <a:prstGeom prst="rect">
            <a:avLst/>
          </a:prstGeom>
        </p:spPr>
        <p:txBody>
          <a:bodyPr lIns="0" tIns="0" rIns="0" bIns="0"/>
          <a:p/>
        </p:txBody>
      </p:sp>
      <p:pic>
        <p:nvPicPr>
          <p:cNvPr id="170" name="图片 169"/>
          <p:cNvPicPr/>
          <p:nvPr/>
        </p:nvPicPr>
        <p:blipFill>
          <a:blip r:embed="rId2"/>
          <a:stretch>
            <a:fillRect/>
          </a:stretch>
        </p:blipFill>
        <p:spPr>
          <a:xfrm>
            <a:off x="3605760" y="1604880"/>
            <a:ext cx="4985640" cy="3978000"/>
          </a:xfrm>
          <a:prstGeom prst="rect">
            <a:avLst/>
          </a:prstGeom>
          <a:ln>
            <a:noFill/>
          </a:ln>
        </p:spPr>
      </p:pic>
      <p:pic>
        <p:nvPicPr>
          <p:cNvPr id="171" name="图片 170"/>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840" y="273600"/>
            <a:ext cx="10977840" cy="1145520"/>
          </a:xfrm>
          <a:prstGeom prst="rect">
            <a:avLst/>
          </a:prstGeom>
        </p:spPr>
        <p:txBody>
          <a:bodyPr lIns="0" tIns="0" rIns="0" bIns="0" anchor="ctr"/>
          <a:p>
            <a:pPr algn="c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80"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82"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84" name="PlaceHolder 2"/>
          <p:cNvSpPr>
            <a:spLocks noGrp="1"/>
          </p:cNvSpPr>
          <p:nvPr>
            <p:ph type="body"/>
          </p:nvPr>
        </p:nvSpPr>
        <p:spPr>
          <a:xfrm>
            <a:off x="609840" y="1604880"/>
            <a:ext cx="5357160" cy="3978000"/>
          </a:xfrm>
          <a:prstGeom prst="rect">
            <a:avLst/>
          </a:prstGeom>
        </p:spPr>
        <p:txBody>
          <a:bodyPr lIns="0" tIns="0" rIns="0" bIns="0"/>
          <a:p/>
        </p:txBody>
      </p:sp>
      <p:sp>
        <p:nvSpPr>
          <p:cNvPr id="185"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840" y="273600"/>
            <a:ext cx="10977840" cy="1145520"/>
          </a:xfrm>
          <a:prstGeom prst="rect">
            <a:avLst/>
          </a:prstGeom>
        </p:spPr>
        <p:txBody>
          <a:bodyPr lIns="0" tIns="0" rIns="0" bIns="0" anchor="ctr"/>
          <a:p>
            <a:pPr algn="ct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89" name="PlaceHolder 2"/>
          <p:cNvSpPr>
            <a:spLocks noGrp="1"/>
          </p:cNvSpPr>
          <p:nvPr>
            <p:ph type="body"/>
          </p:nvPr>
        </p:nvSpPr>
        <p:spPr>
          <a:xfrm>
            <a:off x="609840" y="1604880"/>
            <a:ext cx="5357160" cy="1897200"/>
          </a:xfrm>
          <a:prstGeom prst="rect">
            <a:avLst/>
          </a:prstGeom>
        </p:spPr>
        <p:txBody>
          <a:bodyPr lIns="0" tIns="0" rIns="0" bIns="0"/>
          <a:p/>
        </p:txBody>
      </p:sp>
      <p:sp>
        <p:nvSpPr>
          <p:cNvPr id="190" name="PlaceHolder 3"/>
          <p:cNvSpPr>
            <a:spLocks noGrp="1"/>
          </p:cNvSpPr>
          <p:nvPr>
            <p:ph type="body"/>
          </p:nvPr>
        </p:nvSpPr>
        <p:spPr>
          <a:xfrm>
            <a:off x="609840" y="3682800"/>
            <a:ext cx="5357160" cy="1897200"/>
          </a:xfrm>
          <a:prstGeom prst="rect">
            <a:avLst/>
          </a:prstGeom>
        </p:spPr>
        <p:txBody>
          <a:bodyPr lIns="0" tIns="0" rIns="0" bIns="0"/>
          <a:p/>
        </p:txBody>
      </p:sp>
      <p:sp>
        <p:nvSpPr>
          <p:cNvPr id="191"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93" name="PlaceHolder 2"/>
          <p:cNvSpPr>
            <a:spLocks noGrp="1"/>
          </p:cNvSpPr>
          <p:nvPr>
            <p:ph type="body"/>
          </p:nvPr>
        </p:nvSpPr>
        <p:spPr>
          <a:xfrm>
            <a:off x="609840" y="1604880"/>
            <a:ext cx="5357160" cy="3978000"/>
          </a:xfrm>
          <a:prstGeom prst="rect">
            <a:avLst/>
          </a:prstGeom>
        </p:spPr>
        <p:txBody>
          <a:bodyPr lIns="0" tIns="0" rIns="0" bIns="0"/>
          <a:p/>
        </p:txBody>
      </p:sp>
      <p:sp>
        <p:nvSpPr>
          <p:cNvPr id="194" name="PlaceHolder 3"/>
          <p:cNvSpPr>
            <a:spLocks noGrp="1"/>
          </p:cNvSpPr>
          <p:nvPr>
            <p:ph type="body"/>
          </p:nvPr>
        </p:nvSpPr>
        <p:spPr>
          <a:xfrm>
            <a:off x="6235200" y="1604880"/>
            <a:ext cx="5357160" cy="1897200"/>
          </a:xfrm>
          <a:prstGeom prst="rect">
            <a:avLst/>
          </a:prstGeom>
        </p:spPr>
        <p:txBody>
          <a:bodyPr lIns="0" tIns="0" rIns="0" bIns="0"/>
          <a:p/>
        </p:txBody>
      </p:sp>
      <p:sp>
        <p:nvSpPr>
          <p:cNvPr id="195"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197" name="PlaceHolder 2"/>
          <p:cNvSpPr>
            <a:spLocks noGrp="1"/>
          </p:cNvSpPr>
          <p:nvPr>
            <p:ph type="body"/>
          </p:nvPr>
        </p:nvSpPr>
        <p:spPr>
          <a:xfrm>
            <a:off x="609840" y="1604880"/>
            <a:ext cx="5357160" cy="1897200"/>
          </a:xfrm>
          <a:prstGeom prst="rect">
            <a:avLst/>
          </a:prstGeom>
        </p:spPr>
        <p:txBody>
          <a:bodyPr lIns="0" tIns="0" rIns="0" bIns="0"/>
          <a:p/>
        </p:txBody>
      </p:sp>
      <p:sp>
        <p:nvSpPr>
          <p:cNvPr id="198" name="PlaceHolder 3"/>
          <p:cNvSpPr>
            <a:spLocks noGrp="1"/>
          </p:cNvSpPr>
          <p:nvPr>
            <p:ph type="body"/>
          </p:nvPr>
        </p:nvSpPr>
        <p:spPr>
          <a:xfrm>
            <a:off x="6235200" y="1604880"/>
            <a:ext cx="5357160" cy="1897200"/>
          </a:xfrm>
          <a:prstGeom prst="rect">
            <a:avLst/>
          </a:prstGeom>
        </p:spPr>
        <p:txBody>
          <a:bodyPr lIns="0" tIns="0" rIns="0" bIns="0"/>
          <a:p/>
        </p:txBody>
      </p:sp>
      <p:sp>
        <p:nvSpPr>
          <p:cNvPr id="199"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01" name="PlaceHolder 2"/>
          <p:cNvSpPr>
            <a:spLocks noGrp="1"/>
          </p:cNvSpPr>
          <p:nvPr>
            <p:ph type="body"/>
          </p:nvPr>
        </p:nvSpPr>
        <p:spPr>
          <a:xfrm>
            <a:off x="609840" y="1604880"/>
            <a:ext cx="10977840" cy="1897200"/>
          </a:xfrm>
          <a:prstGeom prst="rect">
            <a:avLst/>
          </a:prstGeom>
        </p:spPr>
        <p:txBody>
          <a:bodyPr lIns="0" tIns="0" rIns="0" bIns="0"/>
          <a:p/>
        </p:txBody>
      </p:sp>
      <p:sp>
        <p:nvSpPr>
          <p:cNvPr id="202"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04" name="PlaceHolder 2"/>
          <p:cNvSpPr>
            <a:spLocks noGrp="1"/>
          </p:cNvSpPr>
          <p:nvPr>
            <p:ph type="body"/>
          </p:nvPr>
        </p:nvSpPr>
        <p:spPr>
          <a:xfrm>
            <a:off x="609840" y="1604880"/>
            <a:ext cx="5357160" cy="1897200"/>
          </a:xfrm>
          <a:prstGeom prst="rect">
            <a:avLst/>
          </a:prstGeom>
        </p:spPr>
        <p:txBody>
          <a:bodyPr lIns="0" tIns="0" rIns="0" bIns="0"/>
          <a:p/>
        </p:txBody>
      </p:sp>
      <p:sp>
        <p:nvSpPr>
          <p:cNvPr id="205" name="PlaceHolder 3"/>
          <p:cNvSpPr>
            <a:spLocks noGrp="1"/>
          </p:cNvSpPr>
          <p:nvPr>
            <p:ph type="body"/>
          </p:nvPr>
        </p:nvSpPr>
        <p:spPr>
          <a:xfrm>
            <a:off x="6235200" y="1604880"/>
            <a:ext cx="5357160" cy="1897200"/>
          </a:xfrm>
          <a:prstGeom prst="rect">
            <a:avLst/>
          </a:prstGeom>
        </p:spPr>
        <p:txBody>
          <a:bodyPr lIns="0" tIns="0" rIns="0" bIns="0"/>
          <a:p/>
        </p:txBody>
      </p:sp>
      <p:sp>
        <p:nvSpPr>
          <p:cNvPr id="206" name="PlaceHolder 4"/>
          <p:cNvSpPr>
            <a:spLocks noGrp="1"/>
          </p:cNvSpPr>
          <p:nvPr>
            <p:ph type="body"/>
          </p:nvPr>
        </p:nvSpPr>
        <p:spPr>
          <a:xfrm>
            <a:off x="6235200" y="3682800"/>
            <a:ext cx="5357160" cy="1897200"/>
          </a:xfrm>
          <a:prstGeom prst="rect">
            <a:avLst/>
          </a:prstGeom>
        </p:spPr>
        <p:txBody>
          <a:bodyPr lIns="0" tIns="0" rIns="0" bIns="0"/>
          <a:p/>
        </p:txBody>
      </p:sp>
      <p:sp>
        <p:nvSpPr>
          <p:cNvPr id="207"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09" name="PlaceHolder 2"/>
          <p:cNvSpPr>
            <a:spLocks noGrp="1"/>
          </p:cNvSpPr>
          <p:nvPr>
            <p:ph type="body"/>
          </p:nvPr>
        </p:nvSpPr>
        <p:spPr>
          <a:xfrm>
            <a:off x="609840" y="1604880"/>
            <a:ext cx="10977840" cy="3978000"/>
          </a:xfrm>
          <a:prstGeom prst="rect">
            <a:avLst/>
          </a:prstGeom>
        </p:spPr>
        <p:txBody>
          <a:bodyPr lIns="0" tIns="0" rIns="0" bIns="0"/>
          <a:p/>
        </p:txBody>
      </p:sp>
      <p:sp>
        <p:nvSpPr>
          <p:cNvPr id="210" name="PlaceHolder 3"/>
          <p:cNvSpPr>
            <a:spLocks noGrp="1"/>
          </p:cNvSpPr>
          <p:nvPr>
            <p:ph type="body"/>
          </p:nvPr>
        </p:nvSpPr>
        <p:spPr>
          <a:xfrm>
            <a:off x="609840" y="1604880"/>
            <a:ext cx="10977840" cy="3978000"/>
          </a:xfrm>
          <a:prstGeom prst="rect">
            <a:avLst/>
          </a:prstGeom>
        </p:spPr>
        <p:txBody>
          <a:bodyPr lIns="0" tIns="0" rIns="0" bIns="0"/>
          <a:p/>
        </p:txBody>
      </p:sp>
      <p:pic>
        <p:nvPicPr>
          <p:cNvPr id="211" name="图片 210"/>
          <p:cNvPicPr/>
          <p:nvPr/>
        </p:nvPicPr>
        <p:blipFill>
          <a:blip r:embed="rId2"/>
          <a:stretch>
            <a:fillRect/>
          </a:stretch>
        </p:blipFill>
        <p:spPr>
          <a:xfrm>
            <a:off x="3605760" y="1604880"/>
            <a:ext cx="4985640" cy="3978000"/>
          </a:xfrm>
          <a:prstGeom prst="rect">
            <a:avLst/>
          </a:prstGeom>
          <a:ln>
            <a:noFill/>
          </a:ln>
        </p:spPr>
      </p:pic>
      <p:pic>
        <p:nvPicPr>
          <p:cNvPr id="212" name="图片 211"/>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27"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29"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31" name="PlaceHolder 2"/>
          <p:cNvSpPr>
            <a:spLocks noGrp="1"/>
          </p:cNvSpPr>
          <p:nvPr>
            <p:ph type="body"/>
          </p:nvPr>
        </p:nvSpPr>
        <p:spPr>
          <a:xfrm>
            <a:off x="609840" y="1604880"/>
            <a:ext cx="5357160" cy="3978000"/>
          </a:xfrm>
          <a:prstGeom prst="rect">
            <a:avLst/>
          </a:prstGeom>
        </p:spPr>
        <p:txBody>
          <a:bodyPr lIns="0" tIns="0" rIns="0" bIns="0"/>
          <a:p/>
        </p:txBody>
      </p:sp>
      <p:sp>
        <p:nvSpPr>
          <p:cNvPr id="232"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609840" y="273600"/>
            <a:ext cx="10977840" cy="1145520"/>
          </a:xfrm>
          <a:prstGeom prst="rect">
            <a:avLst/>
          </a:prstGeom>
        </p:spPr>
        <p:txBody>
          <a:bodyPr lIns="0" tIns="0" rIns="0" bIns="0" anchor="ctr"/>
          <a:p>
            <a:pPr algn="ct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36" name="PlaceHolder 2"/>
          <p:cNvSpPr>
            <a:spLocks noGrp="1"/>
          </p:cNvSpPr>
          <p:nvPr>
            <p:ph type="body"/>
          </p:nvPr>
        </p:nvSpPr>
        <p:spPr>
          <a:xfrm>
            <a:off x="609840" y="1604880"/>
            <a:ext cx="5357160" cy="1897200"/>
          </a:xfrm>
          <a:prstGeom prst="rect">
            <a:avLst/>
          </a:prstGeom>
        </p:spPr>
        <p:txBody>
          <a:bodyPr lIns="0" tIns="0" rIns="0" bIns="0"/>
          <a:p/>
        </p:txBody>
      </p:sp>
      <p:sp>
        <p:nvSpPr>
          <p:cNvPr id="237" name="PlaceHolder 3"/>
          <p:cNvSpPr>
            <a:spLocks noGrp="1"/>
          </p:cNvSpPr>
          <p:nvPr>
            <p:ph type="body"/>
          </p:nvPr>
        </p:nvSpPr>
        <p:spPr>
          <a:xfrm>
            <a:off x="609840" y="3682800"/>
            <a:ext cx="5357160" cy="1897200"/>
          </a:xfrm>
          <a:prstGeom prst="rect">
            <a:avLst/>
          </a:prstGeom>
        </p:spPr>
        <p:txBody>
          <a:bodyPr lIns="0" tIns="0" rIns="0" bIns="0"/>
          <a:p/>
        </p:txBody>
      </p:sp>
      <p:sp>
        <p:nvSpPr>
          <p:cNvPr id="238"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40" name="PlaceHolder 2"/>
          <p:cNvSpPr>
            <a:spLocks noGrp="1"/>
          </p:cNvSpPr>
          <p:nvPr>
            <p:ph type="body"/>
          </p:nvPr>
        </p:nvSpPr>
        <p:spPr>
          <a:xfrm>
            <a:off x="609840" y="1604880"/>
            <a:ext cx="5357160" cy="3978000"/>
          </a:xfrm>
          <a:prstGeom prst="rect">
            <a:avLst/>
          </a:prstGeom>
        </p:spPr>
        <p:txBody>
          <a:bodyPr lIns="0" tIns="0" rIns="0" bIns="0"/>
          <a:p/>
        </p:txBody>
      </p:sp>
      <p:sp>
        <p:nvSpPr>
          <p:cNvPr id="241" name="PlaceHolder 3"/>
          <p:cNvSpPr>
            <a:spLocks noGrp="1"/>
          </p:cNvSpPr>
          <p:nvPr>
            <p:ph type="body"/>
          </p:nvPr>
        </p:nvSpPr>
        <p:spPr>
          <a:xfrm>
            <a:off x="6235200" y="1604880"/>
            <a:ext cx="5357160" cy="1897200"/>
          </a:xfrm>
          <a:prstGeom prst="rect">
            <a:avLst/>
          </a:prstGeom>
        </p:spPr>
        <p:txBody>
          <a:bodyPr lIns="0" tIns="0" rIns="0" bIns="0"/>
          <a:p/>
        </p:txBody>
      </p:sp>
      <p:sp>
        <p:nvSpPr>
          <p:cNvPr id="242"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44" name="PlaceHolder 2"/>
          <p:cNvSpPr>
            <a:spLocks noGrp="1"/>
          </p:cNvSpPr>
          <p:nvPr>
            <p:ph type="body"/>
          </p:nvPr>
        </p:nvSpPr>
        <p:spPr>
          <a:xfrm>
            <a:off x="609840" y="1604880"/>
            <a:ext cx="5357160" cy="1897200"/>
          </a:xfrm>
          <a:prstGeom prst="rect">
            <a:avLst/>
          </a:prstGeom>
        </p:spPr>
        <p:txBody>
          <a:bodyPr lIns="0" tIns="0" rIns="0" bIns="0"/>
          <a:p/>
        </p:txBody>
      </p:sp>
      <p:sp>
        <p:nvSpPr>
          <p:cNvPr id="245" name="PlaceHolder 3"/>
          <p:cNvSpPr>
            <a:spLocks noGrp="1"/>
          </p:cNvSpPr>
          <p:nvPr>
            <p:ph type="body"/>
          </p:nvPr>
        </p:nvSpPr>
        <p:spPr>
          <a:xfrm>
            <a:off x="6235200" y="1604880"/>
            <a:ext cx="5357160" cy="1897200"/>
          </a:xfrm>
          <a:prstGeom prst="rect">
            <a:avLst/>
          </a:prstGeom>
        </p:spPr>
        <p:txBody>
          <a:bodyPr lIns="0" tIns="0" rIns="0" bIns="0"/>
          <a:p/>
        </p:txBody>
      </p:sp>
      <p:sp>
        <p:nvSpPr>
          <p:cNvPr id="246"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1" name="PlaceHolder 2"/>
          <p:cNvSpPr>
            <a:spLocks noGrp="1"/>
          </p:cNvSpPr>
          <p:nvPr>
            <p:ph type="body"/>
          </p:nvPr>
        </p:nvSpPr>
        <p:spPr>
          <a:xfrm>
            <a:off x="609840" y="1604880"/>
            <a:ext cx="5357160" cy="1897200"/>
          </a:xfrm>
          <a:prstGeom prst="rect">
            <a:avLst/>
          </a:prstGeom>
        </p:spPr>
        <p:txBody>
          <a:bodyPr lIns="0" tIns="0" rIns="0" bIns="0"/>
          <a:p/>
        </p:txBody>
      </p:sp>
      <p:sp>
        <p:nvSpPr>
          <p:cNvPr id="22" name="PlaceHolder 3"/>
          <p:cNvSpPr>
            <a:spLocks noGrp="1"/>
          </p:cNvSpPr>
          <p:nvPr>
            <p:ph type="body"/>
          </p:nvPr>
        </p:nvSpPr>
        <p:spPr>
          <a:xfrm>
            <a:off x="609840" y="3682800"/>
            <a:ext cx="5357160" cy="1897200"/>
          </a:xfrm>
          <a:prstGeom prst="rect">
            <a:avLst/>
          </a:prstGeom>
        </p:spPr>
        <p:txBody>
          <a:bodyPr lIns="0" tIns="0" rIns="0" bIns="0"/>
          <a:p/>
        </p:txBody>
      </p:sp>
      <p:sp>
        <p:nvSpPr>
          <p:cNvPr id="23"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48" name="PlaceHolder 2"/>
          <p:cNvSpPr>
            <a:spLocks noGrp="1"/>
          </p:cNvSpPr>
          <p:nvPr>
            <p:ph type="body"/>
          </p:nvPr>
        </p:nvSpPr>
        <p:spPr>
          <a:xfrm>
            <a:off x="609840" y="1604880"/>
            <a:ext cx="10977840" cy="1897200"/>
          </a:xfrm>
          <a:prstGeom prst="rect">
            <a:avLst/>
          </a:prstGeom>
        </p:spPr>
        <p:txBody>
          <a:bodyPr lIns="0" tIns="0" rIns="0" bIns="0"/>
          <a:p/>
        </p:txBody>
      </p:sp>
      <p:sp>
        <p:nvSpPr>
          <p:cNvPr id="249"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51" name="PlaceHolder 2"/>
          <p:cNvSpPr>
            <a:spLocks noGrp="1"/>
          </p:cNvSpPr>
          <p:nvPr>
            <p:ph type="body"/>
          </p:nvPr>
        </p:nvSpPr>
        <p:spPr>
          <a:xfrm>
            <a:off x="609840" y="1604880"/>
            <a:ext cx="5357160" cy="1897200"/>
          </a:xfrm>
          <a:prstGeom prst="rect">
            <a:avLst/>
          </a:prstGeom>
        </p:spPr>
        <p:txBody>
          <a:bodyPr lIns="0" tIns="0" rIns="0" bIns="0"/>
          <a:p/>
        </p:txBody>
      </p:sp>
      <p:sp>
        <p:nvSpPr>
          <p:cNvPr id="252" name="PlaceHolder 3"/>
          <p:cNvSpPr>
            <a:spLocks noGrp="1"/>
          </p:cNvSpPr>
          <p:nvPr>
            <p:ph type="body"/>
          </p:nvPr>
        </p:nvSpPr>
        <p:spPr>
          <a:xfrm>
            <a:off x="6235200" y="1604880"/>
            <a:ext cx="5357160" cy="1897200"/>
          </a:xfrm>
          <a:prstGeom prst="rect">
            <a:avLst/>
          </a:prstGeom>
        </p:spPr>
        <p:txBody>
          <a:bodyPr lIns="0" tIns="0" rIns="0" bIns="0"/>
          <a:p/>
        </p:txBody>
      </p:sp>
      <p:sp>
        <p:nvSpPr>
          <p:cNvPr id="253" name="PlaceHolder 4"/>
          <p:cNvSpPr>
            <a:spLocks noGrp="1"/>
          </p:cNvSpPr>
          <p:nvPr>
            <p:ph type="body"/>
          </p:nvPr>
        </p:nvSpPr>
        <p:spPr>
          <a:xfrm>
            <a:off x="6235200" y="3682800"/>
            <a:ext cx="5357160" cy="1897200"/>
          </a:xfrm>
          <a:prstGeom prst="rect">
            <a:avLst/>
          </a:prstGeom>
        </p:spPr>
        <p:txBody>
          <a:bodyPr lIns="0" tIns="0" rIns="0" bIns="0"/>
          <a:p/>
        </p:txBody>
      </p:sp>
      <p:sp>
        <p:nvSpPr>
          <p:cNvPr id="254"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56" name="PlaceHolder 2"/>
          <p:cNvSpPr>
            <a:spLocks noGrp="1"/>
          </p:cNvSpPr>
          <p:nvPr>
            <p:ph type="body"/>
          </p:nvPr>
        </p:nvSpPr>
        <p:spPr>
          <a:xfrm>
            <a:off x="609840" y="1604880"/>
            <a:ext cx="10977840" cy="3978000"/>
          </a:xfrm>
          <a:prstGeom prst="rect">
            <a:avLst/>
          </a:prstGeom>
        </p:spPr>
        <p:txBody>
          <a:bodyPr lIns="0" tIns="0" rIns="0" bIns="0"/>
          <a:p/>
        </p:txBody>
      </p:sp>
      <p:sp>
        <p:nvSpPr>
          <p:cNvPr id="257" name="PlaceHolder 3"/>
          <p:cNvSpPr>
            <a:spLocks noGrp="1"/>
          </p:cNvSpPr>
          <p:nvPr>
            <p:ph type="body"/>
          </p:nvPr>
        </p:nvSpPr>
        <p:spPr>
          <a:xfrm>
            <a:off x="609840" y="1604880"/>
            <a:ext cx="10977840" cy="3978000"/>
          </a:xfrm>
          <a:prstGeom prst="rect">
            <a:avLst/>
          </a:prstGeom>
        </p:spPr>
        <p:txBody>
          <a:bodyPr lIns="0" tIns="0" rIns="0" bIns="0"/>
          <a:p/>
        </p:txBody>
      </p:sp>
      <p:pic>
        <p:nvPicPr>
          <p:cNvPr id="258" name="图片 257"/>
          <p:cNvPicPr/>
          <p:nvPr/>
        </p:nvPicPr>
        <p:blipFill>
          <a:blip r:embed="rId2"/>
          <a:stretch>
            <a:fillRect/>
          </a:stretch>
        </p:blipFill>
        <p:spPr>
          <a:xfrm>
            <a:off x="3605760" y="1604880"/>
            <a:ext cx="4985640" cy="3978000"/>
          </a:xfrm>
          <a:prstGeom prst="rect">
            <a:avLst/>
          </a:prstGeom>
          <a:ln>
            <a:noFill/>
          </a:ln>
        </p:spPr>
      </p:pic>
      <p:pic>
        <p:nvPicPr>
          <p:cNvPr id="259" name="图片 258"/>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5" name="PlaceHolder 2"/>
          <p:cNvSpPr>
            <a:spLocks noGrp="1"/>
          </p:cNvSpPr>
          <p:nvPr>
            <p:ph type="body"/>
          </p:nvPr>
        </p:nvSpPr>
        <p:spPr>
          <a:xfrm>
            <a:off x="609840" y="1604880"/>
            <a:ext cx="5357160" cy="3978000"/>
          </a:xfrm>
          <a:prstGeom prst="rect">
            <a:avLst/>
          </a:prstGeom>
        </p:spPr>
        <p:txBody>
          <a:bodyPr lIns="0" tIns="0" rIns="0" bIns="0"/>
          <a:p/>
        </p:txBody>
      </p:sp>
      <p:sp>
        <p:nvSpPr>
          <p:cNvPr id="26" name="PlaceHolder 3"/>
          <p:cNvSpPr>
            <a:spLocks noGrp="1"/>
          </p:cNvSpPr>
          <p:nvPr>
            <p:ph type="body"/>
          </p:nvPr>
        </p:nvSpPr>
        <p:spPr>
          <a:xfrm>
            <a:off x="6235200" y="1604880"/>
            <a:ext cx="5357160" cy="1897200"/>
          </a:xfrm>
          <a:prstGeom prst="rect">
            <a:avLst/>
          </a:prstGeom>
        </p:spPr>
        <p:txBody>
          <a:bodyPr lIns="0" tIns="0" rIns="0" bIns="0"/>
          <a:p/>
        </p:txBody>
      </p:sp>
      <p:sp>
        <p:nvSpPr>
          <p:cNvPr id="27"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840" y="273600"/>
            <a:ext cx="10977840" cy="1145520"/>
          </a:xfrm>
          <a:prstGeom prst="rect">
            <a:avLst/>
          </a:prstGeom>
        </p:spPr>
        <p:txBody>
          <a:bodyPr lIns="0" tIns="0" rIns="0" bIns="0" anchor="ctr"/>
          <a:p>
            <a:pPr algn="ctr"/>
          </a:p>
        </p:txBody>
      </p:sp>
      <p:sp>
        <p:nvSpPr>
          <p:cNvPr id="29" name="PlaceHolder 2"/>
          <p:cNvSpPr>
            <a:spLocks noGrp="1"/>
          </p:cNvSpPr>
          <p:nvPr>
            <p:ph type="body"/>
          </p:nvPr>
        </p:nvSpPr>
        <p:spPr>
          <a:xfrm>
            <a:off x="609840" y="1604880"/>
            <a:ext cx="5357160" cy="1897200"/>
          </a:xfrm>
          <a:prstGeom prst="rect">
            <a:avLst/>
          </a:prstGeom>
        </p:spPr>
        <p:txBody>
          <a:bodyPr lIns="0" tIns="0" rIns="0" bIns="0"/>
          <a:p/>
        </p:txBody>
      </p:sp>
      <p:sp>
        <p:nvSpPr>
          <p:cNvPr id="30" name="PlaceHolder 3"/>
          <p:cNvSpPr>
            <a:spLocks noGrp="1"/>
          </p:cNvSpPr>
          <p:nvPr>
            <p:ph type="body"/>
          </p:nvPr>
        </p:nvSpPr>
        <p:spPr>
          <a:xfrm>
            <a:off x="6235200" y="1604880"/>
            <a:ext cx="5357160" cy="1897200"/>
          </a:xfrm>
          <a:prstGeom prst="rect">
            <a:avLst/>
          </a:prstGeom>
        </p:spPr>
        <p:txBody>
          <a:bodyPr lIns="0" tIns="0" rIns="0" bIns="0"/>
          <a:p/>
        </p:txBody>
      </p:sp>
      <p:sp>
        <p:nvSpPr>
          <p:cNvPr id="31"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4.jpeg"/><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0.png"/><Relationship Id="rId13" Type="http://schemas.openxmlformats.org/officeDocument/2006/relationships/image" Target="../media/image9.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6" Type="http://schemas.openxmlformats.org/officeDocument/2006/relationships/theme" Target="../theme/theme4.xml"/><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23.png"/><Relationship Id="rId13" Type="http://schemas.openxmlformats.org/officeDocument/2006/relationships/image" Target="../media/image22.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7" Type="http://schemas.openxmlformats.org/officeDocument/2006/relationships/theme" Target="../theme/theme6.xml"/><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0" name="Picture 2"/>
          <p:cNvPicPr/>
          <p:nvPr/>
        </p:nvPicPr>
        <p:blipFill>
          <a:blip r:embed="rId13"/>
          <a:stretch>
            <a:fillRect/>
          </a:stretch>
        </p:blipFill>
        <p:spPr>
          <a:xfrm>
            <a:off x="610920" y="306000"/>
            <a:ext cx="1614600" cy="324720"/>
          </a:xfrm>
          <a:prstGeom prst="rect">
            <a:avLst/>
          </a:prstGeom>
          <a:ln>
            <a:noFill/>
          </a:ln>
        </p:spPr>
      </p:pic>
      <p:sp>
        <p:nvSpPr>
          <p:cNvPr id="2" name="CustomShape 1"/>
          <p:cNvSpPr/>
          <p:nvPr/>
        </p:nvSpPr>
        <p:spPr>
          <a:xfrm>
            <a:off x="0" y="6084720"/>
            <a:ext cx="12201120" cy="774000"/>
          </a:xfrm>
          <a:prstGeom prst="rect">
            <a:avLst/>
          </a:prstGeom>
          <a:solidFill>
            <a:srgbClr val="21B6BB"/>
          </a:solidFill>
          <a:ln w="25560">
            <a:noFill/>
          </a:ln>
        </p:spPr>
      </p:sp>
      <p:sp>
        <p:nvSpPr>
          <p:cNvPr id="3" name="CustomShape 2"/>
          <p:cNvSpPr/>
          <p:nvPr/>
        </p:nvSpPr>
        <p:spPr>
          <a:xfrm>
            <a:off x="7029000" y="6247800"/>
            <a:ext cx="4965120" cy="45576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4" name="CustomShape 3"/>
          <p:cNvSpPr/>
          <p:nvPr/>
        </p:nvSpPr>
        <p:spPr>
          <a:xfrm>
            <a:off x="0" y="1800"/>
            <a:ext cx="12197520" cy="6858720"/>
          </a:xfrm>
          <a:prstGeom prst="rect">
            <a:avLst/>
          </a:prstGeom>
          <a:solidFill>
            <a:srgbClr val="FFFFFF"/>
          </a:solidFill>
          <a:ln w="25560">
            <a:solidFill>
              <a:srgbClr val="FFFFFF"/>
            </a:solidFill>
            <a:round/>
          </a:ln>
        </p:spPr>
      </p:sp>
      <p:sp>
        <p:nvSpPr>
          <p:cNvPr id="5" name="CustomShape 4"/>
          <p:cNvSpPr/>
          <p:nvPr/>
        </p:nvSpPr>
        <p:spPr>
          <a:xfrm>
            <a:off x="5400" y="4294080"/>
            <a:ext cx="12194280" cy="1367640"/>
          </a:xfrm>
          <a:prstGeom prst="rect">
            <a:avLst/>
          </a:prstGeom>
          <a:solidFill>
            <a:srgbClr val="21B6BB"/>
          </a:solidFill>
          <a:ln w="25560">
            <a:noFill/>
          </a:ln>
        </p:spPr>
      </p:sp>
      <p:pic>
        <p:nvPicPr>
          <p:cNvPr id="6" name="Picture 4"/>
          <p:cNvPicPr/>
          <p:nvPr/>
        </p:nvPicPr>
        <p:blipFill>
          <a:blip r:embed="rId14"/>
          <a:srcRect t="3583"/>
          <a:stretch>
            <a:fillRect/>
          </a:stretch>
        </p:blipFill>
        <p:spPr>
          <a:xfrm>
            <a:off x="5400" y="0"/>
            <a:ext cx="12219840" cy="4293360"/>
          </a:xfrm>
          <a:prstGeom prst="rect">
            <a:avLst/>
          </a:prstGeom>
          <a:ln>
            <a:noFill/>
          </a:ln>
        </p:spPr>
      </p:pic>
      <p:pic>
        <p:nvPicPr>
          <p:cNvPr id="7" name="Picture 8"/>
          <p:cNvPicPr/>
          <p:nvPr/>
        </p:nvPicPr>
        <p:blipFill>
          <a:blip r:embed="rId15"/>
          <a:stretch>
            <a:fillRect/>
          </a:stretch>
        </p:blipFill>
        <p:spPr>
          <a:xfrm rot="20635200">
            <a:off x="533160" y="938880"/>
            <a:ext cx="3984840" cy="933480"/>
          </a:xfrm>
          <a:prstGeom prst="rect">
            <a:avLst/>
          </a:prstGeom>
          <a:ln>
            <a:noFill/>
          </a:ln>
        </p:spPr>
      </p:pic>
      <p:sp>
        <p:nvSpPr>
          <p:cNvPr id="8" name="CustomShape 5"/>
          <p:cNvSpPr/>
          <p:nvPr/>
        </p:nvSpPr>
        <p:spPr>
          <a:xfrm>
            <a:off x="7121160" y="6093360"/>
            <a:ext cx="4965120" cy="455760"/>
          </a:xfrm>
          <a:prstGeom prst="rect">
            <a:avLst/>
          </a:prstGeom>
          <a:noFill/>
          <a:ln>
            <a:noFill/>
          </a:ln>
        </p:spPr>
        <p:txBody>
          <a:bodyPr lIns="90000" tIns="45000" rIns="90000" bIns="45000"/>
          <a:p>
            <a:pPr>
              <a:lnSpc>
                <a:spcPct val="100000"/>
              </a:lnSpc>
            </a:pPr>
            <a:r>
              <a:rPr lang="en-US" sz="2400">
                <a:solidFill>
                  <a:srgbClr val="21B6BB"/>
                </a:solidFill>
                <a:latin typeface="Arial Unicode MS" panose="020B0604020202020204" charset="-122"/>
                <a:ea typeface="Arial Unicode MS" panose="020B0604020202020204" charset="-122"/>
              </a:rPr>
              <a:t>edu.51cto.com</a:t>
            </a:r>
            <a:endParaRPr lang="en-US" sz="2400">
              <a:solidFill>
                <a:srgbClr val="21B6BB"/>
              </a:solidFill>
              <a:latin typeface="Arial Unicode MS" panose="020B0604020202020204" charset="-122"/>
              <a:ea typeface="Arial Unicode MS" panose="020B0604020202020204" charset="-122"/>
            </a:endParaRPr>
          </a:p>
        </p:txBody>
      </p:sp>
      <p:pic>
        <p:nvPicPr>
          <p:cNvPr id="9" name="图片 2"/>
          <p:cNvPicPr/>
          <p:nvPr/>
        </p:nvPicPr>
        <p:blipFill>
          <a:blip r:embed="rId16"/>
          <a:stretch>
            <a:fillRect/>
          </a:stretch>
        </p:blipFill>
        <p:spPr>
          <a:xfrm>
            <a:off x="770760" y="5978520"/>
            <a:ext cx="2145600" cy="431640"/>
          </a:xfrm>
          <a:prstGeom prst="rect">
            <a:avLst/>
          </a:prstGeom>
          <a:ln>
            <a:noFill/>
          </a:ln>
        </p:spPr>
      </p:pic>
      <p:sp>
        <p:nvSpPr>
          <p:cNvPr id="10" name="PlaceHolder 6"/>
          <p:cNvSpPr>
            <a:spLocks noGrp="1"/>
          </p:cNvSpPr>
          <p:nvPr>
            <p:ph type="title"/>
          </p:nvPr>
        </p:nvSpPr>
        <p:spPr>
          <a:xfrm>
            <a:off x="609840" y="273600"/>
            <a:ext cx="10977840" cy="1145160"/>
          </a:xfrm>
          <a:prstGeom prst="rect">
            <a:avLst/>
          </a:prstGeom>
        </p:spPr>
        <p:txBody>
          <a:bodyPr lIns="0" tIns="0" rIns="0" bIns="0" anchor="ctr"/>
          <a:p>
            <a:pPr algn="ctr"/>
            <a:r>
              <a:rPr lang="en-US" sz="4400">
                <a:latin typeface="Arial" panose="020B0604020202020204"/>
              </a:rPr>
              <a:t>Click to edit the title text format</a:t>
            </a:r>
            <a:endParaRPr lang="en-US" sz="4400">
              <a:latin typeface="Arial" panose="020B0604020202020204"/>
            </a:endParaRPr>
          </a:p>
        </p:txBody>
      </p:sp>
      <p:sp>
        <p:nvSpPr>
          <p:cNvPr id="11" name="PlaceHolder 7"/>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en-US" sz="3200">
                <a:latin typeface="Arial" panose="020B0604020202020204"/>
              </a:rPr>
              <a:t>Click to edit the outline text format</a:t>
            </a:r>
            <a:endParaRPr lang="en-US" sz="3200">
              <a:latin typeface="Arial" panose="020B0604020202020204"/>
            </a:endParaRPr>
          </a:p>
          <a:p>
            <a:pPr lvl="1">
              <a:buSzPct val="75000"/>
              <a:buFont typeface="StarSymbol"/>
              <a:buChar char=""/>
            </a:pPr>
            <a:r>
              <a:rPr lang="en-US" sz="2800">
                <a:latin typeface="Arial" panose="020B0604020202020204"/>
              </a:rPr>
              <a:t>Second Outline Level</a:t>
            </a:r>
            <a:endParaRPr lang="en-US" sz="2800">
              <a:latin typeface="Arial" panose="020B0604020202020204"/>
            </a:endParaRPr>
          </a:p>
          <a:p>
            <a:pPr lvl="2">
              <a:buSzPct val="45000"/>
              <a:buFont typeface="StarSymbol"/>
              <a:buChar char=""/>
            </a:pPr>
            <a:r>
              <a:rPr lang="en-US" sz="2400">
                <a:latin typeface="Arial" panose="020B0604020202020204"/>
              </a:rPr>
              <a:t>Third Outline Level</a:t>
            </a:r>
            <a:endParaRPr lang="en-US" sz="2400">
              <a:latin typeface="Arial" panose="020B0604020202020204"/>
            </a:endParaRPr>
          </a:p>
          <a:p>
            <a:pPr lvl="3">
              <a:buSzPct val="75000"/>
              <a:buFont typeface="StarSymbol"/>
              <a:buChar char=""/>
            </a:pPr>
            <a:r>
              <a:rPr lang="en-US" sz="2000">
                <a:latin typeface="Arial" panose="020B0604020202020204"/>
              </a:rPr>
              <a:t>Fourth Outline Level</a:t>
            </a:r>
            <a:endParaRPr lang="en-US" sz="2000">
              <a:latin typeface="Arial" panose="020B0604020202020204"/>
            </a:endParaRPr>
          </a:p>
          <a:p>
            <a:pPr lvl="4">
              <a:buSzPct val="45000"/>
              <a:buFont typeface="StarSymbol"/>
              <a:buChar char=""/>
            </a:pPr>
            <a:r>
              <a:rPr lang="en-US" sz="2000">
                <a:latin typeface="Arial" panose="020B0604020202020204"/>
              </a:rPr>
              <a:t>Fifth Outline Level</a:t>
            </a:r>
            <a:endParaRPr lang="en-US" sz="2000">
              <a:latin typeface="Arial" panose="020B0604020202020204"/>
            </a:endParaRPr>
          </a:p>
          <a:p>
            <a:pPr lvl="5">
              <a:buSzPct val="45000"/>
              <a:buFont typeface="StarSymbol"/>
              <a:buChar char=""/>
            </a:pPr>
            <a:r>
              <a:rPr lang="en-US" sz="2000">
                <a:latin typeface="Arial" panose="020B0604020202020204"/>
              </a:rPr>
              <a:t>Sixth Outline Level</a:t>
            </a:r>
            <a:endParaRPr lang="en-US" sz="2000">
              <a:latin typeface="Arial" panose="020B0604020202020204"/>
            </a:endParaRPr>
          </a:p>
          <a:p>
            <a:pPr lvl="6">
              <a:buSzPct val="45000"/>
              <a:buFont typeface="StarSymbol"/>
              <a:buChar char=""/>
            </a:pPr>
            <a:r>
              <a:rPr lang="en-US" sz="2000">
                <a:latin typeface="Arial" panose="020B0604020202020204"/>
              </a:rPr>
              <a:t>Seventh Outline Level</a:t>
            </a:r>
            <a:endParaRPr lang="en-US" sz="2000">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5" name="Picture 2"/>
          <p:cNvPicPr/>
          <p:nvPr/>
        </p:nvPicPr>
        <p:blipFill>
          <a:blip r:embed="rId13"/>
          <a:stretch>
            <a:fillRect/>
          </a:stretch>
        </p:blipFill>
        <p:spPr>
          <a:xfrm>
            <a:off x="610920" y="306000"/>
            <a:ext cx="1614600" cy="324720"/>
          </a:xfrm>
          <a:prstGeom prst="rect">
            <a:avLst/>
          </a:prstGeom>
          <a:ln>
            <a:noFill/>
          </a:ln>
        </p:spPr>
      </p:pic>
      <p:sp>
        <p:nvSpPr>
          <p:cNvPr id="46" name="CustomShape 1"/>
          <p:cNvSpPr/>
          <p:nvPr/>
        </p:nvSpPr>
        <p:spPr>
          <a:xfrm>
            <a:off x="0" y="6084720"/>
            <a:ext cx="12201120" cy="774000"/>
          </a:xfrm>
          <a:prstGeom prst="rect">
            <a:avLst/>
          </a:prstGeom>
          <a:solidFill>
            <a:srgbClr val="21B6BB"/>
          </a:solidFill>
          <a:ln w="25560">
            <a:noFill/>
          </a:ln>
        </p:spPr>
      </p:sp>
      <p:sp>
        <p:nvSpPr>
          <p:cNvPr id="47" name="CustomShape 2"/>
          <p:cNvSpPr/>
          <p:nvPr/>
        </p:nvSpPr>
        <p:spPr>
          <a:xfrm>
            <a:off x="7029000" y="6247800"/>
            <a:ext cx="4965120" cy="45576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48" name="CustomShape 3"/>
          <p:cNvSpPr/>
          <p:nvPr/>
        </p:nvSpPr>
        <p:spPr>
          <a:xfrm>
            <a:off x="10440" y="981360"/>
            <a:ext cx="12201120" cy="45000"/>
          </a:xfrm>
          <a:prstGeom prst="rect">
            <a:avLst/>
          </a:prstGeom>
          <a:solidFill>
            <a:srgbClr val="21B6BB"/>
          </a:solidFill>
          <a:ln w="25560">
            <a:noFill/>
          </a:ln>
        </p:spPr>
      </p:sp>
      <p:sp>
        <p:nvSpPr>
          <p:cNvPr id="49" name="CustomShape 4"/>
          <p:cNvSpPr/>
          <p:nvPr/>
        </p:nvSpPr>
        <p:spPr>
          <a:xfrm>
            <a:off x="4023000" y="2144880"/>
            <a:ext cx="2087640" cy="638640"/>
          </a:xfrm>
          <a:prstGeom prst="rect">
            <a:avLst/>
          </a:prstGeom>
          <a:noFill/>
          <a:ln>
            <a:noFill/>
          </a:ln>
        </p:spPr>
        <p:txBody>
          <a:bodyPr lIns="90000" tIns="45000" rIns="90000" bIns="45000"/>
          <a:p>
            <a:pPr>
              <a:lnSpc>
                <a:spcPct val="100000"/>
              </a:lnSpc>
            </a:pPr>
            <a:r>
              <a:rPr lang="en-US" sz="3600" b="1">
                <a:solidFill>
                  <a:srgbClr val="21B6BB"/>
                </a:solidFill>
                <a:latin typeface="微软雅黑" panose="020B0503020204020204" charset="-122"/>
                <a:ea typeface="微软雅黑" panose="020B0503020204020204" charset="-122"/>
              </a:rPr>
              <a:t>讲师：</a:t>
            </a:r>
            <a:endParaRPr lang="en-US" sz="3600" b="1">
              <a:solidFill>
                <a:srgbClr val="21B6BB"/>
              </a:solidFill>
              <a:latin typeface="微软雅黑" panose="020B0503020204020204" charset="-122"/>
              <a:ea typeface="微软雅黑" panose="020B0503020204020204" charset="-122"/>
            </a:endParaRPr>
          </a:p>
        </p:txBody>
      </p:sp>
      <p:pic>
        <p:nvPicPr>
          <p:cNvPr id="50" name="Picture 5"/>
          <p:cNvPicPr/>
          <p:nvPr/>
        </p:nvPicPr>
        <p:blipFill>
          <a:blip r:embed="rId14"/>
          <a:stretch>
            <a:fillRect/>
          </a:stretch>
        </p:blipFill>
        <p:spPr>
          <a:xfrm>
            <a:off x="482400" y="6238080"/>
            <a:ext cx="2015640" cy="471960"/>
          </a:xfrm>
          <a:prstGeom prst="rect">
            <a:avLst/>
          </a:prstGeom>
          <a:ln>
            <a:noFill/>
          </a:ln>
        </p:spPr>
      </p:pic>
      <p:sp>
        <p:nvSpPr>
          <p:cNvPr id="51" name="PlaceHolder 5"/>
          <p:cNvSpPr>
            <a:spLocks noGrp="1"/>
          </p:cNvSpPr>
          <p:nvPr>
            <p:ph type="title"/>
          </p:nvPr>
        </p:nvSpPr>
        <p:spPr>
          <a:xfrm>
            <a:off x="609840" y="273600"/>
            <a:ext cx="10977840" cy="1145160"/>
          </a:xfrm>
          <a:prstGeom prst="rect">
            <a:avLst/>
          </a:prstGeom>
        </p:spPr>
        <p:txBody>
          <a:bodyPr lIns="0" tIns="0" rIns="0" bIns="0" anchor="ctr"/>
          <a:p>
            <a:pPr algn="ctr"/>
            <a:r>
              <a:rPr lang="en-US" sz="4400">
                <a:latin typeface="Arial" panose="020B0604020202020204"/>
              </a:rPr>
              <a:t>Click to edit the title text format</a:t>
            </a:r>
            <a:endParaRPr lang="en-US" sz="4400">
              <a:latin typeface="Arial" panose="020B0604020202020204"/>
            </a:endParaRPr>
          </a:p>
        </p:txBody>
      </p:sp>
      <p:sp>
        <p:nvSpPr>
          <p:cNvPr id="52" name="PlaceHolder 6"/>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en-US" sz="3200">
                <a:latin typeface="Arial" panose="020B0604020202020204"/>
              </a:rPr>
              <a:t>Click to edit the outline text format</a:t>
            </a:r>
            <a:endParaRPr lang="en-US" sz="3200">
              <a:latin typeface="Arial" panose="020B0604020202020204"/>
            </a:endParaRPr>
          </a:p>
          <a:p>
            <a:pPr lvl="1">
              <a:buSzPct val="75000"/>
              <a:buFont typeface="StarSymbol"/>
              <a:buChar char=""/>
            </a:pPr>
            <a:r>
              <a:rPr lang="en-US" sz="2800">
                <a:latin typeface="Arial" panose="020B0604020202020204"/>
              </a:rPr>
              <a:t>Second Outline Level</a:t>
            </a:r>
            <a:endParaRPr lang="en-US" sz="2800">
              <a:latin typeface="Arial" panose="020B0604020202020204"/>
            </a:endParaRPr>
          </a:p>
          <a:p>
            <a:pPr lvl="2">
              <a:buSzPct val="45000"/>
              <a:buFont typeface="StarSymbol"/>
              <a:buChar char=""/>
            </a:pPr>
            <a:r>
              <a:rPr lang="en-US" sz="2400">
                <a:latin typeface="Arial" panose="020B0604020202020204"/>
              </a:rPr>
              <a:t>Third Outline Level</a:t>
            </a:r>
            <a:endParaRPr lang="en-US" sz="2400">
              <a:latin typeface="Arial" panose="020B0604020202020204"/>
            </a:endParaRPr>
          </a:p>
          <a:p>
            <a:pPr lvl="3">
              <a:buSzPct val="75000"/>
              <a:buFont typeface="StarSymbol"/>
              <a:buChar char=""/>
            </a:pPr>
            <a:r>
              <a:rPr lang="en-US" sz="2000">
                <a:latin typeface="Arial" panose="020B0604020202020204"/>
              </a:rPr>
              <a:t>Fourth Outline Level</a:t>
            </a:r>
            <a:endParaRPr lang="en-US" sz="2000">
              <a:latin typeface="Arial" panose="020B0604020202020204"/>
            </a:endParaRPr>
          </a:p>
          <a:p>
            <a:pPr lvl="4">
              <a:buSzPct val="45000"/>
              <a:buFont typeface="StarSymbol"/>
              <a:buChar char=""/>
            </a:pPr>
            <a:r>
              <a:rPr lang="en-US" sz="2000">
                <a:latin typeface="Arial" panose="020B0604020202020204"/>
              </a:rPr>
              <a:t>Fifth Outline Level</a:t>
            </a:r>
            <a:endParaRPr lang="en-US" sz="2000">
              <a:latin typeface="Arial" panose="020B0604020202020204"/>
            </a:endParaRPr>
          </a:p>
          <a:p>
            <a:pPr lvl="5">
              <a:buSzPct val="45000"/>
              <a:buFont typeface="StarSymbol"/>
              <a:buChar char=""/>
            </a:pPr>
            <a:r>
              <a:rPr lang="en-US" sz="2000">
                <a:latin typeface="Arial" panose="020B0604020202020204"/>
              </a:rPr>
              <a:t>Sixth Outline Level</a:t>
            </a:r>
            <a:endParaRPr lang="en-US" sz="2000">
              <a:latin typeface="Arial" panose="020B0604020202020204"/>
            </a:endParaRPr>
          </a:p>
          <a:p>
            <a:pPr lvl="6">
              <a:buSzPct val="45000"/>
              <a:buFont typeface="StarSymbol"/>
              <a:buChar char=""/>
            </a:pPr>
            <a:r>
              <a:rPr lang="en-US" sz="2000">
                <a:latin typeface="Arial" panose="020B0604020202020204"/>
              </a:rPr>
              <a:t>Seventh Outline Level</a:t>
            </a:r>
            <a:endParaRPr lang="en-US" sz="2000">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7" name="Picture 2"/>
          <p:cNvPicPr/>
          <p:nvPr/>
        </p:nvPicPr>
        <p:blipFill>
          <a:blip r:embed="rId13"/>
          <a:stretch>
            <a:fillRect/>
          </a:stretch>
        </p:blipFill>
        <p:spPr>
          <a:xfrm>
            <a:off x="610920" y="306000"/>
            <a:ext cx="1614600" cy="324720"/>
          </a:xfrm>
          <a:prstGeom prst="rect">
            <a:avLst/>
          </a:prstGeom>
          <a:ln>
            <a:noFill/>
          </a:ln>
        </p:spPr>
      </p:pic>
      <p:sp>
        <p:nvSpPr>
          <p:cNvPr id="88" name="CustomShape 1"/>
          <p:cNvSpPr/>
          <p:nvPr/>
        </p:nvSpPr>
        <p:spPr>
          <a:xfrm>
            <a:off x="0" y="6084720"/>
            <a:ext cx="12201120" cy="774000"/>
          </a:xfrm>
          <a:prstGeom prst="rect">
            <a:avLst/>
          </a:prstGeom>
          <a:solidFill>
            <a:srgbClr val="21B6BB"/>
          </a:solidFill>
          <a:ln w="25560">
            <a:noFill/>
          </a:ln>
        </p:spPr>
      </p:sp>
      <p:sp>
        <p:nvSpPr>
          <p:cNvPr id="89" name="CustomShape 2"/>
          <p:cNvSpPr/>
          <p:nvPr/>
        </p:nvSpPr>
        <p:spPr>
          <a:xfrm>
            <a:off x="7029000" y="6247800"/>
            <a:ext cx="4965120" cy="45576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90" name="CustomShape 3"/>
          <p:cNvSpPr/>
          <p:nvPr/>
        </p:nvSpPr>
        <p:spPr>
          <a:xfrm>
            <a:off x="0" y="0"/>
            <a:ext cx="12197520" cy="6858720"/>
          </a:xfrm>
          <a:prstGeom prst="rect">
            <a:avLst/>
          </a:prstGeom>
          <a:solidFill>
            <a:srgbClr val="FFFFFF"/>
          </a:solidFill>
          <a:ln w="25560">
            <a:noFill/>
          </a:ln>
        </p:spPr>
      </p:sp>
      <p:sp>
        <p:nvSpPr>
          <p:cNvPr id="91" name="CustomShape 4"/>
          <p:cNvSpPr/>
          <p:nvPr/>
        </p:nvSpPr>
        <p:spPr>
          <a:xfrm>
            <a:off x="-3600" y="-14760"/>
            <a:ext cx="4157640" cy="6873840"/>
          </a:xfrm>
          <a:prstGeom prst="rect">
            <a:avLst/>
          </a:prstGeom>
          <a:solidFill>
            <a:srgbClr val="21B6BB"/>
          </a:solidFill>
          <a:ln w="25560">
            <a:noFill/>
          </a:ln>
        </p:spPr>
      </p:sp>
      <p:sp>
        <p:nvSpPr>
          <p:cNvPr id="92" name="CustomShape 5"/>
          <p:cNvSpPr/>
          <p:nvPr/>
        </p:nvSpPr>
        <p:spPr>
          <a:xfrm>
            <a:off x="779400" y="1443240"/>
            <a:ext cx="2591640" cy="1460160"/>
          </a:xfrm>
          <a:prstGeom prst="rect">
            <a:avLst/>
          </a:prstGeom>
          <a:noFill/>
          <a:ln>
            <a:noFill/>
          </a:ln>
        </p:spPr>
        <p:txBody>
          <a:bodyPr lIns="90000" tIns="45000" rIns="90000" bIns="45000"/>
          <a:p>
            <a:pPr>
              <a:lnSpc>
                <a:spcPct val="100000"/>
              </a:lnSpc>
            </a:pPr>
            <a:r>
              <a:rPr lang="en-US" sz="4400" b="1">
                <a:solidFill>
                  <a:srgbClr val="FFFFFF"/>
                </a:solidFill>
                <a:latin typeface="微软雅黑" panose="020B0503020204020204" charset="-122"/>
                <a:ea typeface="微软雅黑" panose="020B0503020204020204" charset="-122"/>
              </a:rPr>
              <a:t>课程目录</a:t>
            </a:r>
            <a:endParaRPr lang="en-US" sz="4400" b="1">
              <a:solidFill>
                <a:srgbClr val="FFFFFF"/>
              </a:solidFill>
              <a:latin typeface="微软雅黑" panose="020B0503020204020204" charset="-122"/>
              <a:ea typeface="微软雅黑" panose="020B0503020204020204" charset="-122"/>
            </a:endParaRPr>
          </a:p>
          <a:p>
            <a:pPr>
              <a:lnSpc>
                <a:spcPct val="100000"/>
              </a:lnSpc>
            </a:pPr>
            <a:r>
              <a:rPr lang="en-US" sz="2300">
                <a:solidFill>
                  <a:srgbClr val="FFFFFF"/>
                </a:solidFill>
                <a:latin typeface="Arial Unicode MS" panose="020B0604020202020204" charset="-122"/>
                <a:ea typeface="Arial Unicode MS" panose="020B0604020202020204" charset="-122"/>
              </a:rPr>
              <a:t>Course Contents</a:t>
            </a:r>
            <a:endParaRPr lang="en-US" sz="2300">
              <a:solidFill>
                <a:srgbClr val="FFFFFF"/>
              </a:solidFill>
              <a:latin typeface="Arial Unicode MS" panose="020B0604020202020204" charset="-122"/>
              <a:ea typeface="Arial Unicode MS" panose="020B0604020202020204" charset="-122"/>
            </a:endParaRPr>
          </a:p>
        </p:txBody>
      </p:sp>
      <p:pic>
        <p:nvPicPr>
          <p:cNvPr id="93" name="图片 6"/>
          <p:cNvPicPr/>
          <p:nvPr/>
        </p:nvPicPr>
        <p:blipFill>
          <a:blip r:embed="rId14"/>
          <a:stretch>
            <a:fillRect/>
          </a:stretch>
        </p:blipFill>
        <p:spPr>
          <a:xfrm>
            <a:off x="9483480" y="6171120"/>
            <a:ext cx="1943640" cy="390960"/>
          </a:xfrm>
          <a:prstGeom prst="rect">
            <a:avLst/>
          </a:prstGeom>
          <a:ln>
            <a:noFill/>
          </a:ln>
        </p:spPr>
      </p:pic>
      <p:sp>
        <p:nvSpPr>
          <p:cNvPr id="94" name="PlaceHolder 6"/>
          <p:cNvSpPr>
            <a:spLocks noGrp="1"/>
          </p:cNvSpPr>
          <p:nvPr>
            <p:ph type="title"/>
          </p:nvPr>
        </p:nvSpPr>
        <p:spPr>
          <a:xfrm>
            <a:off x="609840" y="273600"/>
            <a:ext cx="10977840" cy="1145160"/>
          </a:xfrm>
          <a:prstGeom prst="rect">
            <a:avLst/>
          </a:prstGeom>
        </p:spPr>
        <p:txBody>
          <a:bodyPr lIns="0" tIns="0" rIns="0" bIns="0" anchor="ctr"/>
          <a:p>
            <a:pPr algn="ctr"/>
            <a:r>
              <a:rPr lang="en-US" sz="4400">
                <a:latin typeface="Arial" panose="020B0604020202020204"/>
              </a:rPr>
              <a:t>Click to edit the title text format</a:t>
            </a:r>
            <a:endParaRPr lang="en-US" sz="4400">
              <a:latin typeface="Arial" panose="020B0604020202020204"/>
            </a:endParaRPr>
          </a:p>
        </p:txBody>
      </p:sp>
      <p:sp>
        <p:nvSpPr>
          <p:cNvPr id="95" name="PlaceHolder 7"/>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en-US" sz="3200">
                <a:latin typeface="Arial" panose="020B0604020202020204"/>
              </a:rPr>
              <a:t>Click to edit the outline text format</a:t>
            </a:r>
            <a:endParaRPr lang="en-US" sz="3200">
              <a:latin typeface="Arial" panose="020B0604020202020204"/>
            </a:endParaRPr>
          </a:p>
          <a:p>
            <a:pPr lvl="1">
              <a:buSzPct val="75000"/>
              <a:buFont typeface="StarSymbol"/>
              <a:buChar char=""/>
            </a:pPr>
            <a:r>
              <a:rPr lang="en-US" sz="2800">
                <a:latin typeface="Arial" panose="020B0604020202020204"/>
              </a:rPr>
              <a:t>Second Outline Level</a:t>
            </a:r>
            <a:endParaRPr lang="en-US" sz="2800">
              <a:latin typeface="Arial" panose="020B0604020202020204"/>
            </a:endParaRPr>
          </a:p>
          <a:p>
            <a:pPr lvl="2">
              <a:buSzPct val="45000"/>
              <a:buFont typeface="StarSymbol"/>
              <a:buChar char=""/>
            </a:pPr>
            <a:r>
              <a:rPr lang="en-US" sz="2400">
                <a:latin typeface="Arial" panose="020B0604020202020204"/>
              </a:rPr>
              <a:t>Third Outline Level</a:t>
            </a:r>
            <a:endParaRPr lang="en-US" sz="2400">
              <a:latin typeface="Arial" panose="020B0604020202020204"/>
            </a:endParaRPr>
          </a:p>
          <a:p>
            <a:pPr lvl="3">
              <a:buSzPct val="75000"/>
              <a:buFont typeface="StarSymbol"/>
              <a:buChar char=""/>
            </a:pPr>
            <a:r>
              <a:rPr lang="en-US" sz="2000">
                <a:latin typeface="Arial" panose="020B0604020202020204"/>
              </a:rPr>
              <a:t>Fourth Outline Level</a:t>
            </a:r>
            <a:endParaRPr lang="en-US" sz="2000">
              <a:latin typeface="Arial" panose="020B0604020202020204"/>
            </a:endParaRPr>
          </a:p>
          <a:p>
            <a:pPr lvl="4">
              <a:buSzPct val="45000"/>
              <a:buFont typeface="StarSymbol"/>
              <a:buChar char=""/>
            </a:pPr>
            <a:r>
              <a:rPr lang="en-US" sz="2000">
                <a:latin typeface="Arial" panose="020B0604020202020204"/>
              </a:rPr>
              <a:t>Fifth Outline Level</a:t>
            </a:r>
            <a:endParaRPr lang="en-US" sz="2000">
              <a:latin typeface="Arial" panose="020B0604020202020204"/>
            </a:endParaRPr>
          </a:p>
          <a:p>
            <a:pPr lvl="5">
              <a:buSzPct val="45000"/>
              <a:buFont typeface="StarSymbol"/>
              <a:buChar char=""/>
            </a:pPr>
            <a:r>
              <a:rPr lang="en-US" sz="2000">
                <a:latin typeface="Arial" panose="020B0604020202020204"/>
              </a:rPr>
              <a:t>Sixth Outline Level</a:t>
            </a:r>
            <a:endParaRPr lang="en-US" sz="2000">
              <a:latin typeface="Arial" panose="020B0604020202020204"/>
            </a:endParaRPr>
          </a:p>
          <a:p>
            <a:pPr lvl="6">
              <a:buSzPct val="45000"/>
              <a:buFont typeface="StarSymbol"/>
              <a:buChar char=""/>
            </a:pPr>
            <a:r>
              <a:rPr lang="en-US" sz="2000">
                <a:latin typeface="Arial" panose="020B0604020202020204"/>
              </a:rPr>
              <a:t>Seventh Outline Level</a:t>
            </a:r>
            <a:endParaRPr lang="en-US" sz="2000">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0" name="Picture 2"/>
          <p:cNvPicPr/>
          <p:nvPr/>
        </p:nvPicPr>
        <p:blipFill>
          <a:blip r:embed="rId13"/>
          <a:stretch>
            <a:fillRect/>
          </a:stretch>
        </p:blipFill>
        <p:spPr>
          <a:xfrm>
            <a:off x="610920" y="306000"/>
            <a:ext cx="1614600" cy="324720"/>
          </a:xfrm>
          <a:prstGeom prst="rect">
            <a:avLst/>
          </a:prstGeom>
          <a:ln>
            <a:noFill/>
          </a:ln>
        </p:spPr>
      </p:pic>
      <p:sp>
        <p:nvSpPr>
          <p:cNvPr id="131" name="CustomShape 1"/>
          <p:cNvSpPr/>
          <p:nvPr/>
        </p:nvSpPr>
        <p:spPr>
          <a:xfrm>
            <a:off x="0" y="6084720"/>
            <a:ext cx="12201120" cy="774000"/>
          </a:xfrm>
          <a:prstGeom prst="rect">
            <a:avLst/>
          </a:prstGeom>
          <a:solidFill>
            <a:srgbClr val="21B6BB"/>
          </a:solidFill>
          <a:ln w="25560">
            <a:noFill/>
          </a:ln>
        </p:spPr>
      </p:sp>
      <p:sp>
        <p:nvSpPr>
          <p:cNvPr id="132" name="CustomShape 2"/>
          <p:cNvSpPr/>
          <p:nvPr/>
        </p:nvSpPr>
        <p:spPr>
          <a:xfrm>
            <a:off x="7029000" y="6247800"/>
            <a:ext cx="4965120" cy="45576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133" name="CustomShape 3"/>
          <p:cNvSpPr/>
          <p:nvPr/>
        </p:nvSpPr>
        <p:spPr>
          <a:xfrm flipV="1">
            <a:off x="7560" y="2970360"/>
            <a:ext cx="12197520" cy="45000"/>
          </a:xfrm>
          <a:prstGeom prst="rect">
            <a:avLst/>
          </a:prstGeom>
          <a:solidFill>
            <a:srgbClr val="21B6BB"/>
          </a:solidFill>
          <a:ln w="25560">
            <a:noFill/>
          </a:ln>
        </p:spPr>
      </p:sp>
      <p:sp>
        <p:nvSpPr>
          <p:cNvPr id="134" name="CustomShape 4"/>
          <p:cNvSpPr/>
          <p:nvPr/>
        </p:nvSpPr>
        <p:spPr>
          <a:xfrm>
            <a:off x="1130760" y="1796400"/>
            <a:ext cx="2441160" cy="2441520"/>
          </a:xfrm>
          <a:prstGeom prst="ellipse">
            <a:avLst/>
          </a:prstGeom>
          <a:blipFill>
            <a:blip r:embed="rId14"/>
            <a:stretch>
              <a:fillRect/>
            </a:stretch>
          </a:blipFill>
          <a:ln w="38160">
            <a:solidFill>
              <a:srgbClr val="21B6BB"/>
            </a:solidFill>
            <a:round/>
          </a:ln>
        </p:spPr>
      </p:sp>
      <p:pic>
        <p:nvPicPr>
          <p:cNvPr id="135" name="Picture 5"/>
          <p:cNvPicPr/>
          <p:nvPr/>
        </p:nvPicPr>
        <p:blipFill>
          <a:blip r:embed="rId15"/>
          <a:stretch>
            <a:fillRect/>
          </a:stretch>
        </p:blipFill>
        <p:spPr>
          <a:xfrm>
            <a:off x="482400" y="6238080"/>
            <a:ext cx="2015640" cy="471960"/>
          </a:xfrm>
          <a:prstGeom prst="rect">
            <a:avLst/>
          </a:prstGeom>
          <a:ln>
            <a:noFill/>
          </a:ln>
        </p:spPr>
      </p:pic>
      <p:sp>
        <p:nvSpPr>
          <p:cNvPr id="136" name="PlaceHolder 5"/>
          <p:cNvSpPr>
            <a:spLocks noGrp="1"/>
          </p:cNvSpPr>
          <p:nvPr>
            <p:ph type="title"/>
          </p:nvPr>
        </p:nvSpPr>
        <p:spPr>
          <a:xfrm>
            <a:off x="609840" y="273600"/>
            <a:ext cx="10977840" cy="1145160"/>
          </a:xfrm>
          <a:prstGeom prst="rect">
            <a:avLst/>
          </a:prstGeom>
        </p:spPr>
        <p:txBody>
          <a:bodyPr lIns="0" tIns="0" rIns="0" bIns="0" anchor="ctr"/>
          <a:p>
            <a:pPr algn="ctr"/>
            <a:r>
              <a:rPr lang="en-US" sz="4400">
                <a:latin typeface="Arial" panose="020B0604020202020204"/>
              </a:rPr>
              <a:t>Click to edit the title text format</a:t>
            </a:r>
            <a:endParaRPr lang="en-US" sz="4400">
              <a:latin typeface="Arial" panose="020B0604020202020204"/>
            </a:endParaRPr>
          </a:p>
        </p:txBody>
      </p:sp>
      <p:sp>
        <p:nvSpPr>
          <p:cNvPr id="137" name="PlaceHolder 6"/>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en-US" sz="3200">
                <a:latin typeface="Arial" panose="020B0604020202020204"/>
              </a:rPr>
              <a:t>Click to edit the outline text format</a:t>
            </a:r>
            <a:endParaRPr lang="en-US" sz="3200">
              <a:latin typeface="Arial" panose="020B0604020202020204"/>
            </a:endParaRPr>
          </a:p>
          <a:p>
            <a:pPr lvl="1">
              <a:buSzPct val="75000"/>
              <a:buFont typeface="StarSymbol"/>
              <a:buChar char=""/>
            </a:pPr>
            <a:r>
              <a:rPr lang="en-US" sz="2800">
                <a:latin typeface="Arial" panose="020B0604020202020204"/>
              </a:rPr>
              <a:t>Second Outline Level</a:t>
            </a:r>
            <a:endParaRPr lang="en-US" sz="2800">
              <a:latin typeface="Arial" panose="020B0604020202020204"/>
            </a:endParaRPr>
          </a:p>
          <a:p>
            <a:pPr lvl="2">
              <a:buSzPct val="45000"/>
              <a:buFont typeface="StarSymbol"/>
              <a:buChar char=""/>
            </a:pPr>
            <a:r>
              <a:rPr lang="en-US" sz="2400">
                <a:latin typeface="Arial" panose="020B0604020202020204"/>
              </a:rPr>
              <a:t>Third Outline Level</a:t>
            </a:r>
            <a:endParaRPr lang="en-US" sz="2400">
              <a:latin typeface="Arial" panose="020B0604020202020204"/>
            </a:endParaRPr>
          </a:p>
          <a:p>
            <a:pPr lvl="3">
              <a:buSzPct val="75000"/>
              <a:buFont typeface="StarSymbol"/>
              <a:buChar char=""/>
            </a:pPr>
            <a:r>
              <a:rPr lang="en-US" sz="2000">
                <a:latin typeface="Arial" panose="020B0604020202020204"/>
              </a:rPr>
              <a:t>Fourth Outline Level</a:t>
            </a:r>
            <a:endParaRPr lang="en-US" sz="2000">
              <a:latin typeface="Arial" panose="020B0604020202020204"/>
            </a:endParaRPr>
          </a:p>
          <a:p>
            <a:pPr lvl="4">
              <a:buSzPct val="45000"/>
              <a:buFont typeface="StarSymbol"/>
              <a:buChar char=""/>
            </a:pPr>
            <a:r>
              <a:rPr lang="en-US" sz="2000">
                <a:latin typeface="Arial" panose="020B0604020202020204"/>
              </a:rPr>
              <a:t>Fifth Outline Level</a:t>
            </a:r>
            <a:endParaRPr lang="en-US" sz="2000">
              <a:latin typeface="Arial" panose="020B0604020202020204"/>
            </a:endParaRPr>
          </a:p>
          <a:p>
            <a:pPr lvl="5">
              <a:buSzPct val="45000"/>
              <a:buFont typeface="StarSymbol"/>
              <a:buChar char=""/>
            </a:pPr>
            <a:r>
              <a:rPr lang="en-US" sz="2000">
                <a:latin typeface="Arial" panose="020B0604020202020204"/>
              </a:rPr>
              <a:t>Sixth Outline Level</a:t>
            </a:r>
            <a:endParaRPr lang="en-US" sz="2000">
              <a:latin typeface="Arial" panose="020B0604020202020204"/>
            </a:endParaRPr>
          </a:p>
          <a:p>
            <a:pPr lvl="6">
              <a:buSzPct val="45000"/>
              <a:buFont typeface="StarSymbol"/>
              <a:buChar char=""/>
            </a:pPr>
            <a:r>
              <a:rPr lang="en-US" sz="2000">
                <a:latin typeface="Arial" panose="020B0604020202020204"/>
              </a:rPr>
              <a:t>Seventh Outline Level</a:t>
            </a:r>
            <a:endParaRPr lang="en-US" sz="2000">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2" name="Picture 2"/>
          <p:cNvPicPr/>
          <p:nvPr/>
        </p:nvPicPr>
        <p:blipFill>
          <a:blip r:embed="rId13"/>
          <a:stretch>
            <a:fillRect/>
          </a:stretch>
        </p:blipFill>
        <p:spPr>
          <a:xfrm>
            <a:off x="610920" y="306000"/>
            <a:ext cx="1614600" cy="324720"/>
          </a:xfrm>
          <a:prstGeom prst="rect">
            <a:avLst/>
          </a:prstGeom>
          <a:ln>
            <a:noFill/>
          </a:ln>
        </p:spPr>
      </p:pic>
      <p:sp>
        <p:nvSpPr>
          <p:cNvPr id="173" name="CustomShape 1"/>
          <p:cNvSpPr/>
          <p:nvPr/>
        </p:nvSpPr>
        <p:spPr>
          <a:xfrm>
            <a:off x="0" y="6084720"/>
            <a:ext cx="12201120" cy="774000"/>
          </a:xfrm>
          <a:prstGeom prst="rect">
            <a:avLst/>
          </a:prstGeom>
          <a:solidFill>
            <a:srgbClr val="21B6BB"/>
          </a:solidFill>
          <a:ln w="25560">
            <a:noFill/>
          </a:ln>
        </p:spPr>
      </p:sp>
      <p:sp>
        <p:nvSpPr>
          <p:cNvPr id="174" name="CustomShape 2"/>
          <p:cNvSpPr/>
          <p:nvPr/>
        </p:nvSpPr>
        <p:spPr>
          <a:xfrm>
            <a:off x="7029000" y="6247800"/>
            <a:ext cx="4965120" cy="45576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175" name="CustomShape 3"/>
          <p:cNvSpPr/>
          <p:nvPr/>
        </p:nvSpPr>
        <p:spPr>
          <a:xfrm>
            <a:off x="10440" y="981360"/>
            <a:ext cx="12201120" cy="45000"/>
          </a:xfrm>
          <a:prstGeom prst="rect">
            <a:avLst/>
          </a:prstGeom>
          <a:solidFill>
            <a:srgbClr val="21B6BB"/>
          </a:solidFill>
          <a:ln w="25560">
            <a:noFill/>
          </a:ln>
        </p:spPr>
      </p:sp>
      <p:pic>
        <p:nvPicPr>
          <p:cNvPr id="176" name="Picture 5"/>
          <p:cNvPicPr/>
          <p:nvPr/>
        </p:nvPicPr>
        <p:blipFill>
          <a:blip r:embed="rId14"/>
          <a:stretch>
            <a:fillRect/>
          </a:stretch>
        </p:blipFill>
        <p:spPr>
          <a:xfrm>
            <a:off x="482400" y="6238080"/>
            <a:ext cx="2015640" cy="471960"/>
          </a:xfrm>
          <a:prstGeom prst="rect">
            <a:avLst/>
          </a:prstGeom>
          <a:ln>
            <a:noFill/>
          </a:ln>
        </p:spPr>
      </p:pic>
      <p:sp>
        <p:nvSpPr>
          <p:cNvPr id="177" name="PlaceHolder 4"/>
          <p:cNvSpPr>
            <a:spLocks noGrp="1"/>
          </p:cNvSpPr>
          <p:nvPr>
            <p:ph type="title"/>
          </p:nvPr>
        </p:nvSpPr>
        <p:spPr>
          <a:xfrm>
            <a:off x="609840" y="273600"/>
            <a:ext cx="10977840" cy="1145160"/>
          </a:xfrm>
          <a:prstGeom prst="rect">
            <a:avLst/>
          </a:prstGeom>
        </p:spPr>
        <p:txBody>
          <a:bodyPr lIns="0" tIns="0" rIns="0" bIns="0" anchor="ctr"/>
          <a:p>
            <a:pPr algn="ctr"/>
            <a:r>
              <a:rPr lang="en-US" sz="4400">
                <a:latin typeface="Arial" panose="020B0604020202020204"/>
              </a:rPr>
              <a:t>Click to edit the title text format</a:t>
            </a:r>
            <a:endParaRPr lang="en-US" sz="4400">
              <a:latin typeface="Arial" panose="020B0604020202020204"/>
            </a:endParaRPr>
          </a:p>
        </p:txBody>
      </p:sp>
      <p:sp>
        <p:nvSpPr>
          <p:cNvPr id="178" name="PlaceHolder 5"/>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en-US" sz="3200">
                <a:latin typeface="Arial" panose="020B0604020202020204"/>
              </a:rPr>
              <a:t>Click to edit the outline text format</a:t>
            </a:r>
            <a:endParaRPr lang="en-US" sz="3200">
              <a:latin typeface="Arial" panose="020B0604020202020204"/>
            </a:endParaRPr>
          </a:p>
          <a:p>
            <a:pPr lvl="1">
              <a:buSzPct val="75000"/>
              <a:buFont typeface="StarSymbol"/>
              <a:buChar char=""/>
            </a:pPr>
            <a:r>
              <a:rPr lang="en-US" sz="2800">
                <a:latin typeface="Arial" panose="020B0604020202020204"/>
              </a:rPr>
              <a:t>Second Outline Level</a:t>
            </a:r>
            <a:endParaRPr lang="en-US" sz="2800">
              <a:latin typeface="Arial" panose="020B0604020202020204"/>
            </a:endParaRPr>
          </a:p>
          <a:p>
            <a:pPr lvl="2">
              <a:buSzPct val="45000"/>
              <a:buFont typeface="StarSymbol"/>
              <a:buChar char=""/>
            </a:pPr>
            <a:r>
              <a:rPr lang="en-US" sz="2400">
                <a:latin typeface="Arial" panose="020B0604020202020204"/>
              </a:rPr>
              <a:t>Third Outline Level</a:t>
            </a:r>
            <a:endParaRPr lang="en-US" sz="2400">
              <a:latin typeface="Arial" panose="020B0604020202020204"/>
            </a:endParaRPr>
          </a:p>
          <a:p>
            <a:pPr lvl="3">
              <a:buSzPct val="75000"/>
              <a:buFont typeface="StarSymbol"/>
              <a:buChar char=""/>
            </a:pPr>
            <a:r>
              <a:rPr lang="en-US" sz="2000">
                <a:latin typeface="Arial" panose="020B0604020202020204"/>
              </a:rPr>
              <a:t>Fourth Outline Level</a:t>
            </a:r>
            <a:endParaRPr lang="en-US" sz="2000">
              <a:latin typeface="Arial" panose="020B0604020202020204"/>
            </a:endParaRPr>
          </a:p>
          <a:p>
            <a:pPr lvl="4">
              <a:buSzPct val="45000"/>
              <a:buFont typeface="StarSymbol"/>
              <a:buChar char=""/>
            </a:pPr>
            <a:r>
              <a:rPr lang="en-US" sz="2000">
                <a:latin typeface="Arial" panose="020B0604020202020204"/>
              </a:rPr>
              <a:t>Fifth Outline Level</a:t>
            </a:r>
            <a:endParaRPr lang="en-US" sz="2000">
              <a:latin typeface="Arial" panose="020B0604020202020204"/>
            </a:endParaRPr>
          </a:p>
          <a:p>
            <a:pPr lvl="5">
              <a:buSzPct val="45000"/>
              <a:buFont typeface="StarSymbol"/>
              <a:buChar char=""/>
            </a:pPr>
            <a:r>
              <a:rPr lang="en-US" sz="2000">
                <a:latin typeface="Arial" panose="020B0604020202020204"/>
              </a:rPr>
              <a:t>Sixth Outline Level</a:t>
            </a:r>
            <a:endParaRPr lang="en-US" sz="2000">
              <a:latin typeface="Arial" panose="020B0604020202020204"/>
            </a:endParaRPr>
          </a:p>
          <a:p>
            <a:pPr lvl="6">
              <a:buSzPct val="45000"/>
              <a:buFont typeface="StarSymbol"/>
              <a:buChar char=""/>
            </a:pPr>
            <a:r>
              <a:rPr lang="en-US" sz="2000">
                <a:latin typeface="Arial" panose="020B0604020202020204"/>
              </a:rPr>
              <a:t>Seventh Outline Level</a:t>
            </a:r>
            <a:endParaRPr lang="en-US" sz="2000">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3" name="Picture 2"/>
          <p:cNvPicPr/>
          <p:nvPr/>
        </p:nvPicPr>
        <p:blipFill>
          <a:blip r:embed="rId13"/>
          <a:stretch>
            <a:fillRect/>
          </a:stretch>
        </p:blipFill>
        <p:spPr>
          <a:xfrm>
            <a:off x="610920" y="306000"/>
            <a:ext cx="1614600" cy="324720"/>
          </a:xfrm>
          <a:prstGeom prst="rect">
            <a:avLst/>
          </a:prstGeom>
          <a:ln>
            <a:noFill/>
          </a:ln>
        </p:spPr>
      </p:pic>
      <p:sp>
        <p:nvSpPr>
          <p:cNvPr id="214" name="CustomShape 1"/>
          <p:cNvSpPr/>
          <p:nvPr/>
        </p:nvSpPr>
        <p:spPr>
          <a:xfrm>
            <a:off x="0" y="6084720"/>
            <a:ext cx="12201120" cy="774000"/>
          </a:xfrm>
          <a:prstGeom prst="rect">
            <a:avLst/>
          </a:prstGeom>
          <a:solidFill>
            <a:srgbClr val="21B6BB"/>
          </a:solidFill>
          <a:ln w="25560">
            <a:noFill/>
          </a:ln>
        </p:spPr>
      </p:sp>
      <p:sp>
        <p:nvSpPr>
          <p:cNvPr id="215" name="CustomShape 2"/>
          <p:cNvSpPr/>
          <p:nvPr/>
        </p:nvSpPr>
        <p:spPr>
          <a:xfrm>
            <a:off x="7029000" y="6247800"/>
            <a:ext cx="4965120" cy="45576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216" name="CustomShape 3"/>
          <p:cNvSpPr/>
          <p:nvPr/>
        </p:nvSpPr>
        <p:spPr>
          <a:xfrm>
            <a:off x="3240" y="0"/>
            <a:ext cx="12197520" cy="6858720"/>
          </a:xfrm>
          <a:prstGeom prst="rect">
            <a:avLst/>
          </a:prstGeom>
          <a:solidFill>
            <a:srgbClr val="FFFFFF"/>
          </a:solidFill>
          <a:ln w="25560">
            <a:noFill/>
          </a:ln>
        </p:spPr>
      </p:sp>
      <p:sp>
        <p:nvSpPr>
          <p:cNvPr id="217" name="CustomShape 4"/>
          <p:cNvSpPr/>
          <p:nvPr/>
        </p:nvSpPr>
        <p:spPr>
          <a:xfrm>
            <a:off x="5400" y="3285720"/>
            <a:ext cx="12194280" cy="3573000"/>
          </a:xfrm>
          <a:prstGeom prst="rect">
            <a:avLst/>
          </a:prstGeom>
          <a:solidFill>
            <a:srgbClr val="21B6BB"/>
          </a:solidFill>
          <a:ln w="25560">
            <a:noFill/>
          </a:ln>
        </p:spPr>
      </p:sp>
      <p:sp>
        <p:nvSpPr>
          <p:cNvPr id="218" name="CustomShape 5"/>
          <p:cNvSpPr/>
          <p:nvPr/>
        </p:nvSpPr>
        <p:spPr>
          <a:xfrm>
            <a:off x="5019120" y="1703160"/>
            <a:ext cx="7178400" cy="2770560"/>
          </a:xfrm>
          <a:prstGeom prst="rect">
            <a:avLst/>
          </a:prstGeom>
          <a:noFill/>
          <a:ln>
            <a:noFill/>
          </a:ln>
        </p:spPr>
        <p:txBody>
          <a:bodyPr lIns="90000" tIns="45000" rIns="90000" bIns="45000"/>
          <a:p>
            <a:pPr>
              <a:lnSpc>
                <a:spcPct val="100000"/>
              </a:lnSpc>
            </a:pPr>
            <a:r>
              <a:rPr lang="en-US" sz="8800" b="1">
                <a:solidFill>
                  <a:srgbClr val="21B6BB"/>
                </a:solidFill>
                <a:latin typeface="Arial Unicode MS" panose="020B0604020202020204" charset="-122"/>
                <a:ea typeface="Arial Unicode MS" panose="020B0604020202020204" charset="-122"/>
              </a:rPr>
              <a:t>Thank You !</a:t>
            </a:r>
            <a:endParaRPr lang="en-US" sz="8800" b="1">
              <a:solidFill>
                <a:srgbClr val="21B6BB"/>
              </a:solidFill>
              <a:latin typeface="Arial Unicode MS" panose="020B0604020202020204" charset="-122"/>
              <a:ea typeface="Arial Unicode MS" panose="020B0604020202020204" charset="-122"/>
            </a:endParaRPr>
          </a:p>
        </p:txBody>
      </p:sp>
      <p:pic>
        <p:nvPicPr>
          <p:cNvPr id="219" name="Picture 5"/>
          <p:cNvPicPr/>
          <p:nvPr/>
        </p:nvPicPr>
        <p:blipFill>
          <a:blip r:embed="rId14"/>
          <a:stretch>
            <a:fillRect/>
          </a:stretch>
        </p:blipFill>
        <p:spPr>
          <a:xfrm>
            <a:off x="6243120" y="3583080"/>
            <a:ext cx="3959640" cy="927360"/>
          </a:xfrm>
          <a:prstGeom prst="rect">
            <a:avLst/>
          </a:prstGeom>
          <a:ln>
            <a:noFill/>
          </a:ln>
        </p:spPr>
      </p:pic>
      <p:sp>
        <p:nvSpPr>
          <p:cNvPr id="220" name="CustomShape 6"/>
          <p:cNvSpPr/>
          <p:nvPr/>
        </p:nvSpPr>
        <p:spPr>
          <a:xfrm>
            <a:off x="5400" y="3217320"/>
            <a:ext cx="12201120" cy="71280"/>
          </a:xfrm>
          <a:prstGeom prst="rect">
            <a:avLst/>
          </a:prstGeom>
          <a:solidFill>
            <a:srgbClr val="5A5A5A"/>
          </a:solidFill>
          <a:ln w="25560">
            <a:noFill/>
          </a:ln>
        </p:spPr>
      </p:sp>
      <p:sp>
        <p:nvSpPr>
          <p:cNvPr id="221" name="CustomShape 7"/>
          <p:cNvSpPr/>
          <p:nvPr/>
        </p:nvSpPr>
        <p:spPr>
          <a:xfrm>
            <a:off x="1274760" y="1864800"/>
            <a:ext cx="2519640" cy="2520000"/>
          </a:xfrm>
          <a:prstGeom prst="ellipse">
            <a:avLst/>
          </a:prstGeom>
          <a:blipFill>
            <a:blip r:embed="rId15"/>
            <a:stretch>
              <a:fillRect/>
            </a:stretch>
          </a:blipFill>
          <a:ln w="38160">
            <a:solidFill>
              <a:srgbClr val="21B6BB"/>
            </a:solidFill>
            <a:round/>
          </a:ln>
        </p:spPr>
      </p:sp>
      <p:sp>
        <p:nvSpPr>
          <p:cNvPr id="222" name="CustomShape 8"/>
          <p:cNvSpPr/>
          <p:nvPr/>
        </p:nvSpPr>
        <p:spPr>
          <a:xfrm>
            <a:off x="5848560" y="4494600"/>
            <a:ext cx="4388400" cy="638640"/>
          </a:xfrm>
          <a:prstGeom prst="rect">
            <a:avLst/>
          </a:prstGeom>
          <a:noFill/>
          <a:ln>
            <a:noFill/>
          </a:ln>
        </p:spPr>
        <p:txBody>
          <a:bodyPr lIns="90000" tIns="45000" rIns="90000" bIns="45000"/>
          <a:p>
            <a:pPr algn="r">
              <a:lnSpc>
                <a:spcPct val="100000"/>
              </a:lnSpc>
            </a:pPr>
            <a:r>
              <a:rPr lang="en-US" sz="3600">
                <a:solidFill>
                  <a:srgbClr val="FFFFFF"/>
                </a:solidFill>
                <a:latin typeface="Arial Unicode MS" panose="020B0604020202020204" charset="-122"/>
                <a:ea typeface="Arial Unicode MS" panose="020B0604020202020204" charset="-122"/>
              </a:rPr>
              <a:t>edu.51cto.com</a:t>
            </a:r>
            <a:endParaRPr lang="en-US" sz="3600">
              <a:solidFill>
                <a:srgbClr val="FFFFFF"/>
              </a:solidFill>
              <a:latin typeface="Arial Unicode MS" panose="020B0604020202020204" charset="-122"/>
              <a:ea typeface="Arial Unicode MS" panose="020B0604020202020204" charset="-122"/>
            </a:endParaRPr>
          </a:p>
        </p:txBody>
      </p:sp>
      <p:pic>
        <p:nvPicPr>
          <p:cNvPr id="223" name="图片 5"/>
          <p:cNvPicPr/>
          <p:nvPr/>
        </p:nvPicPr>
        <p:blipFill>
          <a:blip r:embed="rId16"/>
          <a:stretch>
            <a:fillRect/>
          </a:stretch>
        </p:blipFill>
        <p:spPr>
          <a:xfrm>
            <a:off x="9195480" y="717840"/>
            <a:ext cx="1939680" cy="390240"/>
          </a:xfrm>
          <a:prstGeom prst="rect">
            <a:avLst/>
          </a:prstGeom>
          <a:ln>
            <a:noFill/>
          </a:ln>
        </p:spPr>
      </p:pic>
      <p:sp>
        <p:nvSpPr>
          <p:cNvPr id="224" name="PlaceHolder 9"/>
          <p:cNvSpPr>
            <a:spLocks noGrp="1"/>
          </p:cNvSpPr>
          <p:nvPr>
            <p:ph type="title"/>
          </p:nvPr>
        </p:nvSpPr>
        <p:spPr>
          <a:xfrm>
            <a:off x="609840" y="273600"/>
            <a:ext cx="10977840" cy="1145160"/>
          </a:xfrm>
          <a:prstGeom prst="rect">
            <a:avLst/>
          </a:prstGeom>
        </p:spPr>
        <p:txBody>
          <a:bodyPr lIns="0" tIns="0" rIns="0" bIns="0" anchor="ctr"/>
          <a:p>
            <a:pPr algn="ctr"/>
            <a:r>
              <a:rPr lang="en-US" sz="4400">
                <a:latin typeface="Arial" panose="020B0604020202020204"/>
              </a:rPr>
              <a:t>Click to edit the title text format</a:t>
            </a:r>
            <a:endParaRPr lang="en-US" sz="4400">
              <a:latin typeface="Arial" panose="020B0604020202020204"/>
            </a:endParaRPr>
          </a:p>
        </p:txBody>
      </p:sp>
      <p:sp>
        <p:nvSpPr>
          <p:cNvPr id="225" name="PlaceHolder 10"/>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en-US" sz="3200">
                <a:latin typeface="Arial" panose="020B0604020202020204"/>
              </a:rPr>
              <a:t>Click to edit the outline text format</a:t>
            </a:r>
            <a:endParaRPr lang="en-US" sz="3200">
              <a:latin typeface="Arial" panose="020B0604020202020204"/>
            </a:endParaRPr>
          </a:p>
          <a:p>
            <a:pPr lvl="1">
              <a:buSzPct val="75000"/>
              <a:buFont typeface="StarSymbol"/>
              <a:buChar char=""/>
            </a:pPr>
            <a:r>
              <a:rPr lang="en-US" sz="2800">
                <a:latin typeface="Arial" panose="020B0604020202020204"/>
              </a:rPr>
              <a:t>Second Outline Level</a:t>
            </a:r>
            <a:endParaRPr lang="en-US" sz="2800">
              <a:latin typeface="Arial" panose="020B0604020202020204"/>
            </a:endParaRPr>
          </a:p>
          <a:p>
            <a:pPr lvl="2">
              <a:buSzPct val="45000"/>
              <a:buFont typeface="StarSymbol"/>
              <a:buChar char=""/>
            </a:pPr>
            <a:r>
              <a:rPr lang="en-US" sz="2400">
                <a:latin typeface="Arial" panose="020B0604020202020204"/>
              </a:rPr>
              <a:t>Third Outline Level</a:t>
            </a:r>
            <a:endParaRPr lang="en-US" sz="2400">
              <a:latin typeface="Arial" panose="020B0604020202020204"/>
            </a:endParaRPr>
          </a:p>
          <a:p>
            <a:pPr lvl="3">
              <a:buSzPct val="75000"/>
              <a:buFont typeface="StarSymbol"/>
              <a:buChar char=""/>
            </a:pPr>
            <a:r>
              <a:rPr lang="en-US" sz="2000">
                <a:latin typeface="Arial" panose="020B0604020202020204"/>
              </a:rPr>
              <a:t>Fourth Outline Level</a:t>
            </a:r>
            <a:endParaRPr lang="en-US" sz="2000">
              <a:latin typeface="Arial" panose="020B0604020202020204"/>
            </a:endParaRPr>
          </a:p>
          <a:p>
            <a:pPr lvl="4">
              <a:buSzPct val="45000"/>
              <a:buFont typeface="StarSymbol"/>
              <a:buChar char=""/>
            </a:pPr>
            <a:r>
              <a:rPr lang="en-US" sz="2000">
                <a:latin typeface="Arial" panose="020B0604020202020204"/>
              </a:rPr>
              <a:t>Fifth Outline Level</a:t>
            </a:r>
            <a:endParaRPr lang="en-US" sz="2000">
              <a:latin typeface="Arial" panose="020B0604020202020204"/>
            </a:endParaRPr>
          </a:p>
          <a:p>
            <a:pPr lvl="5">
              <a:buSzPct val="45000"/>
              <a:buFont typeface="StarSymbol"/>
              <a:buChar char=""/>
            </a:pPr>
            <a:r>
              <a:rPr lang="en-US" sz="2000">
                <a:latin typeface="Arial" panose="020B0604020202020204"/>
              </a:rPr>
              <a:t>Sixth Outline Level</a:t>
            </a:r>
            <a:endParaRPr lang="en-US" sz="2000">
              <a:latin typeface="Arial" panose="020B0604020202020204"/>
            </a:endParaRPr>
          </a:p>
          <a:p>
            <a:pPr lvl="6">
              <a:buSzPct val="45000"/>
              <a:buFont typeface="StarSymbol"/>
              <a:buChar char=""/>
            </a:pPr>
            <a:r>
              <a:rPr lang="en-US" sz="2000">
                <a:latin typeface="Arial" panose="020B0604020202020204"/>
              </a:rPr>
              <a:t>Seventh Outline Level</a:t>
            </a:r>
            <a:endParaRPr lang="en-US" sz="2000">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hyperlink" Target="http://www.eclipse.org/downloads/packages/eclipse-ide-cc-developers/neon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hyperlink" Target="http://wiki.ros.org/IDEs?action=AttachFile&amp;do=view&amp;target=ROS_format-kepler.xml" TargetMode="External"/><Relationship Id="rId1" Type="http://schemas.openxmlformats.org/officeDocument/2006/relationships/hyperlink" Target="http://wiki.ros.org/IDEs?action=AttachFile&amp;do=view&amp;target=ROS_format.x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770760" y="4501080"/>
            <a:ext cx="10656360" cy="953280"/>
          </a:xfrm>
          <a:prstGeom prst="rect">
            <a:avLst/>
          </a:prstGeom>
          <a:noFill/>
          <a:ln>
            <a:noFill/>
          </a:ln>
        </p:spPr>
        <p:txBody>
          <a:bodyPr lIns="90000" tIns="45000" rIns="90000" bIns="45000" anchor="ctr"/>
          <a:p>
            <a:r>
              <a:rPr lang="en-US" sz="6000">
                <a:latin typeface="Calibri" panose="020F0502020204030204"/>
              </a:rPr>
              <a:t>（一）ROS简介</a:t>
            </a:r>
            <a:endParaRPr lang="en-US" sz="6000">
              <a:latin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2540" y="1033145"/>
            <a:ext cx="12221845" cy="5039360"/>
          </a:xfrm>
          <a:prstGeom prst="rect">
            <a:avLst/>
          </a:prstGeom>
        </p:spPr>
        <p:txBody>
          <a:bodyPr lIns="90000" tIns="45000" rIns="90000" bIns="45000"/>
          <a:p>
            <a:r>
              <a:rPr lang="en-US">
                <a:latin typeface="Arial" panose="020B0604020202020204"/>
              </a:rPr>
              <a:t>我们</a:t>
            </a:r>
            <a:r>
              <a:rPr lang="zh-CN" altLang="en-US">
                <a:latin typeface="Arial" panose="020B0604020202020204"/>
                <a:ea typeface="宋体" panose="02010600030101010101" pitchFamily="2" charset="-122"/>
              </a:rPr>
              <a:t>将</a:t>
            </a:r>
            <a:r>
              <a:rPr lang="en-US">
                <a:latin typeface="Arial" panose="020B0604020202020204"/>
              </a:rPr>
              <a:t>使用wiki上的包来讲解，首先安装tutorial软件包</a:t>
            </a:r>
            <a:endParaRPr lang="en-US">
              <a:latin typeface="Arial" panose="020B0604020202020204"/>
            </a:endParaRPr>
          </a:p>
          <a:p>
            <a:r>
              <a:rPr lang="en-US" sz="1600">
                <a:solidFill>
                  <a:srgbClr val="FF0000"/>
                </a:solidFill>
                <a:latin typeface="Arial" panose="020B0604020202020204"/>
              </a:rPr>
              <a:t>sudo apt-get install ros-indigo-ros-tutorials</a:t>
            </a:r>
            <a:endParaRPr lang="en-US" sz="1600">
              <a:solidFill>
                <a:srgbClr val="FF0000"/>
              </a:solidFill>
              <a:latin typeface="Arial" panose="020B0604020202020204"/>
            </a:endParaRPr>
          </a:p>
          <a:p>
            <a:pPr marL="285750" indent="-285750">
              <a:buFont typeface="Arial" panose="020B0604020202020204" pitchFamily="34" charset="0"/>
              <a:buChar char="•"/>
            </a:pPr>
            <a:r>
              <a:rPr lang="en-US">
                <a:latin typeface="Arial" panose="020B0604020202020204"/>
              </a:rPr>
              <a:t>rospack </a:t>
            </a:r>
            <a:r>
              <a:rPr lang="zh-CN" altLang="en-US">
                <a:latin typeface="Arial" panose="020B0604020202020204"/>
                <a:ea typeface="宋体" panose="02010600030101010101" pitchFamily="2" charset="-122"/>
              </a:rPr>
              <a:t>获取功能包的相关信息</a:t>
            </a:r>
            <a:endParaRPr lang="zh-CN" altLang="en-US">
              <a:latin typeface="Arial" panose="020B0604020202020204"/>
              <a:ea typeface="宋体" panose="02010600030101010101" pitchFamily="2" charset="-122"/>
            </a:endParaRPr>
          </a:p>
          <a:p>
            <a:r>
              <a:rPr lang="en-US">
                <a:solidFill>
                  <a:srgbClr val="FF0000"/>
                </a:solidFill>
                <a:latin typeface="Arial" panose="020B0604020202020204"/>
              </a:rPr>
              <a:t>rospack &lt;command&gt; [package_name]</a:t>
            </a:r>
            <a:endParaRPr lang="en-US">
              <a:solidFill>
                <a:srgbClr val="FF0000"/>
              </a:solidFill>
              <a:latin typeface="Arial" panose="020B0604020202020204"/>
            </a:endParaRPr>
          </a:p>
          <a:p>
            <a:r>
              <a:rPr lang="en-US">
                <a:solidFill>
                  <a:schemeClr val="tx1"/>
                </a:solidFill>
                <a:latin typeface="Arial" panose="020B0604020202020204"/>
              </a:rPr>
              <a:t>eg. </a:t>
            </a:r>
            <a:r>
              <a:rPr lang="en-US">
                <a:solidFill>
                  <a:srgbClr val="FF0000"/>
                </a:solidFill>
                <a:latin typeface="Arial" panose="020B0604020202020204"/>
              </a:rPr>
              <a:t>rospack find [</a:t>
            </a:r>
            <a:r>
              <a:rPr lang="en-US">
                <a:solidFill>
                  <a:srgbClr val="FF0000"/>
                </a:solidFill>
                <a:latin typeface="Arial" panose="020B0604020202020204"/>
                <a:sym typeface="+mn-ea"/>
              </a:rPr>
              <a:t>package_name] </a:t>
            </a:r>
            <a:r>
              <a:rPr lang="zh-CN">
                <a:latin typeface="Arial" panose="020B0604020202020204"/>
                <a:ea typeface="宋体" panose="02010600030101010101" pitchFamily="2" charset="-122"/>
                <a:sym typeface="+mn-ea"/>
              </a:rPr>
              <a:t>绝对路径</a:t>
            </a:r>
            <a:endParaRPr lang="zh-CN">
              <a:latin typeface="Arial" panose="020B0604020202020204"/>
              <a:ea typeface="宋体" panose="02010600030101010101" pitchFamily="2" charset="-122"/>
              <a:sym typeface="+mn-ea"/>
            </a:endParaRPr>
          </a:p>
          <a:p>
            <a:r>
              <a:rPr lang="zh-CN">
                <a:latin typeface="Arial" panose="020B0604020202020204"/>
                <a:ea typeface="宋体" panose="02010600030101010101" pitchFamily="2" charset="-122"/>
                <a:sym typeface="+mn-ea"/>
              </a:rPr>
              <a:t>      </a:t>
            </a:r>
            <a:r>
              <a:rPr lang="en-US" altLang="zh-CN">
                <a:solidFill>
                  <a:srgbClr val="FF0000"/>
                </a:solidFill>
                <a:latin typeface="Arial" panose="020B0604020202020204"/>
                <a:ea typeface="宋体" panose="02010600030101010101" pitchFamily="2" charset="-122"/>
                <a:sym typeface="+mn-ea"/>
              </a:rPr>
              <a:t>rospack depends </a:t>
            </a:r>
            <a:r>
              <a:rPr lang="en-US">
                <a:solidFill>
                  <a:srgbClr val="FF0000"/>
                </a:solidFill>
                <a:latin typeface="Arial" panose="020B0604020202020204"/>
                <a:sym typeface="+mn-ea"/>
              </a:rPr>
              <a:t>[package_name] </a:t>
            </a:r>
            <a:r>
              <a:rPr lang="zh-CN" altLang="en-US">
                <a:solidFill>
                  <a:schemeClr val="tx1"/>
                </a:solidFill>
                <a:latin typeface="Arial" panose="020B0604020202020204"/>
                <a:ea typeface="宋体" panose="02010600030101010101" pitchFamily="2" charset="-122"/>
                <a:sym typeface="+mn-ea"/>
              </a:rPr>
              <a:t>输出所有依赖项</a:t>
            </a:r>
            <a:endParaRPr lang="zh-CN" altLang="en-US">
              <a:solidFill>
                <a:schemeClr val="tx1"/>
              </a:solidFill>
              <a:latin typeface="Arial" panose="020B0604020202020204"/>
              <a:ea typeface="宋体" panose="02010600030101010101" pitchFamily="2" charset="-122"/>
              <a:sym typeface="+mn-ea"/>
            </a:endParaRPr>
          </a:p>
          <a:p>
            <a:pPr marL="285750" indent="-285750">
              <a:buFont typeface="Arial" panose="020B0604020202020204" pitchFamily="34" charset="0"/>
              <a:buChar char="•"/>
            </a:pPr>
            <a:r>
              <a:rPr lang="en-US">
                <a:latin typeface="Arial" panose="020B0604020202020204"/>
              </a:rPr>
              <a:t>roscd </a:t>
            </a:r>
            <a:r>
              <a:rPr lang="zh-CN">
                <a:latin typeface="Arial" panose="020B0604020202020204"/>
                <a:ea typeface="宋体" panose="02010600030101010101" pitchFamily="2" charset="-122"/>
              </a:rPr>
              <a:t>改变当前目录到指定的功能包 绝对路径</a:t>
            </a:r>
            <a:endParaRPr lang="zh-CN">
              <a:latin typeface="Arial" panose="020B0604020202020204"/>
              <a:ea typeface="宋体" panose="02010600030101010101" pitchFamily="2" charset="-122"/>
            </a:endParaRPr>
          </a:p>
          <a:p>
            <a:r>
              <a:rPr lang="en-US">
                <a:solidFill>
                  <a:srgbClr val="FF0000"/>
                </a:solidFill>
                <a:latin typeface="Arial" panose="020B0604020202020204"/>
              </a:rPr>
              <a:t>roscd [locationname[/subdir]]</a:t>
            </a:r>
            <a:endParaRPr lang="en-US">
              <a:solidFill>
                <a:srgbClr val="FF0000"/>
              </a:solidFill>
              <a:latin typeface="Arial" panose="020B0604020202020204"/>
            </a:endParaRPr>
          </a:p>
          <a:p>
            <a:pPr marL="285750" indent="-285750">
              <a:buFont typeface="Arial" panose="020B0604020202020204" pitchFamily="34" charset="0"/>
              <a:buChar char="•"/>
            </a:pPr>
            <a:r>
              <a:rPr lang="en-US">
                <a:latin typeface="Arial" panose="020B0604020202020204"/>
              </a:rPr>
              <a:t>rosls </a:t>
            </a:r>
            <a:r>
              <a:rPr lang="zh-CN" altLang="en-US">
                <a:latin typeface="Arial" panose="020B0604020202020204"/>
                <a:ea typeface="宋体" panose="02010600030101010101" pitchFamily="2" charset="-122"/>
              </a:rPr>
              <a:t>列出功能包包含的所有文件（夹）</a:t>
            </a:r>
            <a:endParaRPr lang="zh-CN" altLang="en-US">
              <a:latin typeface="Arial" panose="020B0604020202020204"/>
              <a:ea typeface="宋体" panose="02010600030101010101" pitchFamily="2" charset="-122"/>
            </a:endParaRPr>
          </a:p>
          <a:p>
            <a:r>
              <a:rPr lang="en-US">
                <a:latin typeface="Arial" panose="020B0604020202020204"/>
              </a:rPr>
              <a:t> </a:t>
            </a:r>
            <a:r>
              <a:rPr lang="en-US">
                <a:solidFill>
                  <a:srgbClr val="FF0000"/>
                </a:solidFill>
                <a:latin typeface="Arial" panose="020B0604020202020204"/>
              </a:rPr>
              <a:t>rosls [locationname[/subdir]]</a:t>
            </a:r>
            <a:endParaRPr lang="en-US">
              <a:solidFill>
                <a:srgbClr val="FF0000"/>
              </a:solidFill>
              <a:latin typeface="Arial" panose="020B0604020202020204"/>
            </a:endParaRPr>
          </a:p>
          <a:p>
            <a:pPr marL="285750" indent="-285750">
              <a:buFont typeface="Arial" panose="020B0604020202020204" pitchFamily="34" charset="0"/>
              <a:buChar char="•"/>
            </a:pPr>
            <a:r>
              <a:rPr lang="en-US">
                <a:solidFill>
                  <a:schemeClr val="tx1"/>
                </a:solidFill>
                <a:latin typeface="Arial" panose="020B0604020202020204"/>
              </a:rPr>
              <a:t>catkin_create_pkg</a:t>
            </a:r>
            <a:r>
              <a:rPr lang="zh-CN">
                <a:solidFill>
                  <a:schemeClr val="tx1"/>
                </a:solidFill>
                <a:latin typeface="Arial" panose="020B0604020202020204"/>
                <a:ea typeface="宋体" panose="02010600030101010101" pitchFamily="2" charset="-122"/>
              </a:rPr>
              <a:t> 创建</a:t>
            </a:r>
            <a:r>
              <a:rPr lang="en-US" altLang="zh-CN">
                <a:solidFill>
                  <a:schemeClr val="tx1"/>
                </a:solidFill>
                <a:latin typeface="Arial" panose="020B0604020202020204"/>
                <a:ea typeface="宋体" panose="02010600030101010101" pitchFamily="2" charset="-122"/>
              </a:rPr>
              <a:t>ROS</a:t>
            </a:r>
            <a:r>
              <a:rPr lang="zh-CN" altLang="en-US">
                <a:solidFill>
                  <a:schemeClr val="tx1"/>
                </a:solidFill>
                <a:latin typeface="Arial" panose="020B0604020202020204"/>
                <a:ea typeface="宋体" panose="02010600030101010101" pitchFamily="2" charset="-122"/>
              </a:rPr>
              <a:t>功能包</a:t>
            </a:r>
            <a:endParaRPr lang="zh-CN" altLang="en-US">
              <a:solidFill>
                <a:schemeClr val="tx1"/>
              </a:solidFill>
              <a:latin typeface="Arial" panose="020B0604020202020204"/>
              <a:ea typeface="宋体" panose="02010600030101010101" pitchFamily="2" charset="-122"/>
            </a:endParaRPr>
          </a:p>
          <a:p>
            <a:pPr indent="0">
              <a:buFont typeface="Arial" panose="020B0604020202020204" pitchFamily="34" charset="0"/>
              <a:buNone/>
            </a:pPr>
            <a:r>
              <a:rPr lang="en-US" altLang="zh-CN">
                <a:solidFill>
                  <a:srgbClr val="FF0000"/>
                </a:solidFill>
                <a:latin typeface="Arial" panose="020B0604020202020204"/>
                <a:ea typeface="宋体" panose="02010600030101010101" pitchFamily="2" charset="-122"/>
              </a:rPr>
              <a:t>catkin_create_pkg [package_name] [depend1] [depend2] ....[denpendn]</a:t>
            </a:r>
            <a:endParaRPr lang="en-US" altLang="zh-CN">
              <a:solidFill>
                <a:srgbClr val="FF0000"/>
              </a:solidFill>
              <a:latin typeface="Arial" panose="020B0604020202020204"/>
              <a:ea typeface="宋体" panose="02010600030101010101" pitchFamily="2" charset="-122"/>
            </a:endParaRPr>
          </a:p>
          <a:p>
            <a:pPr marL="285750" indent="-285750">
              <a:buFont typeface="Arial" panose="020B0604020202020204" pitchFamily="34" charset="0"/>
              <a:buChar char="•"/>
            </a:pPr>
            <a:r>
              <a:rPr lang="en-US" altLang="zh-CN">
                <a:solidFill>
                  <a:schemeClr val="tx1"/>
                </a:solidFill>
                <a:latin typeface="Arial" panose="020B0604020202020204"/>
                <a:ea typeface="宋体" panose="02010600030101010101" pitchFamily="2" charset="-122"/>
              </a:rPr>
              <a:t>catkin_make </a:t>
            </a:r>
            <a:r>
              <a:rPr lang="zh-CN" altLang="zh-CN">
                <a:solidFill>
                  <a:schemeClr val="tx1"/>
                </a:solidFill>
                <a:latin typeface="Arial" panose="020B0604020202020204"/>
                <a:ea typeface="宋体" panose="02010600030101010101" pitchFamily="2" charset="-122"/>
              </a:rPr>
              <a:t>编译</a:t>
            </a:r>
            <a:r>
              <a:rPr lang="en-US" altLang="zh-CN">
                <a:solidFill>
                  <a:schemeClr val="tx1"/>
                </a:solidFill>
                <a:latin typeface="Arial" panose="020B0604020202020204"/>
                <a:ea typeface="宋体" panose="02010600030101010101" pitchFamily="2" charset="-122"/>
              </a:rPr>
              <a:t>ROS</a:t>
            </a:r>
            <a:r>
              <a:rPr lang="zh-CN" altLang="en-US">
                <a:solidFill>
                  <a:schemeClr val="tx1"/>
                </a:solidFill>
                <a:latin typeface="Arial" panose="020B0604020202020204"/>
                <a:ea typeface="宋体" panose="02010600030101010101" pitchFamily="2" charset="-122"/>
              </a:rPr>
              <a:t>功能包</a:t>
            </a:r>
            <a:endParaRPr lang="zh-CN" altLang="en-US">
              <a:solidFill>
                <a:schemeClr val="tx1"/>
              </a:solidFill>
              <a:latin typeface="Arial" panose="020B0604020202020204"/>
              <a:ea typeface="宋体" panose="02010600030101010101" pitchFamily="2" charset="-122"/>
            </a:endParaRPr>
          </a:p>
          <a:p>
            <a:pPr indent="0">
              <a:buFont typeface="Arial" panose="020B0604020202020204" pitchFamily="34" charset="0"/>
              <a:buNone/>
            </a:pPr>
            <a:r>
              <a:rPr lang="en-US" altLang="zh-CN">
                <a:solidFill>
                  <a:schemeClr val="tx1"/>
                </a:solidFill>
                <a:latin typeface="Arial" panose="020B0604020202020204"/>
                <a:ea typeface="宋体" panose="02010600030101010101" pitchFamily="2" charset="-122"/>
              </a:rPr>
              <a:t>(root direction of catkin_ws)</a:t>
            </a:r>
            <a:r>
              <a:rPr lang="en-US" altLang="zh-CN">
                <a:solidFill>
                  <a:srgbClr val="FF0000"/>
                </a:solidFill>
                <a:latin typeface="Arial" panose="020B0604020202020204"/>
                <a:ea typeface="宋体" panose="02010600030101010101" pitchFamily="2" charset="-122"/>
              </a:rPr>
              <a:t>catkin_make</a:t>
            </a:r>
            <a:endParaRPr lang="en-US" altLang="zh-CN">
              <a:solidFill>
                <a:srgbClr val="FF0000"/>
              </a:solidFill>
              <a:latin typeface="Arial" panose="020B0604020202020204"/>
              <a:ea typeface="宋体" panose="02010600030101010101" pitchFamily="2" charset="-122"/>
            </a:endParaRPr>
          </a:p>
          <a:p>
            <a:pPr marL="285750" indent="-285750">
              <a:buFont typeface="Arial" panose="020B0604020202020204" pitchFamily="34" charset="0"/>
              <a:buChar char="•"/>
            </a:pPr>
            <a:r>
              <a:rPr lang="en-US" altLang="zh-CN">
                <a:solidFill>
                  <a:schemeClr val="tx1"/>
                </a:solidFill>
                <a:latin typeface="Arial" panose="020B0604020202020204"/>
                <a:ea typeface="宋体" panose="02010600030101010101" pitchFamily="2" charset="-122"/>
              </a:rPr>
              <a:t>catkin_init_workspace </a:t>
            </a:r>
            <a:r>
              <a:rPr lang="zh-CN" altLang="zh-CN">
                <a:solidFill>
                  <a:schemeClr val="tx1"/>
                </a:solidFill>
                <a:latin typeface="Arial" panose="020B0604020202020204"/>
                <a:ea typeface="宋体" panose="02010600030101010101" pitchFamily="2" charset="-122"/>
              </a:rPr>
              <a:t>初始化工作空间 生成</a:t>
            </a:r>
            <a:r>
              <a:rPr lang="en-US" altLang="zh-CN">
                <a:solidFill>
                  <a:schemeClr val="tx1"/>
                </a:solidFill>
                <a:latin typeface="Arial" panose="020B0604020202020204"/>
                <a:ea typeface="宋体" panose="02010600030101010101" pitchFamily="2" charset="-122"/>
              </a:rPr>
              <a:t>CMakeList.txt</a:t>
            </a:r>
            <a:endParaRPr lang="en-US" altLang="zh-CN">
              <a:solidFill>
                <a:schemeClr val="tx1"/>
              </a:solidFill>
              <a:latin typeface="Arial" panose="020B0604020202020204"/>
              <a:ea typeface="宋体" panose="02010600030101010101" pitchFamily="2" charset="-122"/>
            </a:endParaRPr>
          </a:p>
          <a:p>
            <a:pPr indent="0">
              <a:buFont typeface="Arial" panose="020B0604020202020204" pitchFamily="34" charset="0"/>
              <a:buNone/>
            </a:pPr>
            <a:r>
              <a:rPr lang="en-US" altLang="zh-CN">
                <a:solidFill>
                  <a:schemeClr val="tx1"/>
                </a:solidFill>
                <a:latin typeface="Arial" panose="020B0604020202020204"/>
                <a:ea typeface="宋体" panose="02010600030101010101" pitchFamily="2" charset="-122"/>
              </a:rPr>
              <a:t>(direction of catkin_ws/src) </a:t>
            </a:r>
            <a:r>
              <a:rPr lang="en-US" altLang="zh-CN">
                <a:solidFill>
                  <a:srgbClr val="FF0000"/>
                </a:solidFill>
                <a:latin typeface="Arial" panose="020B0604020202020204"/>
                <a:ea typeface="宋体" panose="02010600030101010101" pitchFamily="2" charset="-122"/>
              </a:rPr>
              <a:t>catkin_init_workspace</a:t>
            </a:r>
            <a:endParaRPr lang="en-US" altLang="zh-CN">
              <a:solidFill>
                <a:srgbClr val="FF0000"/>
              </a:solidFill>
              <a:latin typeface="Arial" panose="020B0604020202020204"/>
              <a:ea typeface="宋体" panose="02010600030101010101" pitchFamily="2" charset="-122"/>
            </a:endParaRPr>
          </a:p>
          <a:p>
            <a:pPr marL="285750" indent="-285750">
              <a:buFont typeface="Arial" panose="020B0604020202020204" pitchFamily="34" charset="0"/>
              <a:buChar char="•"/>
            </a:pPr>
            <a:r>
              <a:rPr lang="en-US">
                <a:latin typeface="Arial" panose="020B0604020202020204"/>
              </a:rPr>
              <a:t>Tab Completion TAB</a:t>
            </a:r>
            <a:r>
              <a:rPr lang="zh-CN">
                <a:latin typeface="Arial" panose="020B0604020202020204"/>
                <a:ea typeface="宋体" panose="02010600030101010101" pitchFamily="2" charset="-122"/>
              </a:rPr>
              <a:t>补全</a:t>
            </a:r>
            <a:endParaRPr lang="zh-CN">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3866760" y="2061360"/>
            <a:ext cx="8330760" cy="645480"/>
          </a:xfrm>
          <a:prstGeom prst="rect">
            <a:avLst/>
          </a:prstGeom>
          <a:noFill/>
          <a:ln>
            <a:noFill/>
          </a:ln>
        </p:spPr>
      </p:sp>
      <p:sp>
        <p:nvSpPr>
          <p:cNvPr id="292" name="CustomShape 2"/>
          <p:cNvSpPr/>
          <p:nvPr/>
        </p:nvSpPr>
        <p:spPr>
          <a:xfrm>
            <a:off x="4659120" y="3213720"/>
            <a:ext cx="6264000" cy="745560"/>
          </a:xfrm>
          <a:prstGeom prst="rect">
            <a:avLst/>
          </a:prstGeom>
          <a:noFill/>
          <a:ln>
            <a:noFill/>
          </a:ln>
        </p:spPr>
      </p:sp>
      <p:sp>
        <p:nvSpPr>
          <p:cNvPr id="2" name="文本框 1"/>
          <p:cNvSpPr txBox="1"/>
          <p:nvPr/>
        </p:nvSpPr>
        <p:spPr>
          <a:xfrm>
            <a:off x="5230495" y="2162175"/>
            <a:ext cx="4212590" cy="645160"/>
          </a:xfrm>
          <a:prstGeom prst="rect">
            <a:avLst/>
          </a:prstGeom>
          <a:noFill/>
        </p:spPr>
        <p:txBody>
          <a:bodyPr wrap="square" rtlCol="0">
            <a:spAutoFit/>
          </a:bodyPr>
          <a:p>
            <a:pPr indent="0" algn="l">
              <a:lnSpc>
                <a:spcPct val="100000"/>
              </a:lnSpc>
              <a:buSzPct val="45000"/>
              <a:buFont typeface="Arial" panose="020B0604020202020204" pitchFamily="34" charset="0"/>
              <a:buNone/>
            </a:pPr>
            <a:r>
              <a:rPr lang="en-US" sz="3600">
                <a:latin typeface="Calibri" panose="020F0502020204030204"/>
                <a:sym typeface="+mn-ea"/>
              </a:rPr>
              <a:t>Eclipse环境配置</a:t>
            </a:r>
            <a:endParaRPr lang="zh-CN" altLang="en-US" sz="3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3810" y="1026160"/>
            <a:ext cx="12165330" cy="5031105"/>
          </a:xfrm>
          <a:prstGeom prst="rect">
            <a:avLst/>
          </a:prstGeom>
        </p:spPr>
        <p:txBody>
          <a:bodyPr lIns="90000" tIns="45000" rIns="90000" bIns="45000"/>
          <a:p>
            <a:r>
              <a:rPr lang="en-US" sz="2800">
                <a:latin typeface="Arial" panose="020B0604020202020204"/>
              </a:rPr>
              <a:t>安装eclipse c++版本</a:t>
            </a:r>
            <a:r>
              <a:rPr lang="en-US">
                <a:latin typeface="Arial" panose="020B0604020202020204"/>
                <a:hlinkClick r:id="rId1"/>
              </a:rPr>
              <a:t> neno</a:t>
            </a:r>
            <a:endParaRPr lang="en-US">
              <a:latin typeface="Arial" panose="020B0604020202020204"/>
            </a:endParaRPr>
          </a:p>
          <a:p>
            <a:r>
              <a:rPr lang="zh-CN" altLang="en-US">
                <a:latin typeface="Arial" panose="020B0604020202020204"/>
                <a:ea typeface="宋体" panose="02010600030101010101" pitchFamily="2" charset="-122"/>
              </a:rPr>
              <a:t>从</a:t>
            </a:r>
            <a:r>
              <a:rPr lang="en-US" altLang="zh-CN">
                <a:latin typeface="Arial" panose="020B0604020202020204"/>
                <a:ea typeface="宋体" panose="02010600030101010101" pitchFamily="2" charset="-122"/>
              </a:rPr>
              <a:t>eclipse</a:t>
            </a:r>
            <a:r>
              <a:rPr lang="zh-CN" altLang="en-US">
                <a:latin typeface="Arial" panose="020B0604020202020204"/>
                <a:ea typeface="宋体" panose="02010600030101010101" pitchFamily="2" charset="-122"/>
              </a:rPr>
              <a:t>网站下载</a:t>
            </a:r>
            <a:r>
              <a:rPr lang="en-US">
                <a:latin typeface="Arial" panose="020B0604020202020204"/>
              </a:rPr>
              <a:t>eclipse tar.gz </a:t>
            </a:r>
            <a:r>
              <a:rPr lang="zh-CN" altLang="en-US">
                <a:latin typeface="Arial" panose="020B0604020202020204"/>
                <a:ea typeface="宋体" panose="02010600030101010101" pitchFamily="2" charset="-122"/>
              </a:rPr>
              <a:t>文件</a:t>
            </a:r>
            <a:r>
              <a:rPr lang="en-US">
                <a:latin typeface="Arial" panose="020B0604020202020204"/>
              </a:rPr>
              <a:t> </a:t>
            </a:r>
            <a:endParaRPr lang="en-US">
              <a:latin typeface="Arial" panose="020B0604020202020204"/>
            </a:endParaRPr>
          </a:p>
          <a:p>
            <a:r>
              <a:rPr lang="en-US">
                <a:latin typeface="Arial" panose="020B0604020202020204"/>
              </a:rPr>
              <a:t>1. </a:t>
            </a:r>
            <a:r>
              <a:rPr lang="zh-CN" altLang="en-US">
                <a:latin typeface="Arial" panose="020B0604020202020204"/>
                <a:ea typeface="宋体" panose="02010600030101010101" pitchFamily="2" charset="-122"/>
              </a:rPr>
              <a:t>移动安装包到</a:t>
            </a:r>
            <a:r>
              <a:rPr lang="en-US">
                <a:latin typeface="Arial" panose="020B0604020202020204"/>
              </a:rPr>
              <a:t> /opt/</a:t>
            </a:r>
            <a:r>
              <a:rPr lang="zh-CN" altLang="en-US">
                <a:latin typeface="Arial" panose="020B0604020202020204"/>
                <a:ea typeface="宋体" panose="02010600030101010101" pitchFamily="2" charset="-122"/>
              </a:rPr>
              <a:t>文件夹</a:t>
            </a:r>
            <a:endParaRPr lang="zh-CN" altLang="en-US">
              <a:latin typeface="Arial" panose="020B0604020202020204"/>
              <a:ea typeface="宋体" panose="02010600030101010101" pitchFamily="2" charset="-122"/>
            </a:endParaRPr>
          </a:p>
          <a:p>
            <a:r>
              <a:rPr lang="en-US" sz="1600">
                <a:solidFill>
                  <a:srgbClr val="FF0000"/>
                </a:solidFill>
                <a:latin typeface="Arial" panose="020B0604020202020204"/>
              </a:rPr>
              <a:t>sudo mv eclipse*.tar.gz /opt/</a:t>
            </a:r>
            <a:endParaRPr lang="en-US" sz="1600">
              <a:solidFill>
                <a:srgbClr val="FF0000"/>
              </a:solidFill>
              <a:latin typeface="Arial" panose="020B0604020202020204"/>
            </a:endParaRPr>
          </a:p>
          <a:p>
            <a:r>
              <a:rPr lang="en-US">
                <a:latin typeface="Arial" panose="020B0604020202020204"/>
              </a:rPr>
              <a:t>2. </a:t>
            </a:r>
            <a:r>
              <a:rPr lang="zh-CN" altLang="en-US">
                <a:latin typeface="Arial" panose="020B0604020202020204"/>
                <a:ea typeface="宋体" panose="02010600030101010101" pitchFamily="2" charset="-122"/>
              </a:rPr>
              <a:t>解压安装包</a:t>
            </a:r>
            <a:endParaRPr lang="zh-CN" altLang="en-US">
              <a:latin typeface="Arial" panose="020B0604020202020204"/>
              <a:ea typeface="宋体" panose="02010600030101010101" pitchFamily="2" charset="-122"/>
            </a:endParaRPr>
          </a:p>
          <a:p>
            <a:r>
              <a:rPr lang="en-US" sz="1600">
                <a:solidFill>
                  <a:srgbClr val="FF0000"/>
                </a:solidFill>
                <a:latin typeface="Arial" panose="020B0604020202020204"/>
              </a:rPr>
              <a:t>cd /opt/</a:t>
            </a:r>
            <a:endParaRPr lang="en-US" sz="1600">
              <a:solidFill>
                <a:srgbClr val="FF0000"/>
              </a:solidFill>
              <a:latin typeface="Arial" panose="020B0604020202020204"/>
            </a:endParaRPr>
          </a:p>
          <a:p>
            <a:r>
              <a:rPr lang="en-US" sz="1600">
                <a:solidFill>
                  <a:srgbClr val="FF0000"/>
                </a:solidFill>
                <a:latin typeface="Arial" panose="020B0604020202020204"/>
              </a:rPr>
              <a:t>sudo tar xzvf eclipse*.tar.gz</a:t>
            </a:r>
            <a:endParaRPr lang="en-US" sz="1600">
              <a:solidFill>
                <a:srgbClr val="FF0000"/>
              </a:solidFill>
              <a:latin typeface="Arial" panose="020B0604020202020204"/>
            </a:endParaRPr>
          </a:p>
          <a:p>
            <a:r>
              <a:rPr lang="en-US">
                <a:latin typeface="Arial" panose="020B0604020202020204"/>
              </a:rPr>
              <a:t>3.</a:t>
            </a:r>
            <a:r>
              <a:rPr lang="zh-CN" altLang="en-US">
                <a:latin typeface="Arial" panose="020B0604020202020204"/>
                <a:ea typeface="宋体" panose="02010600030101010101" pitchFamily="2" charset="-122"/>
              </a:rPr>
              <a:t>在</a:t>
            </a:r>
            <a:r>
              <a:rPr lang="en-US">
                <a:latin typeface="Arial" panose="020B0604020202020204"/>
                <a:sym typeface="+mn-ea"/>
              </a:rPr>
              <a:t>/usr/share/applications</a:t>
            </a:r>
            <a:r>
              <a:rPr lang="zh-CN" altLang="en-US">
                <a:latin typeface="Arial" panose="020B0604020202020204"/>
                <a:ea typeface="宋体" panose="02010600030101010101" pitchFamily="2" charset="-122"/>
              </a:rPr>
              <a:t>新建一个</a:t>
            </a:r>
            <a:r>
              <a:rPr lang="en-US">
                <a:latin typeface="Arial" panose="020B0604020202020204"/>
                <a:sym typeface="+mn-ea"/>
              </a:rPr>
              <a:t>desktop</a:t>
            </a:r>
            <a:r>
              <a:rPr lang="zh-CN" altLang="en-US">
                <a:latin typeface="Arial" panose="020B0604020202020204"/>
                <a:ea typeface="宋体" panose="02010600030101010101" pitchFamily="2" charset="-122"/>
              </a:rPr>
              <a:t>文件</a:t>
            </a:r>
            <a:endParaRPr lang="zh-CN" altLang="en-US">
              <a:latin typeface="Arial" panose="020B0604020202020204"/>
              <a:ea typeface="宋体" panose="02010600030101010101" pitchFamily="2" charset="-122"/>
            </a:endParaRPr>
          </a:p>
          <a:p>
            <a:r>
              <a:rPr lang="en-US">
                <a:solidFill>
                  <a:srgbClr val="FF0000"/>
                </a:solidFill>
                <a:latin typeface="Arial" panose="020B0604020202020204"/>
              </a:rPr>
              <a:t>sudo gedit /usr/share/applications/eclipse.desktop</a:t>
            </a:r>
            <a:endParaRPr lang="en-US">
              <a:solidFill>
                <a:srgbClr val="FF0000"/>
              </a:solidFill>
              <a:latin typeface="Arial" panose="020B0604020202020204"/>
            </a:endParaRPr>
          </a:p>
          <a:p>
            <a:r>
              <a:rPr lang="en-US">
                <a:solidFill>
                  <a:schemeClr val="tx1"/>
                </a:solidFill>
                <a:latin typeface="Arial" panose="020B0604020202020204"/>
              </a:rPr>
              <a:t>4.</a:t>
            </a:r>
            <a:r>
              <a:rPr lang="zh-CN" altLang="en-US">
                <a:solidFill>
                  <a:schemeClr val="tx1"/>
                </a:solidFill>
                <a:latin typeface="Arial" panose="020B0604020202020204"/>
                <a:ea typeface="宋体" panose="02010600030101010101" pitchFamily="2" charset="-122"/>
              </a:rPr>
              <a:t>复制下面的文本到</a:t>
            </a:r>
            <a:r>
              <a:rPr lang="en-US">
                <a:solidFill>
                  <a:schemeClr val="tx1"/>
                </a:solidFill>
                <a:latin typeface="Arial" panose="020B0604020202020204"/>
                <a:sym typeface="+mn-ea"/>
              </a:rPr>
              <a:t>eclipse.desktop</a:t>
            </a:r>
            <a:endParaRPr lang="en-US">
              <a:solidFill>
                <a:schemeClr val="tx1"/>
              </a:solidFill>
              <a:latin typeface="Arial" panose="020B0604020202020204"/>
              <a:sym typeface="+mn-ea"/>
            </a:endParaRPr>
          </a:p>
          <a:p>
            <a:r>
              <a:rPr lang="en-US" sz="1200">
                <a:solidFill>
                  <a:schemeClr val="tx1"/>
                </a:solidFill>
                <a:latin typeface="Arial" panose="020B0604020202020204"/>
              </a:rPr>
              <a:t>[Desktop Entry]</a:t>
            </a:r>
            <a:endParaRPr lang="en-US" sz="1200">
              <a:solidFill>
                <a:schemeClr val="tx1"/>
              </a:solidFill>
              <a:latin typeface="Arial" panose="020B0604020202020204"/>
            </a:endParaRPr>
          </a:p>
          <a:p>
            <a:r>
              <a:rPr lang="en-US" sz="1200">
                <a:solidFill>
                  <a:schemeClr val="tx1"/>
                </a:solidFill>
                <a:latin typeface="Arial" panose="020B0604020202020204"/>
              </a:rPr>
              <a:t>Name=Eclipse</a:t>
            </a:r>
            <a:endParaRPr lang="en-US" sz="1200">
              <a:solidFill>
                <a:schemeClr val="tx1"/>
              </a:solidFill>
              <a:latin typeface="Arial" panose="020B0604020202020204"/>
            </a:endParaRPr>
          </a:p>
          <a:p>
            <a:r>
              <a:rPr lang="en-US" sz="1200">
                <a:solidFill>
                  <a:schemeClr val="tx1"/>
                </a:solidFill>
                <a:latin typeface="Arial" panose="020B0604020202020204"/>
              </a:rPr>
              <a:t>Type=Application</a:t>
            </a:r>
            <a:endParaRPr lang="en-US" sz="1200">
              <a:solidFill>
                <a:schemeClr val="tx1"/>
              </a:solidFill>
              <a:latin typeface="Arial" panose="020B0604020202020204"/>
            </a:endParaRPr>
          </a:p>
          <a:p>
            <a:r>
              <a:rPr lang="en-US" sz="1200">
                <a:solidFill>
                  <a:schemeClr val="tx1"/>
                </a:solidFill>
                <a:latin typeface="Arial" panose="020B0604020202020204"/>
              </a:rPr>
              <a:t>Exec=bash -i -c /opt/eclipse/eclipse</a:t>
            </a:r>
            <a:endParaRPr lang="en-US" sz="1200">
              <a:solidFill>
                <a:schemeClr val="tx1"/>
              </a:solidFill>
              <a:latin typeface="Arial" panose="020B0604020202020204"/>
            </a:endParaRPr>
          </a:p>
          <a:p>
            <a:r>
              <a:rPr lang="en-US" sz="1200">
                <a:solidFill>
                  <a:schemeClr val="tx1"/>
                </a:solidFill>
                <a:latin typeface="Arial" panose="020B0604020202020204"/>
              </a:rPr>
              <a:t>Terminal=false</a:t>
            </a:r>
            <a:endParaRPr lang="en-US" sz="1200">
              <a:solidFill>
                <a:schemeClr val="tx1"/>
              </a:solidFill>
              <a:latin typeface="Arial" panose="020B0604020202020204"/>
            </a:endParaRPr>
          </a:p>
          <a:p>
            <a:r>
              <a:rPr lang="en-US" sz="1200">
                <a:solidFill>
                  <a:schemeClr val="tx1"/>
                </a:solidFill>
                <a:latin typeface="Arial" panose="020B0604020202020204"/>
              </a:rPr>
              <a:t>Icon=/opt/eclipse/icon.xpm</a:t>
            </a:r>
            <a:endParaRPr lang="en-US" sz="1200">
              <a:solidFill>
                <a:schemeClr val="tx1"/>
              </a:solidFill>
              <a:latin typeface="Arial" panose="020B0604020202020204"/>
            </a:endParaRPr>
          </a:p>
          <a:p>
            <a:r>
              <a:rPr lang="en-US" sz="1200">
                <a:solidFill>
                  <a:schemeClr val="tx1"/>
                </a:solidFill>
                <a:latin typeface="Arial" panose="020B0604020202020204"/>
              </a:rPr>
              <a:t>Comment=Integrated Development Environment</a:t>
            </a:r>
            <a:endParaRPr lang="en-US" sz="1200">
              <a:solidFill>
                <a:schemeClr val="tx1"/>
              </a:solidFill>
              <a:latin typeface="Arial" panose="020B0604020202020204"/>
            </a:endParaRPr>
          </a:p>
          <a:p>
            <a:r>
              <a:rPr lang="en-US" sz="1200">
                <a:solidFill>
                  <a:schemeClr val="tx1"/>
                </a:solidFill>
                <a:latin typeface="Arial" panose="020B0604020202020204"/>
              </a:rPr>
              <a:t>NoDisplay=false</a:t>
            </a:r>
            <a:endParaRPr lang="en-US" sz="1200">
              <a:solidFill>
                <a:schemeClr val="tx1"/>
              </a:solidFill>
              <a:latin typeface="Arial" panose="020B0604020202020204"/>
            </a:endParaRPr>
          </a:p>
          <a:p>
            <a:r>
              <a:rPr lang="en-US" sz="1200">
                <a:solidFill>
                  <a:schemeClr val="tx1"/>
                </a:solidFill>
                <a:latin typeface="Arial" panose="020B0604020202020204"/>
              </a:rPr>
              <a:t>Categories=Development;IDE</a:t>
            </a:r>
            <a:endParaRPr lang="en-US" sz="1200">
              <a:solidFill>
                <a:schemeClr val="tx1"/>
              </a:solidFill>
              <a:latin typeface="Arial" panose="020B0604020202020204"/>
            </a:endParaRPr>
          </a:p>
          <a:p>
            <a:r>
              <a:rPr lang="en-US" sz="1200">
                <a:solidFill>
                  <a:schemeClr val="tx1"/>
                </a:solidFill>
                <a:latin typeface="Arial" panose="020B0604020202020204"/>
              </a:rPr>
              <a:t>Name[en]=eclipse.desktop</a:t>
            </a:r>
            <a:endParaRPr lang="zh-CN" altLang="en-US">
              <a:solidFill>
                <a:srgbClr val="FF0000"/>
              </a:solidFill>
              <a:latin typeface="Arial" panose="020B0604020202020204"/>
              <a:ea typeface="宋体" panose="02010600030101010101" pitchFamily="2" charset="-122"/>
            </a:endParaRPr>
          </a:p>
          <a:p>
            <a:r>
              <a:rPr lang="en-US">
                <a:solidFill>
                  <a:schemeClr val="tx1"/>
                </a:solidFill>
                <a:latin typeface="Arial" panose="020B0604020202020204"/>
              </a:rPr>
              <a:t>5.</a:t>
            </a:r>
            <a:r>
              <a:rPr lang="zh-CN" altLang="en-US">
                <a:solidFill>
                  <a:schemeClr val="tx1"/>
                </a:solidFill>
                <a:latin typeface="Arial" panose="020B0604020202020204"/>
                <a:ea typeface="宋体" panose="02010600030101010101" pitchFamily="2" charset="-122"/>
              </a:rPr>
              <a:t>从</a:t>
            </a:r>
            <a:r>
              <a:rPr lang="en-US">
                <a:latin typeface="Arial" panose="020B0604020202020204"/>
                <a:sym typeface="+mn-ea"/>
              </a:rPr>
              <a:t>/usr/share/applications/eclipse.desktop</a:t>
            </a:r>
            <a:r>
              <a:rPr lang="zh-CN" altLang="en-US">
                <a:latin typeface="Arial" panose="020B0604020202020204"/>
                <a:ea typeface="宋体" panose="02010600030101010101" pitchFamily="2" charset="-122"/>
                <a:sym typeface="+mn-ea"/>
              </a:rPr>
              <a:t>拖住</a:t>
            </a:r>
            <a:r>
              <a:rPr lang="en-US">
                <a:latin typeface="Arial" panose="020B0604020202020204"/>
                <a:sym typeface="+mn-ea"/>
              </a:rPr>
              <a:t>eclipse</a:t>
            </a:r>
            <a:r>
              <a:rPr lang="zh-CN" altLang="en-US">
                <a:latin typeface="Arial" panose="020B0604020202020204"/>
                <a:ea typeface="宋体" panose="02010600030101010101" pitchFamily="2" charset="-122"/>
                <a:sym typeface="+mn-ea"/>
              </a:rPr>
              <a:t>图标到</a:t>
            </a:r>
            <a:r>
              <a:rPr lang="en-US">
                <a:latin typeface="Arial" panose="020B0604020202020204"/>
                <a:sym typeface="+mn-ea"/>
              </a:rPr>
              <a:t>Dash Bar</a:t>
            </a:r>
            <a:endParaRPr lang="en-US">
              <a:solidFill>
                <a:srgbClr val="FF0000"/>
              </a:solidFill>
              <a:latin typeface="Arial" panose="020B0604020202020204"/>
            </a:endParaRPr>
          </a:p>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3810" y="965835"/>
            <a:ext cx="12312015" cy="5111750"/>
          </a:xfrm>
          <a:prstGeom prst="rect">
            <a:avLst/>
          </a:prstGeom>
        </p:spPr>
        <p:txBody>
          <a:bodyPr lIns="90000" tIns="45000" rIns="90000" bIns="45000"/>
          <a:p>
            <a:r>
              <a:rPr lang="zh-CN" altLang="en-US" sz="2400">
                <a:latin typeface="Arial" panose="020B0604020202020204"/>
                <a:ea typeface="宋体" panose="02010600030101010101" pitchFamily="2" charset="-122"/>
              </a:rPr>
              <a:t>在</a:t>
            </a:r>
            <a:r>
              <a:rPr lang="en-US" altLang="zh-CN" sz="2400">
                <a:latin typeface="Arial" panose="020B0604020202020204"/>
                <a:ea typeface="宋体" panose="02010600030101010101" pitchFamily="2" charset="-122"/>
              </a:rPr>
              <a:t>eclipse</a:t>
            </a:r>
            <a:r>
              <a:rPr lang="zh-CN" altLang="en-US" sz="2400">
                <a:latin typeface="Arial" panose="020B0604020202020204"/>
                <a:ea typeface="宋体" panose="02010600030101010101" pitchFamily="2" charset="-122"/>
              </a:rPr>
              <a:t>中打开</a:t>
            </a:r>
            <a:r>
              <a:rPr lang="en-US" altLang="zh-CN" sz="2400">
                <a:latin typeface="Arial" panose="020B0604020202020204"/>
                <a:ea typeface="宋体" panose="02010600030101010101" pitchFamily="2" charset="-122"/>
              </a:rPr>
              <a:t>catkin</a:t>
            </a:r>
            <a:r>
              <a:rPr lang="zh-CN" altLang="en-US" sz="2400">
                <a:latin typeface="Arial" panose="020B0604020202020204"/>
                <a:ea typeface="宋体" panose="02010600030101010101" pitchFamily="2" charset="-122"/>
              </a:rPr>
              <a:t>工程</a:t>
            </a:r>
            <a:endParaRPr lang="zh-CN" altLang="en-US" sz="2400">
              <a:latin typeface="Arial" panose="020B0604020202020204"/>
              <a:ea typeface="宋体" panose="02010600030101010101" pitchFamily="2" charset="-122"/>
            </a:endParaRPr>
          </a:p>
          <a:p>
            <a:pPr marL="285750" indent="-285750">
              <a:buFont typeface="Arial" panose="020B0604020202020204" pitchFamily="34" charset="0"/>
              <a:buChar char="•"/>
            </a:pPr>
            <a:r>
              <a:rPr lang="en-US">
                <a:latin typeface="Arial" panose="020B0604020202020204"/>
              </a:rPr>
              <a:t>Catkin-y </a:t>
            </a:r>
            <a:r>
              <a:rPr lang="zh-CN" altLang="en-US">
                <a:latin typeface="Arial" panose="020B0604020202020204"/>
                <a:ea typeface="宋体" panose="02010600030101010101" pitchFamily="2" charset="-122"/>
              </a:rPr>
              <a:t>方法</a:t>
            </a:r>
            <a:endParaRPr lang="zh-CN" altLang="en-US">
              <a:latin typeface="Arial" panose="020B0604020202020204"/>
              <a:ea typeface="宋体" panose="02010600030101010101" pitchFamily="2" charset="-122"/>
            </a:endParaRPr>
          </a:p>
          <a:p>
            <a:pPr indent="0">
              <a:buFont typeface="Arial" panose="020B0604020202020204" pitchFamily="34" charset="0"/>
              <a:buNone/>
            </a:pPr>
            <a:r>
              <a:rPr lang="zh-CN" altLang="en-US">
                <a:ea typeface="宋体" panose="02010600030101010101" pitchFamily="2" charset="-122"/>
              </a:rPr>
              <a:t>使用</a:t>
            </a:r>
            <a:r>
              <a:rPr lang="en-US" altLang="zh-CN">
                <a:ea typeface="宋体" panose="02010600030101010101" pitchFamily="2" charset="-122"/>
              </a:rPr>
              <a:t>catkin</a:t>
            </a:r>
            <a:r>
              <a:rPr lang="zh-CN" altLang="en-US">
                <a:ea typeface="宋体" panose="02010600030101010101" pitchFamily="2" charset="-122"/>
              </a:rPr>
              <a:t>无法</a:t>
            </a:r>
            <a:r>
              <a:rPr lang="en-US" altLang="zh-CN">
                <a:ea typeface="宋体" panose="02010600030101010101" pitchFamily="2" charset="-122"/>
              </a:rPr>
              <a:t>make eclipse</a:t>
            </a:r>
            <a:r>
              <a:rPr lang="zh-CN" altLang="en-US">
                <a:ea typeface="宋体" panose="02010600030101010101" pitchFamily="2" charset="-122"/>
              </a:rPr>
              <a:t>工程，生成</a:t>
            </a:r>
            <a:r>
              <a:rPr lang="en-US" altLang="zh-CN">
                <a:ea typeface="宋体" panose="02010600030101010101" pitchFamily="2" charset="-122"/>
              </a:rPr>
              <a:t>project</a:t>
            </a:r>
            <a:r>
              <a:rPr lang="zh-CN" altLang="en-US">
                <a:ea typeface="宋体" panose="02010600030101010101" pitchFamily="2" charset="-122"/>
              </a:rPr>
              <a:t>文件，执行</a:t>
            </a:r>
            <a:endParaRPr lang="zh-CN" altLang="en-US" sz="1000">
              <a:ea typeface="宋体" panose="02010600030101010101" pitchFamily="2" charset="-122"/>
            </a:endParaRPr>
          </a:p>
          <a:p>
            <a:pPr indent="0">
              <a:buFont typeface="Arial" panose="020B0604020202020204" pitchFamily="34" charset="0"/>
              <a:buNone/>
            </a:pPr>
            <a:r>
              <a:rPr lang="en-US" sz="1600">
                <a:solidFill>
                  <a:srgbClr val="FF0000"/>
                </a:solidFill>
              </a:rPr>
              <a:t>catkin_make --force-cmake -G"Eclipse CDT4 - Unix Makefiles" -DCMAKE_BUILD_TYPE=Debug -DCMAKE_ECLIPSE_MAKE_ARGUMENTS=-j8</a:t>
            </a:r>
            <a:endParaRPr lang="en-US" sz="1600">
              <a:solidFill>
                <a:srgbClr val="FF0000"/>
              </a:solidFill>
            </a:endParaRPr>
          </a:p>
          <a:p>
            <a:r>
              <a:rPr lang="zh-CN" altLang="en-US">
                <a:ea typeface="宋体" panose="02010600030101010101" pitchFamily="2" charset="-122"/>
              </a:rPr>
              <a:t>传递当前的</a:t>
            </a:r>
            <a:r>
              <a:rPr lang="en-US" altLang="zh-CN">
                <a:ea typeface="宋体" panose="02010600030101010101" pitchFamily="2" charset="-122"/>
              </a:rPr>
              <a:t>shell </a:t>
            </a:r>
            <a:r>
              <a:rPr lang="zh-CN" altLang="en-US">
                <a:ea typeface="宋体" panose="02010600030101010101" pitchFamily="2" charset="-122"/>
              </a:rPr>
              <a:t>环境到</a:t>
            </a:r>
            <a:r>
              <a:rPr lang="en-US" altLang="zh-CN">
                <a:ea typeface="宋体" panose="02010600030101010101" pitchFamily="2" charset="-122"/>
              </a:rPr>
              <a:t>eclipse</a:t>
            </a:r>
            <a:endParaRPr lang="en-US" altLang="zh-CN">
              <a:ea typeface="宋体" panose="02010600030101010101" pitchFamily="2" charset="-122"/>
            </a:endParaRPr>
          </a:p>
          <a:p>
            <a:r>
              <a:rPr lang="en-US" sz="1600">
                <a:solidFill>
                  <a:srgbClr val="FF0000"/>
                </a:solidFill>
              </a:rPr>
              <a:t>awk -f $(rospack find mk)/eclipse.awk build/.project &gt; build/.project_with_env &amp;&amp; mv build/.project_with_env build/.project</a:t>
            </a:r>
            <a:endParaRPr lang="en-US" sz="1600">
              <a:solidFill>
                <a:srgbClr val="FF0000"/>
              </a:solidFill>
            </a:endParaRPr>
          </a:p>
          <a:p>
            <a:r>
              <a:rPr lang="zh-CN" altLang="en-US">
                <a:solidFill>
                  <a:schemeClr val="tx1"/>
                </a:solidFill>
                <a:ea typeface="宋体" panose="02010600030101010101" pitchFamily="2" charset="-122"/>
              </a:rPr>
              <a:t>执行之后就可以在</a:t>
            </a:r>
            <a:r>
              <a:rPr lang="en-US" altLang="zh-CN">
                <a:solidFill>
                  <a:schemeClr val="tx1"/>
                </a:solidFill>
                <a:ea typeface="宋体" panose="02010600030101010101" pitchFamily="2" charset="-122"/>
              </a:rPr>
              <a:t>build</a:t>
            </a:r>
            <a:r>
              <a:rPr lang="zh-CN" altLang="en-US">
                <a:solidFill>
                  <a:schemeClr val="tx1"/>
                </a:solidFill>
                <a:ea typeface="宋体" panose="02010600030101010101" pitchFamily="2" charset="-122"/>
              </a:rPr>
              <a:t>目录下找到</a:t>
            </a:r>
            <a:r>
              <a:rPr lang="en-US">
                <a:solidFill>
                  <a:schemeClr val="tx1"/>
                </a:solidFill>
                <a:sym typeface="+mn-ea"/>
              </a:rPr>
              <a:t>.project</a:t>
            </a:r>
            <a:r>
              <a:rPr lang="zh-CN" altLang="en-US">
                <a:solidFill>
                  <a:schemeClr val="tx1"/>
                </a:solidFill>
                <a:ea typeface="宋体" panose="02010600030101010101" pitchFamily="2" charset="-122"/>
              </a:rPr>
              <a:t>文件，现在可以导入</a:t>
            </a:r>
            <a:r>
              <a:rPr lang="en-US" altLang="zh-CN">
                <a:solidFill>
                  <a:schemeClr val="tx1"/>
                </a:solidFill>
                <a:ea typeface="宋体" panose="02010600030101010101" pitchFamily="2" charset="-122"/>
              </a:rPr>
              <a:t>catkin</a:t>
            </a:r>
            <a:r>
              <a:rPr lang="zh-CN" altLang="en-US">
                <a:solidFill>
                  <a:schemeClr val="tx1"/>
                </a:solidFill>
                <a:ea typeface="宋体" panose="02010600030101010101" pitchFamily="2" charset="-122"/>
              </a:rPr>
              <a:t>工程到</a:t>
            </a:r>
            <a:r>
              <a:rPr lang="en-US" altLang="zh-CN">
                <a:solidFill>
                  <a:schemeClr val="tx1"/>
                </a:solidFill>
                <a:ea typeface="宋体" panose="02010600030101010101" pitchFamily="2" charset="-122"/>
              </a:rPr>
              <a:t>eclipse</a:t>
            </a:r>
            <a:endParaRPr lang="en-US" altLang="zh-CN">
              <a:solidFill>
                <a:schemeClr val="tx1"/>
              </a:solidFill>
              <a:ea typeface="宋体" panose="02010600030101010101" pitchFamily="2" charset="-122"/>
            </a:endParaRPr>
          </a:p>
          <a:p>
            <a:r>
              <a:rPr lang="en-US" altLang="zh-CN" sz="1600">
                <a:ea typeface="宋体" panose="02010600030101010101" pitchFamily="2" charset="-122"/>
              </a:rPr>
              <a:t>Debug</a:t>
            </a:r>
            <a:endParaRPr lang="en-US" altLang="zh-CN" sz="1600">
              <a:ea typeface="宋体" panose="02010600030101010101" pitchFamily="2" charset="-122"/>
            </a:endParaRPr>
          </a:p>
          <a:p>
            <a:r>
              <a:rPr lang="zh-CN" altLang="zh-CN" sz="1600">
                <a:solidFill>
                  <a:schemeClr val="tx1"/>
                </a:solidFill>
                <a:ea typeface="宋体" panose="02010600030101010101" pitchFamily="2" charset="-122"/>
              </a:rPr>
              <a:t>打开</a:t>
            </a:r>
            <a:r>
              <a:rPr lang="en-US" sz="1600">
                <a:solidFill>
                  <a:schemeClr val="tx1"/>
                </a:solidFill>
                <a:sym typeface="+mn-ea"/>
              </a:rPr>
              <a:t>Debug Configurations</a:t>
            </a:r>
            <a:r>
              <a:rPr lang="zh-CN" altLang="en-US" sz="1600">
                <a:solidFill>
                  <a:schemeClr val="tx1"/>
                </a:solidFill>
                <a:ea typeface="宋体" panose="02010600030101010101" pitchFamily="2" charset="-122"/>
                <a:sym typeface="+mn-ea"/>
              </a:rPr>
              <a:t>，选择</a:t>
            </a:r>
            <a:r>
              <a:rPr lang="en-US" sz="1600">
                <a:solidFill>
                  <a:schemeClr val="tx1"/>
                </a:solidFill>
                <a:sym typeface="+mn-ea"/>
              </a:rPr>
              <a:t>C/C++ Application </a:t>
            </a:r>
            <a:r>
              <a:rPr lang="zh-CN" altLang="en-US" sz="1600">
                <a:solidFill>
                  <a:schemeClr val="tx1"/>
                </a:solidFill>
                <a:ea typeface="宋体" panose="02010600030101010101" pitchFamily="2" charset="-122"/>
                <a:sym typeface="+mn-ea"/>
              </a:rPr>
              <a:t>，在</a:t>
            </a:r>
            <a:r>
              <a:rPr lang="en-US" altLang="zh-CN" sz="1600">
                <a:solidFill>
                  <a:schemeClr val="tx1"/>
                </a:solidFill>
                <a:ea typeface="宋体" panose="02010600030101010101" pitchFamily="2" charset="-122"/>
                <a:sym typeface="+mn-ea"/>
              </a:rPr>
              <a:t>project_build_configuartion main</a:t>
            </a:r>
            <a:r>
              <a:rPr lang="zh-CN" altLang="zh-CN" sz="1600">
                <a:solidFill>
                  <a:schemeClr val="tx1"/>
                </a:solidFill>
                <a:ea typeface="宋体" panose="02010600030101010101" pitchFamily="2" charset="-122"/>
                <a:sym typeface="+mn-ea"/>
              </a:rPr>
              <a:t>栏中C/C++ Application点击</a:t>
            </a:r>
            <a:r>
              <a:rPr lang="en-US" altLang="zh-CN" sz="1600">
                <a:solidFill>
                  <a:schemeClr val="tx1"/>
                </a:solidFill>
                <a:ea typeface="宋体" panose="02010600030101010101" pitchFamily="2" charset="-122"/>
                <a:sym typeface="+mn-ea"/>
              </a:rPr>
              <a:t>brows </a:t>
            </a:r>
            <a:r>
              <a:rPr lang="zh-CN" altLang="en-US" sz="1600">
                <a:solidFill>
                  <a:schemeClr val="tx1"/>
                </a:solidFill>
                <a:ea typeface="宋体" panose="02010600030101010101" pitchFamily="2" charset="-122"/>
                <a:sym typeface="+mn-ea"/>
              </a:rPr>
              <a:t>在 ~/catkin_ws/devel/lib/$yourpakage/ 中找到你的可执行文件</a:t>
            </a:r>
            <a:endParaRPr lang="en-US" sz="1600">
              <a:solidFill>
                <a:srgbClr val="FF0000"/>
              </a:solidFill>
            </a:endParaRPr>
          </a:p>
          <a:p>
            <a:pPr marL="342900" indent="-342900">
              <a:buFont typeface="Arial" panose="020B0604020202020204" pitchFamily="34" charset="0"/>
              <a:buChar char="•"/>
            </a:pPr>
            <a:r>
              <a:rPr lang="en-US" sz="2000">
                <a:latin typeface="Arial" panose="020B0604020202020204"/>
              </a:rPr>
              <a:t>catkin</a:t>
            </a:r>
            <a:r>
              <a:rPr lang="zh-CN" altLang="en-US" sz="2000">
                <a:latin typeface="Arial" panose="020B0604020202020204"/>
                <a:ea typeface="宋体" panose="02010600030101010101" pitchFamily="2" charset="-122"/>
              </a:rPr>
              <a:t>和</a:t>
            </a:r>
            <a:r>
              <a:rPr lang="en-US" altLang="zh-CN" sz="2000">
                <a:latin typeface="Arial" panose="020B0604020202020204"/>
                <a:ea typeface="宋体" panose="02010600030101010101" pitchFamily="2" charset="-122"/>
              </a:rPr>
              <a:t>python</a:t>
            </a:r>
            <a:endParaRPr lang="en-US" altLang="zh-CN" sz="2000">
              <a:latin typeface="Arial" panose="020B0604020202020204"/>
              <a:ea typeface="宋体" panose="02010600030101010101" pitchFamily="2" charset="-122"/>
            </a:endParaRPr>
          </a:p>
          <a:p>
            <a:pPr indent="0">
              <a:buFont typeface="Arial" panose="020B0604020202020204" pitchFamily="34" charset="0"/>
              <a:buNone/>
            </a:pPr>
            <a:r>
              <a:rPr lang="zh-CN" altLang="en-US">
                <a:latin typeface="Arial" panose="020B0604020202020204"/>
                <a:ea typeface="宋体" panose="02010600030101010101" pitchFamily="2" charset="-122"/>
              </a:rPr>
              <a:t>在</a:t>
            </a:r>
            <a:r>
              <a:rPr lang="en-US" altLang="zh-CN">
                <a:latin typeface="Arial" panose="020B0604020202020204"/>
                <a:ea typeface="宋体" panose="02010600030101010101" pitchFamily="2" charset="-122"/>
              </a:rPr>
              <a:t>eclipse</a:t>
            </a:r>
            <a:r>
              <a:rPr lang="zh-CN" altLang="en-US" sz="1600">
                <a:latin typeface="Arial" panose="020B0604020202020204"/>
                <a:ea typeface="宋体" panose="02010600030101010101" pitchFamily="2" charset="-122"/>
              </a:rPr>
              <a:t>中使用</a:t>
            </a:r>
            <a:r>
              <a:rPr lang="en-US" altLang="zh-CN" sz="1600">
                <a:latin typeface="Arial" panose="020B0604020202020204"/>
                <a:ea typeface="宋体" panose="02010600030101010101" pitchFamily="2" charset="-122"/>
              </a:rPr>
              <a:t>pyt</a:t>
            </a:r>
            <a:r>
              <a:rPr lang="en-US" altLang="zh-CN">
                <a:latin typeface="Arial" panose="020B0604020202020204"/>
                <a:ea typeface="宋体" panose="02010600030101010101" pitchFamily="2" charset="-122"/>
              </a:rPr>
              <a:t>hon</a:t>
            </a:r>
            <a:r>
              <a:rPr lang="zh-CN" altLang="en-US">
                <a:latin typeface="Arial" panose="020B0604020202020204"/>
                <a:ea typeface="宋体" panose="02010600030101010101" pitchFamily="2" charset="-122"/>
              </a:rPr>
              <a:t>需要安装</a:t>
            </a:r>
            <a:r>
              <a:rPr lang="en-US" altLang="zh-CN">
                <a:latin typeface="Arial" panose="020B0604020202020204"/>
                <a:ea typeface="宋体" panose="02010600030101010101" pitchFamily="2" charset="-122"/>
              </a:rPr>
              <a:t>PyDev</a:t>
            </a:r>
            <a:r>
              <a:rPr lang="zh-CN" altLang="en-US">
                <a:latin typeface="Arial" panose="020B0604020202020204"/>
                <a:ea typeface="宋体" panose="02010600030101010101" pitchFamily="2" charset="-122"/>
              </a:rPr>
              <a:t>插件，执行</a:t>
            </a:r>
            <a:endParaRPr lang="zh-CN" altLang="en-US">
              <a:latin typeface="Arial" panose="020B0604020202020204"/>
              <a:ea typeface="宋体" panose="02010600030101010101" pitchFamily="2" charset="-122"/>
            </a:endParaRPr>
          </a:p>
          <a:p>
            <a:pPr indent="0">
              <a:buFont typeface="Arial" panose="020B0604020202020204" pitchFamily="34" charset="0"/>
              <a:buNone/>
            </a:pPr>
            <a:r>
              <a:rPr lang="en-US" sz="1600">
                <a:solidFill>
                  <a:srgbClr val="FF0000"/>
                </a:solidFill>
                <a:sym typeface="+mn-ea"/>
              </a:rPr>
              <a:t>python $(rospack find mk)/make_pydev_project.py</a:t>
            </a:r>
            <a:endParaRPr lang="en-US" altLang="en-US" sz="1600">
              <a:solidFill>
                <a:srgbClr val="FF0000"/>
              </a:solidFill>
              <a:latin typeface="Arial" panose="020B0604020202020204"/>
              <a:ea typeface="宋体" panose="02010600030101010101" pitchFamily="2" charset="-122"/>
              <a:sym typeface="+mn-ea"/>
            </a:endParaRPr>
          </a:p>
          <a:p>
            <a:pPr indent="0">
              <a:buFont typeface="Arial" panose="020B0604020202020204" pitchFamily="34" charset="0"/>
              <a:buNone/>
            </a:pPr>
            <a:r>
              <a:rPr lang="zh-CN" altLang="en-US">
                <a:latin typeface="Arial" panose="020B0604020202020204"/>
                <a:ea typeface="宋体" panose="02010600030101010101" pitchFamily="2" charset="-122"/>
              </a:rPr>
              <a:t>后将</a:t>
            </a:r>
            <a:r>
              <a:rPr lang="en-US">
                <a:sym typeface="+mn-ea"/>
              </a:rPr>
              <a:t>.pydevproject</a:t>
            </a:r>
            <a:r>
              <a:rPr lang="zh-CN" altLang="en-US">
                <a:ea typeface="宋体" panose="02010600030101010101" pitchFamily="2" charset="-122"/>
                <a:sym typeface="+mn-ea"/>
              </a:rPr>
              <a:t>（包含所有依赖路径）</a:t>
            </a:r>
            <a:r>
              <a:rPr lang="zh-CN" altLang="en-US">
                <a:latin typeface="Arial" panose="020B0604020202020204"/>
                <a:ea typeface="宋体" panose="02010600030101010101" pitchFamily="2" charset="-122"/>
              </a:rPr>
              <a:t>拷贝到</a:t>
            </a:r>
            <a:r>
              <a:rPr lang="en-US" altLang="zh-CN">
                <a:latin typeface="Arial" panose="020B0604020202020204"/>
                <a:ea typeface="宋体" panose="02010600030101010101" pitchFamily="2" charset="-122"/>
              </a:rPr>
              <a:t>build</a:t>
            </a:r>
            <a:r>
              <a:rPr lang="zh-CN" altLang="en-US">
                <a:latin typeface="Arial" panose="020B0604020202020204"/>
                <a:ea typeface="宋体" panose="02010600030101010101" pitchFamily="2" charset="-122"/>
              </a:rPr>
              <a:t>目录下，选择</a:t>
            </a:r>
            <a:r>
              <a:rPr lang="en-US" altLang="zh-CN">
                <a:latin typeface="Arial" panose="020B0604020202020204"/>
                <a:ea typeface="宋体" panose="02010600030101010101" pitchFamily="2" charset="-122"/>
              </a:rPr>
              <a:t>PyDev</a:t>
            </a:r>
            <a:r>
              <a:rPr lang="zh-CN" altLang="en-US">
                <a:latin typeface="Arial" panose="020B0604020202020204"/>
                <a:ea typeface="宋体" panose="02010600030101010101" pitchFamily="2" charset="-122"/>
              </a:rPr>
              <a:t>工程并导入</a:t>
            </a:r>
            <a:r>
              <a:rPr lang="en-US" altLang="zh-CN">
                <a:latin typeface="Arial" panose="020B0604020202020204"/>
                <a:ea typeface="宋体" panose="02010600030101010101" pitchFamily="2" charset="-122"/>
              </a:rPr>
              <a:t>eclipse</a:t>
            </a:r>
            <a:endParaRPr lang="en-US" altLang="zh-CN">
              <a:latin typeface="Arial" panose="020B0604020202020204"/>
              <a:ea typeface="宋体" panose="02010600030101010101" pitchFamily="2" charset="-122"/>
            </a:endParaRPr>
          </a:p>
          <a:p>
            <a:pPr marL="342900" indent="-342900">
              <a:buFont typeface="Arial" panose="020B0604020202020204" pitchFamily="34" charset="0"/>
              <a:buChar char="•"/>
            </a:pPr>
            <a:r>
              <a:rPr lang="en-US" sz="2000">
                <a:latin typeface="Arial" panose="020B0604020202020204"/>
                <a:sym typeface="+mn-ea"/>
              </a:rPr>
              <a:t>unresolved includes</a:t>
            </a:r>
            <a:r>
              <a:rPr lang="zh-CN" altLang="en-US" sz="2000">
                <a:latin typeface="Arial" panose="020B0604020202020204"/>
                <a:ea typeface="宋体" panose="02010600030101010101" pitchFamily="2" charset="-122"/>
                <a:sym typeface="+mn-ea"/>
              </a:rPr>
              <a:t>的问题</a:t>
            </a:r>
            <a:endParaRPr lang="zh-CN" altLang="en-US" sz="2000">
              <a:latin typeface="Arial" panose="020B0604020202020204"/>
              <a:ea typeface="宋体" panose="02010600030101010101" pitchFamily="2" charset="-122"/>
              <a:sym typeface="+mn-ea"/>
            </a:endParaRPr>
          </a:p>
          <a:p>
            <a:pPr indent="0">
              <a:buFont typeface="Arial" panose="020B0604020202020204" pitchFamily="34" charset="0"/>
              <a:buNone/>
            </a:pPr>
            <a:r>
              <a:rPr lang="zh-CN" altLang="en-US" sz="1600">
                <a:latin typeface="Arial" panose="020B0604020202020204"/>
                <a:ea typeface="宋体" panose="02010600030101010101" pitchFamily="2" charset="-122"/>
                <a:sym typeface="+mn-ea"/>
              </a:rPr>
              <a:t>如果导入</a:t>
            </a:r>
            <a:r>
              <a:rPr lang="en-US" altLang="zh-CN" sz="1600">
                <a:latin typeface="Arial" panose="020B0604020202020204"/>
                <a:ea typeface="宋体" panose="02010600030101010101" pitchFamily="2" charset="-122"/>
                <a:sym typeface="+mn-ea"/>
              </a:rPr>
              <a:t>eclipse</a:t>
            </a:r>
            <a:r>
              <a:rPr lang="zh-CN" altLang="en-US" sz="1600">
                <a:latin typeface="Arial" panose="020B0604020202020204"/>
                <a:ea typeface="宋体" panose="02010600030101010101" pitchFamily="2" charset="-122"/>
                <a:sym typeface="+mn-ea"/>
              </a:rPr>
              <a:t>后改变了依赖项，重生成</a:t>
            </a:r>
            <a:r>
              <a:rPr lang="en-US" altLang="zh-CN" sz="1600">
                <a:latin typeface="Arial" panose="020B0604020202020204"/>
                <a:ea typeface="宋体" panose="02010600030101010101" pitchFamily="2" charset="-122"/>
                <a:sym typeface="+mn-ea"/>
              </a:rPr>
              <a:t>project</a:t>
            </a:r>
            <a:r>
              <a:rPr lang="zh-CN" altLang="en-US" sz="1600">
                <a:latin typeface="Arial" panose="020B0604020202020204"/>
                <a:ea typeface="宋体" panose="02010600030101010101" pitchFamily="2" charset="-122"/>
                <a:sym typeface="+mn-ea"/>
              </a:rPr>
              <a:t>文件并重新导入；在</a:t>
            </a:r>
            <a:r>
              <a:rPr lang="en-US" altLang="zh-CN" sz="1600">
                <a:latin typeface="Arial" panose="020B0604020202020204"/>
                <a:ea typeface="宋体" panose="02010600030101010101" pitchFamily="2" charset="-122"/>
                <a:sym typeface="+mn-ea"/>
              </a:rPr>
              <a:t>eclipse</a:t>
            </a:r>
            <a:r>
              <a:rPr lang="zh-CN" altLang="en-US" sz="1600">
                <a:latin typeface="Arial" panose="020B0604020202020204"/>
                <a:ea typeface="宋体" panose="02010600030101010101" pitchFamily="2" charset="-122"/>
                <a:sym typeface="+mn-ea"/>
              </a:rPr>
              <a:t>中，选择工程，右击属性</a:t>
            </a:r>
            <a:r>
              <a:rPr lang="en-US" sz="1600">
                <a:latin typeface="Arial" panose="020B0604020202020204"/>
                <a:sym typeface="+mn-ea"/>
              </a:rPr>
              <a:t>properties -&gt; C/C++ general -&gt; Preprocessor Include Paths, Macros etc. </a:t>
            </a:r>
            <a:r>
              <a:rPr lang="zh-CN" altLang="en-US" sz="1600">
                <a:latin typeface="Arial" panose="020B0604020202020204"/>
                <a:ea typeface="宋体" panose="02010600030101010101" pitchFamily="2" charset="-122"/>
                <a:sym typeface="+mn-ea"/>
              </a:rPr>
              <a:t>点击</a:t>
            </a:r>
            <a:r>
              <a:rPr lang="en-US" sz="1600">
                <a:latin typeface="Arial" panose="020B0604020202020204"/>
                <a:sym typeface="+mn-ea"/>
              </a:rPr>
              <a:t>"Providers" </a:t>
            </a:r>
            <a:r>
              <a:rPr lang="zh-CN" altLang="en-US" sz="1600">
                <a:latin typeface="Arial" panose="020B0604020202020204"/>
                <a:ea typeface="宋体" panose="02010600030101010101" pitchFamily="2" charset="-122"/>
                <a:sym typeface="+mn-ea"/>
              </a:rPr>
              <a:t>选择</a:t>
            </a:r>
            <a:r>
              <a:rPr lang="en-US" sz="1600">
                <a:latin typeface="Arial" panose="020B0604020202020204"/>
                <a:sym typeface="+mn-ea"/>
              </a:rPr>
              <a:t> "CDT GCC Built-in Compiler Settings [ Shared ]"</a:t>
            </a:r>
            <a:r>
              <a:rPr lang="zh-CN" altLang="en-US" sz="1600">
                <a:latin typeface="Arial" panose="020B0604020202020204"/>
                <a:ea typeface="宋体" panose="02010600030101010101" pitchFamily="2" charset="-122"/>
                <a:sym typeface="+mn-ea"/>
              </a:rPr>
              <a:t>之后，右击工程，选择</a:t>
            </a:r>
            <a:r>
              <a:rPr lang="en-US" sz="1600">
                <a:latin typeface="Arial" panose="020B0604020202020204"/>
                <a:sym typeface="+mn-ea"/>
              </a:rPr>
              <a:t>Index -&gt; Rebuild</a:t>
            </a:r>
            <a:r>
              <a:rPr lang="zh-CN" altLang="en-US" sz="1600">
                <a:latin typeface="Arial" panose="020B0604020202020204"/>
                <a:ea typeface="宋体" panose="02010600030101010101" pitchFamily="2" charset="-122"/>
                <a:sym typeface="+mn-ea"/>
              </a:rPr>
              <a:t>，通常</a:t>
            </a:r>
            <a:r>
              <a:rPr lang="en-US" altLang="zh-CN" sz="1600">
                <a:latin typeface="Arial" panose="020B0604020202020204"/>
                <a:ea typeface="宋体" panose="02010600030101010101" pitchFamily="2" charset="-122"/>
                <a:sym typeface="+mn-ea"/>
              </a:rPr>
              <a:t>includes</a:t>
            </a:r>
            <a:r>
              <a:rPr lang="zh-CN" altLang="en-US" sz="1600">
                <a:latin typeface="Arial" panose="020B0604020202020204"/>
                <a:ea typeface="宋体" panose="02010600030101010101" pitchFamily="2" charset="-122"/>
                <a:sym typeface="+mn-ea"/>
              </a:rPr>
              <a:t>问题就会解决</a:t>
            </a:r>
            <a:endParaRPr lang="en-US" sz="1600">
              <a:latin typeface="Arial" panose="020B0604020202020204"/>
              <a:sym typeface="+mn-ea"/>
            </a:endParaRPr>
          </a:p>
          <a:p>
            <a:pPr indent="0">
              <a:buFont typeface="Arial" panose="020B0604020202020204" pitchFamily="34" charset="0"/>
              <a:buNone/>
            </a:pPr>
            <a:endParaRPr lang="zh-CN" altLang="en-US" sz="1600">
              <a:latin typeface="Arial" panose="020B0604020202020204"/>
              <a:ea typeface="宋体" panose="02010600030101010101" pitchFamily="2" charset="-122"/>
              <a:sym typeface="+mn-ea"/>
            </a:endParaRPr>
          </a:p>
          <a:p>
            <a:pPr indent="0">
              <a:buFont typeface="Arial" panose="020B0604020202020204" pitchFamily="34" charset="0"/>
              <a:buNone/>
            </a:pPr>
            <a:endParaRPr lang="zh-CN" altLang="en-US" sz="1600">
              <a:latin typeface="Arial" panose="020B0604020202020204"/>
              <a:ea typeface="宋体" panose="02010600030101010101" pitchFamily="2" charset="-122"/>
              <a:sym typeface="+mn-ea"/>
            </a:endParaRPr>
          </a:p>
          <a:p>
            <a:pPr marL="342900" indent="-342900">
              <a:buFont typeface="Arial" panose="020B0604020202020204" pitchFamily="34" charset="0"/>
              <a:buChar char="•"/>
            </a:pPr>
            <a:endParaRPr lang="zh-CN" altLang="en-US" sz="2000">
              <a:latin typeface="Arial" panose="020B0604020202020204"/>
              <a:ea typeface="宋体" panose="02010600030101010101" pitchFamily="2" charset="-122"/>
              <a:sym typeface="+mn-ea"/>
            </a:endParaRPr>
          </a:p>
          <a:p>
            <a:endParaRPr lang="en-US" sz="1000"/>
          </a:p>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36195" y="1004570"/>
            <a:ext cx="12126595" cy="5085715"/>
          </a:xfrm>
          <a:prstGeom prst="rect">
            <a:avLst/>
          </a:prstGeom>
        </p:spPr>
        <p:txBody>
          <a:bodyPr lIns="90000" tIns="45000" rIns="90000" bIns="45000"/>
          <a:p>
            <a:r>
              <a:rPr lang="zh-CN" altLang="en-US" sz="2400">
                <a:latin typeface="Arial" panose="020B0604020202020204"/>
                <a:ea typeface="宋体" panose="02010600030101010101" pitchFamily="2" charset="-122"/>
              </a:rPr>
              <a:t>在</a:t>
            </a:r>
            <a:r>
              <a:rPr lang="en-US" altLang="zh-CN" sz="2400">
                <a:latin typeface="Arial" panose="020B0604020202020204"/>
                <a:ea typeface="宋体" panose="02010600030101010101" pitchFamily="2" charset="-122"/>
              </a:rPr>
              <a:t>eclipse</a:t>
            </a:r>
            <a:r>
              <a:rPr lang="zh-CN" altLang="en-US" sz="2400">
                <a:latin typeface="Arial" panose="020B0604020202020204"/>
                <a:ea typeface="宋体" panose="02010600030101010101" pitchFamily="2" charset="-122"/>
              </a:rPr>
              <a:t>中编译，运行</a:t>
            </a:r>
            <a:endParaRPr lang="zh-CN" altLang="en-US" sz="2400">
              <a:latin typeface="Arial" panose="020B0604020202020204"/>
              <a:ea typeface="宋体" panose="02010600030101010101" pitchFamily="2" charset="-122"/>
            </a:endParaRPr>
          </a:p>
          <a:p>
            <a:pPr marL="285750" indent="-285750">
              <a:buFont typeface="Arial" panose="020B0604020202020204" pitchFamily="34" charset="0"/>
              <a:buChar char="•"/>
            </a:pPr>
            <a:r>
              <a:rPr lang="zh-CN" sz="2000">
                <a:ea typeface="宋体" panose="02010600030101010101" pitchFamily="2" charset="-122"/>
              </a:rPr>
              <a:t>设置</a:t>
            </a:r>
            <a:r>
              <a:rPr lang="en-US" altLang="zh-CN" sz="2000">
                <a:ea typeface="宋体" panose="02010600030101010101" pitchFamily="2" charset="-122"/>
              </a:rPr>
              <a:t>shell</a:t>
            </a:r>
            <a:r>
              <a:rPr lang="zh-CN" altLang="en-US" sz="2000">
                <a:ea typeface="宋体" panose="02010600030101010101" pitchFamily="2" charset="-122"/>
              </a:rPr>
              <a:t>环境变量</a:t>
            </a:r>
            <a:endParaRPr lang="zh-CN" altLang="en-US" sz="2000">
              <a:ea typeface="宋体" panose="02010600030101010101" pitchFamily="2" charset="-122"/>
            </a:endParaRPr>
          </a:p>
          <a:p>
            <a:r>
              <a:rPr lang="zh-CN" altLang="en-US" sz="1600">
                <a:latin typeface="Arial" panose="020B0604020202020204"/>
                <a:ea typeface="宋体" panose="02010600030101010101" pitchFamily="2" charset="-122"/>
              </a:rPr>
              <a:t>右击</a:t>
            </a:r>
            <a:r>
              <a:rPr lang="en-US" altLang="zh-CN" sz="1600">
                <a:latin typeface="Arial" panose="020B0604020202020204"/>
                <a:ea typeface="宋体" panose="02010600030101010101" pitchFamily="2" charset="-122"/>
              </a:rPr>
              <a:t>project</a:t>
            </a:r>
            <a:r>
              <a:rPr lang="zh-CN" altLang="en-US" sz="1600">
                <a:latin typeface="Arial" panose="020B0604020202020204"/>
                <a:ea typeface="宋体" panose="02010600030101010101" pitchFamily="2" charset="-122"/>
              </a:rPr>
              <a:t>选择</a:t>
            </a:r>
            <a:r>
              <a:rPr lang="en-US" sz="1600">
                <a:latin typeface="Arial" panose="020B0604020202020204"/>
              </a:rPr>
              <a:t> Properties --&gt; C/C++ Make Project --&gt; Environment </a:t>
            </a:r>
            <a:r>
              <a:rPr lang="zh-CN" altLang="en-US" sz="1600">
                <a:latin typeface="Arial" panose="020B0604020202020204"/>
                <a:ea typeface="宋体" panose="02010600030101010101" pitchFamily="2" charset="-122"/>
              </a:rPr>
              <a:t>添加以下编译环境变量</a:t>
            </a:r>
            <a:endParaRPr lang="zh-CN" altLang="en-US" sz="1600">
              <a:latin typeface="Arial" panose="020B0604020202020204"/>
              <a:ea typeface="宋体" panose="02010600030101010101" pitchFamily="2" charset="-122"/>
            </a:endParaRPr>
          </a:p>
          <a:p>
            <a:r>
              <a:rPr lang="en-US" sz="1600">
                <a:latin typeface="Arial" panose="020B0604020202020204"/>
              </a:rPr>
              <a:t>ROS_ROOT</a:t>
            </a:r>
            <a:endParaRPr lang="en-US" sz="1600">
              <a:latin typeface="Arial" panose="020B0604020202020204"/>
            </a:endParaRPr>
          </a:p>
          <a:p>
            <a:r>
              <a:rPr lang="en-US" sz="1600">
                <a:latin typeface="Arial" panose="020B0604020202020204"/>
              </a:rPr>
              <a:t>ROS_PACKAGE_PATH</a:t>
            </a:r>
            <a:endParaRPr lang="en-US" sz="1600">
              <a:latin typeface="Arial" panose="020B0604020202020204"/>
            </a:endParaRPr>
          </a:p>
          <a:p>
            <a:r>
              <a:rPr lang="en-US" sz="1600">
                <a:latin typeface="Arial" panose="020B0604020202020204"/>
              </a:rPr>
              <a:t>PYTHONPATH</a:t>
            </a:r>
            <a:endParaRPr lang="en-US" sz="1600">
              <a:latin typeface="Arial" panose="020B0604020202020204"/>
            </a:endParaRPr>
          </a:p>
          <a:p>
            <a:r>
              <a:rPr lang="en-US" sz="1600">
                <a:latin typeface="Arial" panose="020B0604020202020204"/>
              </a:rPr>
              <a:t>PATH</a:t>
            </a:r>
            <a:endParaRPr lang="en-US" sz="1600">
              <a:latin typeface="Arial" panose="020B0604020202020204"/>
            </a:endParaRPr>
          </a:p>
          <a:p>
            <a:r>
              <a:rPr lang="zh-CN" altLang="en-US" sz="1600">
                <a:latin typeface="Arial" panose="020B0604020202020204"/>
                <a:ea typeface="宋体" panose="02010600030101010101" pitchFamily="2" charset="-122"/>
              </a:rPr>
              <a:t>查看环境变量的值，执行</a:t>
            </a:r>
            <a:endParaRPr lang="zh-CN" altLang="en-US" sz="1600">
              <a:latin typeface="Arial" panose="020B0604020202020204"/>
              <a:ea typeface="宋体" panose="02010600030101010101" pitchFamily="2" charset="-122"/>
            </a:endParaRPr>
          </a:p>
          <a:p>
            <a:r>
              <a:rPr lang="en-US" sz="1600">
                <a:solidFill>
                  <a:srgbClr val="FF0000"/>
                </a:solidFill>
                <a:latin typeface="Arial" panose="020B0604020202020204"/>
              </a:rPr>
              <a:t>echo $VARIABLES</a:t>
            </a:r>
            <a:endParaRPr lang="en-US" sz="1600">
              <a:solidFill>
                <a:srgbClr val="FF0000"/>
              </a:solidFill>
              <a:latin typeface="Arial" panose="020B0604020202020204"/>
            </a:endParaRPr>
          </a:p>
          <a:p>
            <a:r>
              <a:rPr lang="zh-CN" altLang="en-US" sz="1600">
                <a:latin typeface="Arial" panose="020B0604020202020204"/>
                <a:ea typeface="宋体" panose="02010600030101010101" pitchFamily="2" charset="-122"/>
                <a:sym typeface="+mn-ea"/>
              </a:rPr>
              <a:t>同理在</a:t>
            </a:r>
            <a:r>
              <a:rPr lang="en-US" sz="1600">
                <a:latin typeface="Arial" panose="020B0604020202020204"/>
                <a:sym typeface="+mn-ea"/>
              </a:rPr>
              <a:t>Run --&gt; Run configurations... --&gt; C/C++ Application--&gt;environment</a:t>
            </a:r>
            <a:r>
              <a:rPr lang="zh-CN" altLang="en-US" sz="1600">
                <a:latin typeface="Arial" panose="020B0604020202020204"/>
                <a:ea typeface="宋体" panose="02010600030101010101" pitchFamily="2" charset="-122"/>
                <a:sym typeface="+mn-ea"/>
              </a:rPr>
              <a:t>添加以下运行环境变量</a:t>
            </a:r>
            <a:endParaRPr lang="zh-CN" altLang="en-US" sz="1600">
              <a:latin typeface="Arial" panose="020B0604020202020204"/>
              <a:ea typeface="宋体" panose="02010600030101010101" pitchFamily="2" charset="-122"/>
              <a:sym typeface="+mn-ea"/>
            </a:endParaRPr>
          </a:p>
          <a:p>
            <a:r>
              <a:rPr lang="en-US" sz="1600">
                <a:latin typeface="Arial" panose="020B0604020202020204"/>
                <a:sym typeface="+mn-ea"/>
              </a:rPr>
              <a:t>ROS_ROOT</a:t>
            </a:r>
            <a:endParaRPr lang="en-US" sz="1600">
              <a:latin typeface="Arial" panose="020B0604020202020204"/>
            </a:endParaRPr>
          </a:p>
          <a:p>
            <a:r>
              <a:rPr lang="en-US" sz="1600">
                <a:latin typeface="Arial" panose="020B0604020202020204"/>
                <a:sym typeface="+mn-ea"/>
              </a:rPr>
              <a:t>ROS_MASTER_URI</a:t>
            </a:r>
            <a:endParaRPr lang="en-US" sz="1600">
              <a:latin typeface="Arial" panose="020B0604020202020204"/>
              <a:sym typeface="+mn-ea"/>
            </a:endParaRPr>
          </a:p>
          <a:p>
            <a:r>
              <a:rPr lang="zh-CN" altLang="en-US" sz="1600">
                <a:latin typeface="Arial" panose="020B0604020202020204"/>
                <a:ea typeface="宋体" panose="02010600030101010101" pitchFamily="2" charset="-122"/>
                <a:sym typeface="+mn-ea"/>
              </a:rPr>
              <a:t>查看环境变量的值，执行</a:t>
            </a:r>
            <a:endParaRPr lang="zh-CN" altLang="en-US" sz="1600">
              <a:latin typeface="Arial" panose="020B0604020202020204"/>
              <a:ea typeface="宋体" panose="02010600030101010101" pitchFamily="2" charset="-122"/>
            </a:endParaRPr>
          </a:p>
          <a:p>
            <a:r>
              <a:rPr lang="en-US" sz="1600">
                <a:solidFill>
                  <a:srgbClr val="FF0000"/>
                </a:solidFill>
                <a:latin typeface="Arial" panose="020B0604020202020204"/>
                <a:sym typeface="+mn-ea"/>
              </a:rPr>
              <a:t>echo $VARIABLES</a:t>
            </a:r>
            <a:endParaRPr lang="zh-CN" altLang="en-US" sz="1600">
              <a:latin typeface="Arial" panose="020B0604020202020204"/>
              <a:ea typeface="宋体" panose="02010600030101010101" pitchFamily="2" charset="-122"/>
            </a:endParaRPr>
          </a:p>
          <a:p>
            <a:pPr marL="342900" indent="-342900">
              <a:buFont typeface="Arial" panose="020B0604020202020204" pitchFamily="34" charset="0"/>
              <a:buChar char="•"/>
            </a:pPr>
            <a:r>
              <a:rPr lang="zh-CN" altLang="en-US" sz="2000">
                <a:solidFill>
                  <a:schemeClr val="tx1"/>
                </a:solidFill>
                <a:latin typeface="Arial" panose="020B0604020202020204"/>
                <a:ea typeface="宋体" panose="02010600030101010101" pitchFamily="2" charset="-122"/>
              </a:rPr>
              <a:t>注意</a:t>
            </a:r>
            <a:endParaRPr lang="zh-CN" altLang="en-US" sz="2000">
              <a:solidFill>
                <a:schemeClr val="tx1"/>
              </a:solidFill>
              <a:latin typeface="Arial" panose="020B0604020202020204"/>
              <a:ea typeface="宋体" panose="02010600030101010101" pitchFamily="2" charset="-122"/>
            </a:endParaRPr>
          </a:p>
          <a:p>
            <a:pPr indent="0">
              <a:buFont typeface="Arial" panose="020B0604020202020204" pitchFamily="34" charset="0"/>
              <a:buNone/>
            </a:pPr>
            <a:r>
              <a:rPr lang="zh-CN" altLang="en-US" sz="1600">
                <a:solidFill>
                  <a:schemeClr val="tx1"/>
                </a:solidFill>
                <a:latin typeface="Arial" panose="020B0604020202020204"/>
                <a:ea typeface="宋体" panose="02010600030101010101" pitchFamily="2" charset="-122"/>
              </a:rPr>
              <a:t>如果有多个工程，</a:t>
            </a:r>
            <a:r>
              <a:rPr lang="en-US" altLang="zh-CN" sz="1600">
                <a:solidFill>
                  <a:schemeClr val="tx1"/>
                </a:solidFill>
                <a:latin typeface="Arial" panose="020B0604020202020204"/>
                <a:ea typeface="宋体" panose="02010600030101010101" pitchFamily="2" charset="-122"/>
              </a:rPr>
              <a:t>eclipse</a:t>
            </a:r>
            <a:r>
              <a:rPr lang="zh-CN" altLang="en-US" sz="1600">
                <a:solidFill>
                  <a:schemeClr val="tx1"/>
                </a:solidFill>
                <a:latin typeface="Arial" panose="020B0604020202020204"/>
                <a:ea typeface="宋体" panose="02010600030101010101" pitchFamily="2" charset="-122"/>
              </a:rPr>
              <a:t>无法确定编译顺序，你需要手动设置相互依赖</a:t>
            </a:r>
            <a:endParaRPr lang="zh-CN" altLang="en-US" sz="1600">
              <a:solidFill>
                <a:schemeClr val="tx1"/>
              </a:solidFill>
              <a:latin typeface="Arial" panose="020B0604020202020204"/>
              <a:ea typeface="宋体" panose="02010600030101010101" pitchFamily="2" charset="-122"/>
            </a:endParaRPr>
          </a:p>
          <a:p>
            <a:pPr marL="285750" indent="-285750">
              <a:buFont typeface="Arial" panose="020B0604020202020204" pitchFamily="34" charset="0"/>
              <a:buChar char="•"/>
            </a:pPr>
            <a:r>
              <a:rPr lang="zh-CN" altLang="en-US" sz="2000">
                <a:solidFill>
                  <a:schemeClr val="tx1"/>
                </a:solidFill>
                <a:latin typeface="Arial" panose="020B0604020202020204"/>
                <a:ea typeface="宋体" panose="02010600030101010101" pitchFamily="2" charset="-122"/>
              </a:rPr>
              <a:t>自动格式</a:t>
            </a:r>
            <a:endParaRPr lang="zh-CN" altLang="en-US" sz="2000">
              <a:solidFill>
                <a:schemeClr val="tx1"/>
              </a:solidFill>
              <a:latin typeface="Arial" panose="020B0604020202020204"/>
              <a:ea typeface="宋体" panose="02010600030101010101" pitchFamily="2" charset="-122"/>
            </a:endParaRPr>
          </a:p>
          <a:p>
            <a:pPr indent="0">
              <a:buFont typeface="Arial" panose="020B0604020202020204" pitchFamily="34" charset="0"/>
              <a:buNone/>
            </a:pPr>
            <a:r>
              <a:rPr lang="zh-CN" altLang="en-US" sz="1600">
                <a:latin typeface="Arial" panose="020B0604020202020204"/>
                <a:ea typeface="宋体" panose="02010600030101010101" pitchFamily="2" charset="-122"/>
                <a:sym typeface="+mn-ea"/>
              </a:rPr>
              <a:t>选择</a:t>
            </a:r>
            <a:r>
              <a:rPr lang="en-US" sz="1400">
                <a:latin typeface="Arial" panose="020B0604020202020204"/>
                <a:sym typeface="+mn-ea"/>
              </a:rPr>
              <a:t>Window-&gt;Preferences-&gt;C/C++-&gt;Code Style</a:t>
            </a:r>
            <a:r>
              <a:rPr lang="zh-CN" altLang="en-US" sz="1400">
                <a:latin typeface="Arial" panose="020B0604020202020204"/>
                <a:ea typeface="宋体" panose="02010600030101010101" pitchFamily="2" charset="-122"/>
                <a:sym typeface="+mn-ea"/>
              </a:rPr>
              <a:t>，</a:t>
            </a:r>
            <a:r>
              <a:rPr lang="zh-CN" altLang="en-US" sz="1600">
                <a:latin typeface="Arial" panose="020B0604020202020204"/>
                <a:ea typeface="宋体" panose="02010600030101010101" pitchFamily="2" charset="-122"/>
                <a:sym typeface="+mn-ea"/>
              </a:rPr>
              <a:t>点击</a:t>
            </a:r>
            <a:r>
              <a:rPr lang="en-US" sz="1600">
                <a:latin typeface="Arial" panose="020B0604020202020204"/>
                <a:sym typeface="+mn-ea"/>
              </a:rPr>
              <a:t> Import...</a:t>
            </a:r>
            <a:r>
              <a:rPr lang="zh-CN" altLang="en-US" sz="1600">
                <a:latin typeface="Arial" panose="020B0604020202020204"/>
                <a:ea typeface="宋体" panose="02010600030101010101" pitchFamily="2" charset="-122"/>
                <a:sym typeface="+mn-ea"/>
              </a:rPr>
              <a:t>导入以下文件，</a:t>
            </a:r>
            <a:r>
              <a:rPr lang="en-US" altLang="zh-CN" sz="1600">
                <a:latin typeface="Arial" panose="020B0604020202020204"/>
                <a:ea typeface="宋体" panose="02010600030101010101" pitchFamily="2" charset="-122"/>
                <a:sym typeface="+mn-ea"/>
                <a:hlinkClick r:id="rId1"/>
              </a:rPr>
              <a:t>indigo</a:t>
            </a:r>
            <a:r>
              <a:rPr lang="en-US" altLang="zh-CN" sz="1600">
                <a:latin typeface="Arial" panose="020B0604020202020204"/>
                <a:ea typeface="宋体" panose="02010600030101010101" pitchFamily="2" charset="-122"/>
                <a:sym typeface="+mn-ea"/>
              </a:rPr>
              <a:t> </a:t>
            </a:r>
            <a:r>
              <a:rPr lang="zh-CN" altLang="en-US" sz="1600">
                <a:latin typeface="Arial" panose="020B0604020202020204"/>
                <a:ea typeface="宋体" panose="02010600030101010101" pitchFamily="2" charset="-122"/>
                <a:sym typeface="+mn-ea"/>
              </a:rPr>
              <a:t>，</a:t>
            </a:r>
            <a:r>
              <a:rPr lang="en-US" altLang="zh-CN" sz="1600">
                <a:latin typeface="Arial" panose="020B0604020202020204"/>
                <a:ea typeface="宋体" panose="02010600030101010101" pitchFamily="2" charset="-122"/>
                <a:sym typeface="+mn-ea"/>
                <a:hlinkClick r:id="rId2"/>
              </a:rPr>
              <a:t>kepler</a:t>
            </a:r>
            <a:endParaRPr lang="en-US" altLang="zh-CN" sz="1600">
              <a:solidFill>
                <a:schemeClr val="tx1"/>
              </a:solidFill>
              <a:latin typeface="Arial" panose="020B0604020202020204"/>
              <a:ea typeface="宋体" panose="02010600030101010101" pitchFamily="2" charset="-122"/>
              <a:sym typeface="+mn-ea"/>
            </a:endParaRPr>
          </a:p>
          <a:p>
            <a:endParaRPr lang="zh-CN" altLang="en-US" sz="1600">
              <a:solidFill>
                <a:srgbClr val="FF0000"/>
              </a:solidFill>
              <a:latin typeface="Arial" panose="020B0604020202020204"/>
              <a:ea typeface="宋体" panose="02010600030101010101" pitchFamily="2" charset="-122"/>
            </a:endParaRPr>
          </a:p>
          <a:p>
            <a:endParaRPr lang="en-US">
              <a:latin typeface="Arial" panose="020B0604020202020204"/>
            </a:endParaRPr>
          </a:p>
          <a:p/>
          <a:p>
            <a:endParaRPr lang="en-US">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5348605" y="2176145"/>
            <a:ext cx="5831840" cy="666115"/>
          </a:xfrm>
          <a:prstGeom prst="rect">
            <a:avLst/>
          </a:prstGeom>
          <a:noFill/>
          <a:ln>
            <a:noFill/>
          </a:ln>
        </p:spPr>
        <p:txBody>
          <a:bodyPr lIns="90000" tIns="45000" rIns="90000" bIns="45000"/>
          <a:p>
            <a:pPr indent="0">
              <a:lnSpc>
                <a:spcPct val="100000"/>
              </a:lnSpc>
              <a:buSzPct val="45000"/>
              <a:buFont typeface="StarSymbol"/>
              <a:buNone/>
            </a:pPr>
            <a:r>
              <a:rPr lang="zh-CN" altLang="en-US" sz="1600">
                <a:latin typeface="Calibri" panose="020F0502020204030204"/>
                <a:ea typeface="宋体" panose="02010600030101010101" pitchFamily="2" charset="-122"/>
              </a:rPr>
              <a:t>马吉祥</a:t>
            </a:r>
            <a:endParaRPr lang="zh-CN" altLang="en-US" sz="1600">
              <a:latin typeface="Calibri" panose="020F0502020204030204"/>
              <a:ea typeface="宋体" panose="02010600030101010101" pitchFamily="2" charset="-122"/>
            </a:endParaRPr>
          </a:p>
        </p:txBody>
      </p:sp>
      <p:sp>
        <p:nvSpPr>
          <p:cNvPr id="262" name="CustomShape 2"/>
          <p:cNvSpPr/>
          <p:nvPr/>
        </p:nvSpPr>
        <p:spPr>
          <a:xfrm>
            <a:off x="5428080" y="2925720"/>
            <a:ext cx="4486680" cy="745560"/>
          </a:xfrm>
          <a:prstGeom prst="rect">
            <a:avLst/>
          </a:prstGeom>
          <a:noFill/>
          <a:ln>
            <a:noFill/>
          </a:ln>
        </p:spPr>
        <p:txBody>
          <a:bodyPr lIns="90000" tIns="45000" rIns="90000" bIns="45000"/>
          <a:p>
            <a:pPr indent="0">
              <a:lnSpc>
                <a:spcPct val="100000"/>
              </a:lnSpc>
              <a:buSzPct val="45000"/>
              <a:buFont typeface="StarSymbol"/>
              <a:buNone/>
            </a:pPr>
            <a:endParaRPr lang="en-US" sz="2400">
              <a:latin typeface="Calibri" panose="020F0502020204030204"/>
            </a:endParaRPr>
          </a:p>
        </p:txBody>
      </p:sp>
      <p:pic>
        <p:nvPicPr>
          <p:cNvPr id="263" name="Picture 2"/>
          <p:cNvPicPr/>
          <p:nvPr/>
        </p:nvPicPr>
        <p:blipFill>
          <a:blip r:embed="rId1"/>
          <a:stretch>
            <a:fillRect/>
          </a:stretch>
        </p:blipFill>
        <p:spPr>
          <a:xfrm>
            <a:off x="1490760" y="2277720"/>
            <a:ext cx="2015640" cy="1943640"/>
          </a:xfrm>
          <a:prstGeom prst="rect">
            <a:avLst/>
          </a:prstGeom>
          <a:ln w="25560">
            <a:solidFill>
              <a:srgbClr val="21B6BB"/>
            </a:solidFill>
            <a:miter/>
          </a:ln>
        </p:spPr>
      </p:pic>
      <p:sp>
        <p:nvSpPr>
          <p:cNvPr id="2" name="文本框 1"/>
          <p:cNvSpPr txBox="1"/>
          <p:nvPr/>
        </p:nvSpPr>
        <p:spPr>
          <a:xfrm>
            <a:off x="4137025" y="2928620"/>
            <a:ext cx="7435215" cy="822960"/>
          </a:xfrm>
          <a:prstGeom prst="rect">
            <a:avLst/>
          </a:prstGeom>
          <a:noFill/>
        </p:spPr>
        <p:txBody>
          <a:bodyPr wrap="square" rtlCol="0">
            <a:spAutoFit/>
          </a:bodyPr>
          <a:p>
            <a:r>
              <a:rPr sz="1600"/>
              <a:t>荷兰埃因霍温理工大学Tu/e合作伙伴，高校ROS培训师，视觉处理技术负责人，发表的论文有《3D图像处理-点云应用》，主要从事ROS的相关开发和应用工作，多次指导过学生参加RoboCup赛事。</a:t>
            </a:r>
            <a:endParaRPr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15120" y="1701720"/>
            <a:ext cx="6407640" cy="4152600"/>
          </a:xfrm>
          <a:prstGeom prst="rect">
            <a:avLst/>
          </a:prstGeom>
          <a:noFill/>
          <a:ln>
            <a:noFill/>
          </a:ln>
        </p:spPr>
        <p:txBody>
          <a:bodyPr lIns="90000" tIns="45000" rIns="90000" bIns="45000"/>
          <a:p>
            <a:pPr marL="514350" indent="-514350" algn="l">
              <a:lnSpc>
                <a:spcPct val="100000"/>
              </a:lnSpc>
              <a:buSzPct val="45000"/>
              <a:buFont typeface="Arial" panose="020B0604020202020204" pitchFamily="34" charset="0"/>
              <a:buChar char="•"/>
            </a:pPr>
            <a:r>
              <a:rPr lang="en-US" sz="2800">
                <a:latin typeface="Calibri" panose="020F0502020204030204"/>
              </a:rPr>
              <a:t>ROS概述</a:t>
            </a:r>
            <a:endParaRPr lang="en-US" sz="2800">
              <a:latin typeface="Calibri" panose="020F0502020204030204"/>
            </a:endParaRPr>
          </a:p>
          <a:p>
            <a:pPr marL="514350" indent="-514350" algn="l">
              <a:lnSpc>
                <a:spcPct val="100000"/>
              </a:lnSpc>
              <a:buSzPct val="45000"/>
              <a:buFont typeface="Arial" panose="020B0604020202020204" pitchFamily="34" charset="0"/>
              <a:buChar char="•"/>
            </a:pPr>
            <a:r>
              <a:rPr lang="en-US" sz="2800">
                <a:latin typeface="Calibri" panose="020F0502020204030204"/>
              </a:rPr>
              <a:t>ROS安装</a:t>
            </a:r>
            <a:endParaRPr lang="en-US" sz="2800">
              <a:latin typeface="Calibri" panose="020F0502020204030204"/>
            </a:endParaRPr>
          </a:p>
          <a:p>
            <a:pPr marL="514350" indent="-514350" algn="l">
              <a:lnSpc>
                <a:spcPct val="100000"/>
              </a:lnSpc>
              <a:buSzPct val="45000"/>
              <a:buFont typeface="Arial" panose="020B0604020202020204" pitchFamily="34" charset="0"/>
              <a:buChar char="•"/>
            </a:pPr>
            <a:r>
              <a:rPr lang="en-US" sz="2800">
                <a:latin typeface="Calibri" panose="020F0502020204030204"/>
              </a:rPr>
              <a:t>ROS基本命令</a:t>
            </a:r>
            <a:endParaRPr lang="en-US" sz="2800">
              <a:latin typeface="Calibri" panose="020F0502020204030204"/>
            </a:endParaRPr>
          </a:p>
          <a:p>
            <a:pPr marL="514350" indent="-514350" algn="l">
              <a:lnSpc>
                <a:spcPct val="100000"/>
              </a:lnSpc>
              <a:buSzPct val="45000"/>
              <a:buFont typeface="Arial" panose="020B0604020202020204" pitchFamily="34" charset="0"/>
              <a:buChar char="•"/>
            </a:pPr>
            <a:r>
              <a:rPr lang="en-US" sz="2800">
                <a:latin typeface="Calibri" panose="020F0502020204030204"/>
              </a:rPr>
              <a:t>Eclipse环境配置</a:t>
            </a:r>
            <a:endParaRPr lang="en-US" sz="2800">
              <a:latin typeface="Calibri" panose="020F050202020403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866760" y="2061360"/>
            <a:ext cx="8330760" cy="645480"/>
          </a:xfrm>
          <a:prstGeom prst="rect">
            <a:avLst/>
          </a:prstGeom>
          <a:noFill/>
          <a:ln>
            <a:noFill/>
          </a:ln>
        </p:spPr>
      </p:sp>
      <p:sp>
        <p:nvSpPr>
          <p:cNvPr id="268" name="CustomShape 2"/>
          <p:cNvSpPr/>
          <p:nvPr/>
        </p:nvSpPr>
        <p:spPr>
          <a:xfrm>
            <a:off x="4659120" y="3213720"/>
            <a:ext cx="6264000" cy="745560"/>
          </a:xfrm>
          <a:prstGeom prst="rect">
            <a:avLst/>
          </a:prstGeom>
          <a:noFill/>
          <a:ln>
            <a:noFill/>
          </a:ln>
        </p:spPr>
      </p:sp>
      <p:sp>
        <p:nvSpPr>
          <p:cNvPr id="269" name="TextShape 3"/>
          <p:cNvSpPr txBox="1"/>
          <p:nvPr/>
        </p:nvSpPr>
        <p:spPr>
          <a:xfrm>
            <a:off x="5760720" y="2194560"/>
            <a:ext cx="2188080" cy="689400"/>
          </a:xfrm>
          <a:prstGeom prst="rect">
            <a:avLst/>
          </a:prstGeom>
        </p:spPr>
        <p:txBody>
          <a:bodyPr lIns="90000" tIns="45000" rIns="90000" bIns="45000"/>
          <a:p>
            <a:r>
              <a:rPr lang="en-US" sz="3600">
                <a:latin typeface="Arial" panose="020B0604020202020204"/>
              </a:rPr>
              <a:t>ROS概述</a:t>
            </a:r>
            <a:endParaRPr lang="en-US" sz="3600">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956880" y="1485720"/>
            <a:ext cx="10199880" cy="717840"/>
          </a:xfrm>
          <a:prstGeom prst="rect">
            <a:avLst/>
          </a:prstGeom>
          <a:noFill/>
          <a:ln>
            <a:noFill/>
          </a:ln>
        </p:spPr>
      </p:sp>
      <p:sp>
        <p:nvSpPr>
          <p:cNvPr id="271" name="CustomShape 2"/>
          <p:cNvSpPr/>
          <p:nvPr/>
        </p:nvSpPr>
        <p:spPr>
          <a:xfrm>
            <a:off x="985680" y="2349360"/>
            <a:ext cx="10153080" cy="2952000"/>
          </a:xfrm>
          <a:prstGeom prst="rect">
            <a:avLst/>
          </a:prstGeom>
          <a:noFill/>
          <a:ln>
            <a:noFill/>
          </a:ln>
        </p:spPr>
      </p:sp>
      <p:sp>
        <p:nvSpPr>
          <p:cNvPr id="272" name="TextShape 3"/>
          <p:cNvSpPr txBox="1"/>
          <p:nvPr/>
        </p:nvSpPr>
        <p:spPr>
          <a:xfrm>
            <a:off x="-8890" y="1414780"/>
            <a:ext cx="23024520" cy="2527560"/>
          </a:xfrm>
          <a:prstGeom prst="rect">
            <a:avLst/>
          </a:prstGeom>
        </p:spPr>
        <p:txBody>
          <a:bodyPr lIns="90000" tIns="45000" rIns="90000" bIns="45000"/>
          <a:p>
            <a:r>
              <a:rPr lang="en-US" sz="2000">
                <a:latin typeface="Arial" panose="020B0604020202020204"/>
              </a:rPr>
              <a:t>ROS（Robot Operating System）是一个适用于机器人的开源的元操作系统。</a:t>
            </a:r>
            <a:endParaRPr lang="en-US" sz="2000">
              <a:latin typeface="Arial" panose="020B0604020202020204"/>
            </a:endParaRPr>
          </a:p>
          <a:p>
            <a:r>
              <a:rPr lang="en-US">
                <a:latin typeface="Arial" panose="020B0604020202020204"/>
              </a:rPr>
              <a:t>它提供了操作系统应有的服务，包括硬件抽象，底层设备控制，常用函数的实现，进程间消息传递，以及包管理。</a:t>
            </a:r>
            <a:endParaRPr lang="en-US">
              <a:latin typeface="Arial" panose="020B0604020202020204"/>
            </a:endParaRPr>
          </a:p>
          <a:p>
            <a:r>
              <a:rPr lang="en-US">
                <a:latin typeface="Arial" panose="020B0604020202020204"/>
              </a:rPr>
              <a:t>它也提供用于获取、编译、编写、和跨计算机运行代码所需的工具和库函数。</a:t>
            </a:r>
            <a:endParaRPr lang="en-US">
              <a:latin typeface="Arial" panose="020B0604020202020204"/>
            </a:endParaRPr>
          </a:p>
          <a:p>
            <a:r>
              <a:rPr lang="en-US">
                <a:latin typeface="Arial" panose="020B0604020202020204"/>
              </a:rPr>
              <a:t>ROS 的主要目标是为机器人研究和开发提供代码复用的支持。</a:t>
            </a:r>
            <a:endParaRPr lang="en-US">
              <a:latin typeface="Arial" panose="020B0604020202020204"/>
            </a:endParaRPr>
          </a:p>
          <a:p>
            <a:r>
              <a:rPr lang="en-US">
                <a:latin typeface="Arial" panose="020B0604020202020204"/>
              </a:rPr>
              <a:t>ROS是一个分布式的进程（也就是“节点”）框架，这些进程被封装在易于被分享和发布的程序包和功能包中。</a:t>
            </a:r>
            <a:endParaRPr lang="en-US">
              <a:latin typeface="Arial" panose="020B0604020202020204"/>
            </a:endParaRPr>
          </a:p>
          <a:p>
            <a:r>
              <a:rPr lang="en-US">
                <a:latin typeface="Arial" panose="020B0604020202020204"/>
              </a:rPr>
              <a:t>ROS也支持一种类似于代码储存库的联合系统，这个系统也可以实现工程的协作及发布。</a:t>
            </a:r>
            <a:endParaRPr lang="en-US">
              <a:latin typeface="Arial" panose="020B0604020202020204"/>
            </a:endParaRPr>
          </a:p>
          <a:p>
            <a:r>
              <a:rPr lang="en-US">
                <a:latin typeface="Arial" panose="020B0604020202020204"/>
              </a:rPr>
              <a:t>这个设计可以使一个工程的开发和实现从文件系统到用户接口完全独立决策（不受ROS限制）。同时，</a:t>
            </a:r>
            <a:endParaRPr lang="en-US">
              <a:latin typeface="Arial" panose="020B0604020202020204"/>
            </a:endParaRPr>
          </a:p>
          <a:p>
            <a:r>
              <a:rPr lang="en-US">
                <a:latin typeface="Arial" panose="020B0604020202020204"/>
              </a:rPr>
              <a:t>所有的工程都可以被ROS的基础工具整合在一起。</a:t>
            </a:r>
            <a:endParaRPr lang="en-US">
              <a:latin typeface="Arial" panose="020B0604020202020204"/>
            </a:endParaRPr>
          </a:p>
        </p:txBody>
      </p:sp>
      <p:sp>
        <p:nvSpPr>
          <p:cNvPr id="273" name="TextShape 4"/>
          <p:cNvSpPr txBox="1"/>
          <p:nvPr/>
        </p:nvSpPr>
        <p:spPr>
          <a:xfrm>
            <a:off x="-8890" y="958775"/>
            <a:ext cx="1683000" cy="456120"/>
          </a:xfrm>
          <a:prstGeom prst="rect">
            <a:avLst/>
          </a:prstGeom>
        </p:spPr>
        <p:txBody>
          <a:bodyPr lIns="90000" tIns="45000" rIns="90000" bIns="45000"/>
          <a:p>
            <a:r>
              <a:rPr lang="en-US" sz="2200">
                <a:latin typeface="Arial" panose="020B0604020202020204"/>
              </a:rPr>
              <a:t>ROS概述：</a:t>
            </a:r>
            <a:endParaRPr lang="en-US" sz="2200">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50510" y="2138045"/>
            <a:ext cx="4266565" cy="640080"/>
          </a:xfrm>
          <a:prstGeom prst="rect">
            <a:avLst/>
          </a:prstGeom>
          <a:noFill/>
        </p:spPr>
        <p:txBody>
          <a:bodyPr wrap="square" rtlCol="0">
            <a:spAutoFit/>
          </a:bodyPr>
          <a:p>
            <a:r>
              <a:rPr lang="en-US" sz="3600">
                <a:latin typeface="Arial" panose="020B0604020202020204"/>
                <a:ea typeface="Arial" panose="020B0604020202020204"/>
                <a:sym typeface="+mn-ea"/>
              </a:rPr>
              <a:t>ROS Indigo的安装</a:t>
            </a:r>
            <a:endParaRPr lang="en-US" altLang="en-US" sz="3600">
              <a:latin typeface="Arial" panose="020B0604020202020204"/>
              <a:ea typeface="Arial" panose="020B0604020202020204"/>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548640" y="1346760"/>
            <a:ext cx="2097360" cy="346320"/>
          </a:xfrm>
          <a:prstGeom prst="rect">
            <a:avLst/>
          </a:prstGeom>
        </p:spPr>
        <p:txBody>
          <a:bodyPr lIns="90000" tIns="45000" rIns="90000" bIns="45000"/>
          <a:p>
            <a:endParaRPr lang="en-US">
              <a:latin typeface="Arial" panose="020B0604020202020204"/>
              <a:ea typeface="Arial" panose="020B0604020202020204"/>
            </a:endParaRPr>
          </a:p>
        </p:txBody>
      </p:sp>
      <p:sp>
        <p:nvSpPr>
          <p:cNvPr id="275" name="TextShape 2"/>
          <p:cNvSpPr txBox="1"/>
          <p:nvPr/>
        </p:nvSpPr>
        <p:spPr>
          <a:xfrm>
            <a:off x="14605" y="1069340"/>
            <a:ext cx="12141200" cy="5026025"/>
          </a:xfrm>
          <a:prstGeom prst="rect">
            <a:avLst/>
          </a:prstGeom>
        </p:spPr>
        <p:txBody>
          <a:bodyPr lIns="90000" tIns="45000" rIns="90000" bIns="45000"/>
          <a:p>
            <a:r>
              <a:rPr lang="en-US" altLang="zh-CN">
                <a:latin typeface="Arial" panose="020B0604020202020204"/>
                <a:ea typeface="宋体" panose="02010600030101010101" pitchFamily="2" charset="-122"/>
              </a:rPr>
              <a:t>1</a:t>
            </a:r>
            <a:r>
              <a:rPr lang="zh-CN" altLang="en-US">
                <a:latin typeface="Arial" panose="020B0604020202020204"/>
                <a:ea typeface="宋体" panose="02010600030101010101" pitchFamily="2" charset="-122"/>
              </a:rPr>
              <a:t>，配置</a:t>
            </a:r>
            <a:r>
              <a:rPr lang="en-US" altLang="zh-CN">
                <a:latin typeface="Arial" panose="020B0604020202020204"/>
                <a:ea typeface="宋体" panose="02010600030101010101" pitchFamily="2" charset="-122"/>
              </a:rPr>
              <a:t>Ubuntu</a:t>
            </a:r>
            <a:r>
              <a:rPr lang="zh-CN" altLang="en-US">
                <a:latin typeface="Arial" panose="020B0604020202020204"/>
                <a:ea typeface="宋体" panose="02010600030101010101" pitchFamily="2" charset="-122"/>
              </a:rPr>
              <a:t>系统</a:t>
            </a:r>
            <a:endParaRPr lang="zh-CN" altLang="en-US">
              <a:latin typeface="Arial" panose="020B0604020202020204"/>
              <a:ea typeface="宋体" panose="02010600030101010101" pitchFamily="2" charset="-122"/>
            </a:endParaRPr>
          </a:p>
          <a:p>
            <a:r>
              <a:rPr lang="zh-CN" altLang="en-US" sz="1600">
                <a:latin typeface="Arial" panose="020B0604020202020204"/>
                <a:ea typeface="宋体" panose="02010600030101010101" pitchFamily="2" charset="-122"/>
              </a:rPr>
              <a:t>打开软件中心，选择</a:t>
            </a:r>
            <a:r>
              <a:rPr lang="en-US" altLang="zh-CN" sz="1600">
                <a:latin typeface="Arial" panose="020B0604020202020204"/>
                <a:ea typeface="宋体" panose="02010600030101010101" pitchFamily="2" charset="-122"/>
              </a:rPr>
              <a:t>Edit</a:t>
            </a:r>
            <a:r>
              <a:rPr lang="zh-CN" altLang="en-US" sz="1600">
                <a:latin typeface="Arial" panose="020B0604020202020204"/>
                <a:ea typeface="宋体" panose="02010600030101010101" pitchFamily="2" charset="-122"/>
              </a:rPr>
              <a:t>，</a:t>
            </a:r>
            <a:r>
              <a:rPr lang="en-US" altLang="zh-CN" sz="1600">
                <a:latin typeface="Arial" panose="020B0604020202020204"/>
                <a:ea typeface="宋体" panose="02010600030101010101" pitchFamily="2" charset="-122"/>
              </a:rPr>
              <a:t>SoftWare Sources</a:t>
            </a:r>
            <a:r>
              <a:rPr lang="zh-CN" altLang="en-US" sz="1600">
                <a:latin typeface="Arial" panose="020B0604020202020204"/>
                <a:ea typeface="宋体" panose="02010600030101010101" pitchFamily="2" charset="-122"/>
              </a:rPr>
              <a:t>，在</a:t>
            </a:r>
            <a:r>
              <a:rPr lang="en-US" altLang="zh-CN" sz="1600">
                <a:latin typeface="Arial" panose="020B0604020202020204"/>
                <a:ea typeface="宋体" panose="02010600030101010101" pitchFamily="2" charset="-122"/>
              </a:rPr>
              <a:t>Ubuntu SoftWare</a:t>
            </a:r>
            <a:r>
              <a:rPr lang="zh-CN" altLang="en-US" sz="1600">
                <a:latin typeface="Arial" panose="020B0604020202020204"/>
                <a:ea typeface="宋体" panose="02010600030101010101" pitchFamily="2" charset="-122"/>
              </a:rPr>
              <a:t>一栏中选中 </a:t>
            </a:r>
            <a:r>
              <a:rPr lang="en-US" altLang="zh-CN" sz="1600">
                <a:latin typeface="Arial" panose="020B0604020202020204"/>
                <a:ea typeface="宋体" panose="02010600030101010101" pitchFamily="2" charset="-122"/>
              </a:rPr>
              <a:t>restricted universe multiverse</a:t>
            </a:r>
            <a:r>
              <a:rPr lang="zh-CN" altLang="en-US" sz="1600">
                <a:latin typeface="Arial" panose="020B0604020202020204"/>
                <a:ea typeface="宋体" panose="02010600030101010101" pitchFamily="2" charset="-122"/>
              </a:rPr>
              <a:t>。</a:t>
            </a:r>
            <a:endParaRPr lang="zh-CN" altLang="en-US" sz="1600">
              <a:latin typeface="Arial" panose="020B0604020202020204"/>
              <a:ea typeface="宋体" panose="02010600030101010101" pitchFamily="2" charset="-122"/>
            </a:endParaRPr>
          </a:p>
          <a:p>
            <a:r>
              <a:rPr lang="en-US" altLang="zh-CN">
                <a:latin typeface="Arial" panose="020B0604020202020204"/>
                <a:ea typeface="宋体" panose="02010600030101010101" pitchFamily="2" charset="-122"/>
              </a:rPr>
              <a:t>2</a:t>
            </a:r>
            <a:r>
              <a:rPr lang="zh-CN" altLang="en-US">
                <a:latin typeface="Arial" panose="020B0604020202020204"/>
                <a:ea typeface="宋体" panose="02010600030101010101" pitchFamily="2" charset="-122"/>
              </a:rPr>
              <a:t>，</a:t>
            </a:r>
            <a:r>
              <a:rPr lang="zh-CN" altLang="en-US">
                <a:latin typeface="Arial" panose="020B0604020202020204"/>
                <a:ea typeface="宋体" panose="02010600030101010101" pitchFamily="2" charset="-122"/>
                <a:sym typeface="+mn-ea"/>
              </a:rPr>
              <a:t>配置</a:t>
            </a:r>
            <a:r>
              <a:rPr lang="en-US">
                <a:latin typeface="Arial" panose="020B0604020202020204"/>
                <a:sym typeface="+mn-ea"/>
              </a:rPr>
              <a:t> sources.list</a:t>
            </a:r>
            <a:endParaRPr lang="en-US">
              <a:latin typeface="Arial" panose="020B0604020202020204"/>
              <a:sym typeface="+mn-ea"/>
            </a:endParaRPr>
          </a:p>
          <a:p>
            <a:r>
              <a:rPr lang="en-US" sz="1600">
                <a:solidFill>
                  <a:srgbClr val="FF0000"/>
                </a:solidFill>
                <a:latin typeface="Arial" panose="020B0604020202020204"/>
                <a:sym typeface="+mn-ea"/>
              </a:rPr>
              <a:t>sudo sh -c 'echo "deb http://packages.ros.org/ros/ubuntu $(lsb_release -sc) main" &gt; /etc/apt/sources.list.d/ros-latest.list'</a:t>
            </a:r>
            <a:endParaRPr lang="en-US" sz="1600">
              <a:solidFill>
                <a:srgbClr val="FF0000"/>
              </a:solidFill>
              <a:latin typeface="Arial" panose="020B0604020202020204"/>
              <a:sym typeface="+mn-ea"/>
            </a:endParaRPr>
          </a:p>
          <a:p>
            <a:r>
              <a:rPr lang="en-US">
                <a:latin typeface="Arial" panose="020B0604020202020204"/>
                <a:sym typeface="+mn-ea"/>
              </a:rPr>
              <a:t>3</a:t>
            </a:r>
            <a:r>
              <a:rPr lang="zh-CN" altLang="en-US">
                <a:latin typeface="Arial" panose="020B0604020202020204"/>
                <a:ea typeface="宋体" panose="02010600030101010101" pitchFamily="2" charset="-122"/>
                <a:sym typeface="+mn-ea"/>
              </a:rPr>
              <a:t>，安装</a:t>
            </a:r>
            <a:r>
              <a:rPr lang="en-US" altLang="zh-CN">
                <a:latin typeface="Arial" panose="020B0604020202020204"/>
                <a:ea typeface="宋体" panose="02010600030101010101" pitchFamily="2" charset="-122"/>
                <a:sym typeface="+mn-ea"/>
              </a:rPr>
              <a:t>keys</a:t>
            </a:r>
            <a:endParaRPr lang="en-US" altLang="zh-CN">
              <a:latin typeface="Arial" panose="020B0604020202020204"/>
              <a:ea typeface="宋体" panose="02010600030101010101" pitchFamily="2" charset="-122"/>
              <a:sym typeface="+mn-ea"/>
            </a:endParaRPr>
          </a:p>
          <a:p>
            <a:r>
              <a:rPr lang="en-US" sz="1600">
                <a:solidFill>
                  <a:srgbClr val="FF0000"/>
                </a:solidFill>
                <a:sym typeface="+mn-ea"/>
              </a:rPr>
              <a:t>sudo apt-key adv --keyserver hkp://ha.pool.sks-keyservers.net --recv-key 0xB01FA116</a:t>
            </a:r>
            <a:endParaRPr lang="en-US" sz="1600">
              <a:solidFill>
                <a:srgbClr val="FF0000"/>
              </a:solidFill>
              <a:sym typeface="+mn-ea"/>
            </a:endParaRPr>
          </a:p>
          <a:p>
            <a:r>
              <a:rPr lang="en-US">
                <a:latin typeface="Arial" panose="020B0604020202020204"/>
                <a:sym typeface="+mn-ea"/>
              </a:rPr>
              <a:t>4</a:t>
            </a:r>
            <a:r>
              <a:rPr lang="zh-CN" altLang="en-US">
                <a:latin typeface="Arial" panose="020B0604020202020204"/>
                <a:ea typeface="宋体" panose="02010600030101010101" pitchFamily="2" charset="-122"/>
                <a:sym typeface="+mn-ea"/>
              </a:rPr>
              <a:t>，安装</a:t>
            </a:r>
            <a:r>
              <a:rPr lang="en-US" altLang="zh-CN">
                <a:latin typeface="Arial" panose="020B0604020202020204"/>
                <a:ea typeface="宋体" panose="02010600030101010101" pitchFamily="2" charset="-122"/>
                <a:sym typeface="+mn-ea"/>
              </a:rPr>
              <a:t>ROS</a:t>
            </a:r>
            <a:endParaRPr lang="en-US" altLang="zh-CN">
              <a:latin typeface="Arial" panose="020B0604020202020204"/>
              <a:ea typeface="宋体" panose="02010600030101010101" pitchFamily="2" charset="-122"/>
              <a:sym typeface="+mn-ea"/>
            </a:endParaRPr>
          </a:p>
          <a:p>
            <a:r>
              <a:rPr lang="zh-CN" altLang="en-US" sz="1600">
                <a:latin typeface="Arial" panose="020B0604020202020204"/>
                <a:ea typeface="宋体" panose="02010600030101010101" pitchFamily="2" charset="-122"/>
                <a:sym typeface="+mn-ea"/>
              </a:rPr>
              <a:t>更新源</a:t>
            </a:r>
            <a:endParaRPr lang="zh-CN" altLang="en-US" sz="1600">
              <a:latin typeface="Arial" panose="020B0604020202020204"/>
              <a:ea typeface="宋体" panose="02010600030101010101" pitchFamily="2" charset="-122"/>
              <a:sym typeface="+mn-ea"/>
            </a:endParaRPr>
          </a:p>
          <a:p>
            <a:r>
              <a:rPr lang="en-US" sz="1600">
                <a:solidFill>
                  <a:srgbClr val="FF0000"/>
                </a:solidFill>
                <a:latin typeface="Arial" panose="020B0604020202020204"/>
                <a:sym typeface="+mn-ea"/>
              </a:rPr>
              <a:t>sudo apt-get update</a:t>
            </a:r>
            <a:endParaRPr lang="en-US" sz="1600">
              <a:solidFill>
                <a:srgbClr val="FF0000"/>
              </a:solidFill>
              <a:latin typeface="Arial" panose="020B0604020202020204"/>
              <a:sym typeface="+mn-ea"/>
            </a:endParaRPr>
          </a:p>
          <a:p>
            <a:r>
              <a:rPr lang="zh-CN" altLang="en-US" sz="1600">
                <a:latin typeface="Arial" panose="020B0604020202020204"/>
                <a:ea typeface="宋体" panose="02010600030101010101" pitchFamily="2" charset="-122"/>
                <a:sym typeface="+mn-ea"/>
              </a:rPr>
              <a:t>安装桌面完整版</a:t>
            </a:r>
            <a:endParaRPr lang="zh-CN" altLang="en-US" sz="1600">
              <a:latin typeface="Arial" panose="020B0604020202020204"/>
              <a:ea typeface="宋体" panose="02010600030101010101" pitchFamily="2" charset="-122"/>
              <a:sym typeface="+mn-ea"/>
            </a:endParaRPr>
          </a:p>
          <a:p>
            <a:r>
              <a:rPr lang="en-US" sz="1600">
                <a:solidFill>
                  <a:srgbClr val="FF0000"/>
                </a:solidFill>
                <a:latin typeface="Arial" panose="020B0604020202020204"/>
                <a:sym typeface="+mn-ea"/>
              </a:rPr>
              <a:t>sudo apt-get install ros-indigo-desktop-full</a:t>
            </a:r>
            <a:endParaRPr lang="en-US" sz="1600">
              <a:solidFill>
                <a:srgbClr val="FF0000"/>
              </a:solidFill>
              <a:latin typeface="Arial" panose="020B0604020202020204"/>
              <a:sym typeface="+mn-ea"/>
            </a:endParaRPr>
          </a:p>
          <a:p>
            <a:r>
              <a:rPr lang="zh-CN" altLang="en-US" sz="1600">
                <a:latin typeface="Arial" panose="020B0604020202020204"/>
                <a:ea typeface="宋体" panose="02010600030101010101" pitchFamily="2" charset="-122"/>
              </a:rPr>
              <a:t>桌面安装</a:t>
            </a:r>
            <a:endParaRPr lang="zh-CN" altLang="en-US" sz="1600">
              <a:latin typeface="Arial" panose="020B0604020202020204"/>
              <a:ea typeface="宋体" panose="02010600030101010101" pitchFamily="2" charset="-122"/>
            </a:endParaRPr>
          </a:p>
          <a:p>
            <a:r>
              <a:rPr lang="en-US" sz="1600">
                <a:solidFill>
                  <a:srgbClr val="FF0000"/>
                </a:solidFill>
                <a:latin typeface="Arial" panose="020B0604020202020204"/>
                <a:sym typeface="+mn-ea"/>
              </a:rPr>
              <a:t>sudo apt-get install ros-indigo-desktop</a:t>
            </a:r>
            <a:endParaRPr lang="en-US" sz="1600">
              <a:solidFill>
                <a:srgbClr val="FF0000"/>
              </a:solidFill>
              <a:latin typeface="Arial" panose="020B0604020202020204"/>
              <a:sym typeface="+mn-ea"/>
            </a:endParaRPr>
          </a:p>
          <a:p>
            <a:r>
              <a:rPr lang="en-US" altLang="zh-CN">
                <a:latin typeface="Arial" panose="020B0604020202020204"/>
                <a:ea typeface="宋体" panose="02010600030101010101" pitchFamily="2" charset="-122"/>
                <a:sym typeface="+mn-ea"/>
              </a:rPr>
              <a:t>5</a:t>
            </a:r>
            <a:r>
              <a:rPr lang="zh-CN" altLang="en-US">
                <a:latin typeface="Arial" panose="020B0604020202020204"/>
                <a:ea typeface="宋体" panose="02010600030101010101" pitchFamily="2" charset="-122"/>
                <a:sym typeface="+mn-ea"/>
              </a:rPr>
              <a:t>，初始化</a:t>
            </a:r>
            <a:r>
              <a:rPr lang="en-US">
                <a:latin typeface="Arial" panose="020B0604020202020204"/>
                <a:sym typeface="+mn-ea"/>
              </a:rPr>
              <a:t>rosdep</a:t>
            </a:r>
            <a:endParaRPr lang="en-US">
              <a:latin typeface="Arial" panose="020B0604020202020204"/>
            </a:endParaRPr>
          </a:p>
          <a:p>
            <a:r>
              <a:rPr lang="en-US" sz="1600">
                <a:latin typeface="Arial" panose="020B0604020202020204"/>
                <a:sym typeface="+mn-ea"/>
              </a:rPr>
              <a:t>rosdep </a:t>
            </a:r>
            <a:r>
              <a:rPr lang="zh-CN" altLang="en-US" sz="1400">
                <a:latin typeface="Arial" panose="020B0604020202020204"/>
                <a:ea typeface="宋体" panose="02010600030101010101" pitchFamily="2" charset="-122"/>
                <a:sym typeface="+mn-ea"/>
              </a:rPr>
              <a:t>能够轻松的安装系统依赖项目</a:t>
            </a:r>
            <a:endParaRPr lang="zh-CN" altLang="en-US" sz="1400">
              <a:latin typeface="Arial" panose="020B0604020202020204"/>
              <a:ea typeface="宋体" panose="02010600030101010101" pitchFamily="2" charset="-122"/>
              <a:sym typeface="+mn-ea"/>
            </a:endParaRPr>
          </a:p>
          <a:p>
            <a:r>
              <a:rPr lang="en-US" sz="1400">
                <a:solidFill>
                  <a:srgbClr val="FF0000"/>
                </a:solidFill>
                <a:latin typeface="Arial" panose="020B0604020202020204"/>
                <a:sym typeface="+mn-ea"/>
              </a:rPr>
              <a:t>sudo rosdep init</a:t>
            </a:r>
            <a:endParaRPr lang="en-US" sz="1400">
              <a:solidFill>
                <a:srgbClr val="FF0000"/>
              </a:solidFill>
              <a:latin typeface="Arial" panose="020B0604020202020204"/>
              <a:sym typeface="+mn-ea"/>
            </a:endParaRPr>
          </a:p>
          <a:p>
            <a:r>
              <a:rPr lang="en-US" sz="1600">
                <a:solidFill>
                  <a:srgbClr val="FF0000"/>
                </a:solidFill>
                <a:latin typeface="Arial" panose="020B0604020202020204"/>
                <a:sym typeface="+mn-ea"/>
              </a:rPr>
              <a:t>rosdep update</a:t>
            </a:r>
            <a:endParaRPr lang="en-US" sz="1600">
              <a:solidFill>
                <a:srgbClr val="FF0000"/>
              </a:solidFill>
              <a:latin typeface="Arial" panose="020B0604020202020204"/>
              <a:sym typeface="+mn-ea"/>
            </a:endParaRPr>
          </a:p>
          <a:p>
            <a:r>
              <a:rPr lang="en-US" sz="2000">
                <a:solidFill>
                  <a:schemeClr val="tx1"/>
                </a:solidFill>
                <a:latin typeface="Arial" panose="020B0604020202020204"/>
                <a:sym typeface="+mn-ea"/>
              </a:rPr>
              <a:t>6</a:t>
            </a:r>
            <a:r>
              <a:rPr lang="zh-CN" altLang="en-US" sz="2000">
                <a:solidFill>
                  <a:schemeClr val="tx1"/>
                </a:solidFill>
                <a:latin typeface="Arial" panose="020B0604020202020204"/>
                <a:ea typeface="宋体" panose="02010600030101010101" pitchFamily="2" charset="-122"/>
                <a:sym typeface="+mn-ea"/>
              </a:rPr>
              <a:t>，配置环境</a:t>
            </a:r>
            <a:endParaRPr lang="zh-CN" altLang="en-US" sz="2000">
              <a:solidFill>
                <a:schemeClr val="tx1"/>
              </a:solidFill>
              <a:latin typeface="Arial" panose="020B0604020202020204"/>
              <a:ea typeface="宋体" panose="02010600030101010101" pitchFamily="2" charset="-122"/>
              <a:sym typeface="+mn-ea"/>
            </a:endParaRPr>
          </a:p>
          <a:p>
            <a:r>
              <a:rPr lang="en-US" sz="1600">
                <a:solidFill>
                  <a:srgbClr val="FF0000"/>
                </a:solidFill>
                <a:latin typeface="Arial" panose="020B0604020202020204"/>
                <a:sym typeface="+mn-ea"/>
              </a:rPr>
              <a:t>echo "source /opt/ros/indigo/setup.bash" &gt;&gt; ~/.bashrc</a:t>
            </a:r>
            <a:endParaRPr lang="en-US" sz="1600">
              <a:solidFill>
                <a:srgbClr val="FF0000"/>
              </a:solidFill>
              <a:latin typeface="Arial" panose="020B0604020202020204"/>
              <a:sym typeface="+mn-ea"/>
            </a:endParaRPr>
          </a:p>
          <a:p>
            <a:endParaRPr lang="en-US">
              <a:latin typeface="Arial" panose="020B0604020202020204"/>
            </a:endParaRPr>
          </a:p>
          <a:p>
            <a:endParaRPr lang="en-US">
              <a:latin typeface="Arial" panose="020B0604020202020204"/>
            </a:endParaRPr>
          </a:p>
          <a:p>
            <a:endParaRPr lang="en-US">
              <a:latin typeface="Arial" panose="020B0604020202020204"/>
            </a:endParaRPr>
          </a:p>
          <a:p>
            <a:endParaRPr lang="en-US"/>
          </a:p>
          <a:p>
            <a:endParaRPr lang="en-US">
              <a:latin typeface="Arial" panose="020B0604020202020204"/>
            </a:endParaRPr>
          </a:p>
          <a:p>
            <a:endParaRPr lang="en-US">
              <a:latin typeface="Arial" panose="020B0604020202020204"/>
            </a:endParaRPr>
          </a:p>
          <a:p>
            <a:endParaRPr lang="en-US">
              <a:latin typeface="Arial" panose="020B0604020202020204"/>
            </a:endParaRPr>
          </a:p>
          <a:p/>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3"/>
          <p:cNvSpPr txBox="1"/>
          <p:nvPr/>
        </p:nvSpPr>
        <p:spPr>
          <a:xfrm>
            <a:off x="1004760" y="2011680"/>
            <a:ext cx="5953680" cy="602280"/>
          </a:xfrm>
          <a:prstGeom prst="rect">
            <a:avLst/>
          </a:prstGeom>
        </p:spPr>
        <p:txBody>
          <a:bodyPr lIns="90000" tIns="45000" rIns="90000" bIns="45000"/>
          <a:p>
            <a:endParaRPr lang="en-US">
              <a:latin typeface="Arial" panose="020B0604020202020204"/>
            </a:endParaRPr>
          </a:p>
        </p:txBody>
      </p:sp>
      <p:sp>
        <p:nvSpPr>
          <p:cNvPr id="283" name="TextShape 4"/>
          <p:cNvSpPr txBox="1"/>
          <p:nvPr/>
        </p:nvSpPr>
        <p:spPr>
          <a:xfrm>
            <a:off x="1097280" y="2926080"/>
            <a:ext cx="14663160" cy="1370160"/>
          </a:xfrm>
          <a:prstGeom prst="rect">
            <a:avLst/>
          </a:prstGeom>
        </p:spPr>
        <p:txBody>
          <a:bodyPr lIns="90000" tIns="45000" rIns="90000" bIns="45000"/>
          <a:p>
            <a:endParaRPr lang="en-US">
              <a:latin typeface="Arial" panose="020B0604020202020204"/>
            </a:endParaRPr>
          </a:p>
        </p:txBody>
      </p:sp>
      <p:sp>
        <p:nvSpPr>
          <p:cNvPr id="2" name="文本框 1"/>
          <p:cNvSpPr txBox="1"/>
          <p:nvPr/>
        </p:nvSpPr>
        <p:spPr>
          <a:xfrm>
            <a:off x="4445" y="1013460"/>
            <a:ext cx="12193905" cy="1127760"/>
          </a:xfrm>
          <a:prstGeom prst="rect">
            <a:avLst/>
          </a:prstGeom>
          <a:noFill/>
        </p:spPr>
        <p:txBody>
          <a:bodyPr wrap="square" rtlCol="0">
            <a:spAutoFit/>
          </a:bodyPr>
          <a:p>
            <a:r>
              <a:rPr lang="en-US" altLang="zh-CN">
                <a:ea typeface="宋体" panose="02010600030101010101" pitchFamily="2" charset="-122"/>
                <a:sym typeface="+mn-ea"/>
              </a:rPr>
              <a:t>7</a:t>
            </a:r>
            <a:r>
              <a:rPr lang="zh-CN" altLang="en-US">
                <a:ea typeface="宋体" panose="02010600030101010101" pitchFamily="2" charset="-122"/>
                <a:sym typeface="+mn-ea"/>
              </a:rPr>
              <a:t>，安装</a:t>
            </a:r>
            <a:r>
              <a:rPr lang="en-US" altLang="zh-CN">
                <a:ea typeface="宋体" panose="02010600030101010101" pitchFamily="2" charset="-122"/>
                <a:sym typeface="+mn-ea"/>
              </a:rPr>
              <a:t>rosinstall</a:t>
            </a:r>
            <a:endParaRPr lang="en-US" altLang="zh-CN">
              <a:ea typeface="宋体" panose="02010600030101010101" pitchFamily="2" charset="-122"/>
              <a:sym typeface="+mn-ea"/>
            </a:endParaRPr>
          </a:p>
          <a:p>
            <a:r>
              <a:rPr lang="en-US" altLang="zh-CN" sz="1600">
                <a:ea typeface="宋体" panose="02010600030101010101" pitchFamily="2" charset="-122"/>
                <a:sym typeface="+mn-ea"/>
              </a:rPr>
              <a:t>rosinstall</a:t>
            </a:r>
            <a:r>
              <a:rPr lang="zh-CN" altLang="en-US" sz="1600">
                <a:ea typeface="宋体" panose="02010600030101010101" pitchFamily="2" charset="-122"/>
                <a:sym typeface="+mn-ea"/>
              </a:rPr>
              <a:t>可以很容易的为</a:t>
            </a:r>
            <a:r>
              <a:rPr lang="en-US" altLang="zh-CN" sz="1600">
                <a:ea typeface="宋体" panose="02010600030101010101" pitchFamily="2" charset="-122"/>
                <a:sym typeface="+mn-ea"/>
              </a:rPr>
              <a:t>ROS</a:t>
            </a:r>
            <a:r>
              <a:rPr lang="zh-CN" altLang="en-US" sz="1600">
                <a:ea typeface="宋体" panose="02010600030101010101" pitchFamily="2" charset="-122"/>
                <a:sym typeface="+mn-ea"/>
              </a:rPr>
              <a:t>功能包下载</a:t>
            </a:r>
            <a:r>
              <a:rPr lang="en-US" altLang="zh-CN" sz="1600">
                <a:ea typeface="宋体" panose="02010600030101010101" pitchFamily="2" charset="-122"/>
                <a:sym typeface="+mn-ea"/>
              </a:rPr>
              <a:t>source</a:t>
            </a:r>
            <a:r>
              <a:rPr lang="zh-CN" altLang="en-US" sz="1600">
                <a:ea typeface="宋体" panose="02010600030101010101" pitchFamily="2" charset="-122"/>
                <a:sym typeface="+mn-ea"/>
              </a:rPr>
              <a:t>树</a:t>
            </a:r>
            <a:endParaRPr lang="zh-CN" altLang="en-US">
              <a:ea typeface="宋体" panose="02010600030101010101" pitchFamily="2" charset="-122"/>
              <a:sym typeface="+mn-ea"/>
            </a:endParaRPr>
          </a:p>
          <a:p>
            <a:r>
              <a:rPr lang="en-US" sz="1600">
                <a:solidFill>
                  <a:srgbClr val="FF0000"/>
                </a:solidFill>
                <a:sym typeface="+mn-ea"/>
              </a:rPr>
              <a:t>sudo apt-get install python-rosinstall</a:t>
            </a:r>
            <a:endParaRPr lang="en-US" sz="1600">
              <a:solidFill>
                <a:srgbClr val="FF0000"/>
              </a:solidFill>
              <a:sym typeface="+mn-ea"/>
            </a:endParaRPr>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3866760" y="2061360"/>
            <a:ext cx="8330760" cy="645480"/>
          </a:xfrm>
          <a:prstGeom prst="rect">
            <a:avLst/>
          </a:prstGeom>
          <a:noFill/>
          <a:ln>
            <a:noFill/>
          </a:ln>
        </p:spPr>
      </p:sp>
      <p:sp>
        <p:nvSpPr>
          <p:cNvPr id="289" name="CustomShape 2"/>
          <p:cNvSpPr/>
          <p:nvPr/>
        </p:nvSpPr>
        <p:spPr>
          <a:xfrm>
            <a:off x="4659120" y="3213720"/>
            <a:ext cx="6264000" cy="745560"/>
          </a:xfrm>
          <a:prstGeom prst="rect">
            <a:avLst/>
          </a:prstGeom>
          <a:noFill/>
          <a:ln>
            <a:noFill/>
          </a:ln>
        </p:spPr>
      </p:sp>
      <p:sp>
        <p:nvSpPr>
          <p:cNvPr id="2" name="文本框 1"/>
          <p:cNvSpPr txBox="1"/>
          <p:nvPr/>
        </p:nvSpPr>
        <p:spPr>
          <a:xfrm>
            <a:off x="5338445" y="2271395"/>
            <a:ext cx="3829685" cy="640080"/>
          </a:xfrm>
          <a:prstGeom prst="rect">
            <a:avLst/>
          </a:prstGeom>
          <a:noFill/>
        </p:spPr>
        <p:txBody>
          <a:bodyPr wrap="square" rtlCol="0">
            <a:spAutoFit/>
          </a:bodyPr>
          <a:p>
            <a:r>
              <a:rPr lang="en-US" sz="3600">
                <a:latin typeface="Calibri" panose="020F0502020204030204"/>
                <a:sym typeface="+mn-ea"/>
              </a:rPr>
              <a:t>ＲＯＳ基本命令</a:t>
            </a:r>
            <a:endParaRPr lang="zh-CN" altLang="en-US" sz="3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3614</Words>
  <Application>WPS 演示</Application>
  <PresentationFormat/>
  <Paragraphs>149</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15</vt:i4>
      </vt:variant>
    </vt:vector>
  </HeadingPairs>
  <TitlesOfParts>
    <vt:vector size="35" baseType="lpstr">
      <vt:lpstr>Arial</vt:lpstr>
      <vt:lpstr>宋体</vt:lpstr>
      <vt:lpstr>Wingdings</vt:lpstr>
      <vt:lpstr>Arial Unicode MS</vt:lpstr>
      <vt:lpstr>Arial</vt:lpstr>
      <vt:lpstr>StarSymbol</vt:lpstr>
      <vt:lpstr>微软雅黑</vt:lpstr>
      <vt:lpstr>Calibri</vt:lpstr>
      <vt:lpstr>Segoe Print</vt:lpstr>
      <vt:lpstr>DejaVu Sans</vt:lpstr>
      <vt:lpstr>DejaVu Sans Mono</vt:lpstr>
      <vt:lpstr>Calibri</vt:lpstr>
      <vt:lpstr>DejaVu Sans</vt:lpstr>
      <vt:lpstr>DejaVu Sans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Unicorn</cp:lastModifiedBy>
  <cp:revision>10</cp:revision>
  <dcterms:created xsi:type="dcterms:W3CDTF">2016-07-08T08:57:00Z</dcterms:created>
  <dcterms:modified xsi:type="dcterms:W3CDTF">2016-08-12T04:01:56Z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