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1" r:id="rId12"/>
    <p:sldId id="262" r:id="rId13"/>
    <p:sldId id="263" r:id="rId14"/>
    <p:sldId id="264" r:id="rId15"/>
    <p:sldId id="266" r:id="rId16"/>
    <p:sldId id="267" r:id="rId17"/>
    <p:sldId id="260" r:id="rId18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en-US" sz="5400">
                <a:latin typeface="Calibri" panose="020F0502020204030204"/>
              </a:rPr>
              <a:t>(6)</a:t>
            </a:r>
            <a:r>
              <a:rPr lang="zh-CN" sz="5400">
                <a:latin typeface="Calibri" panose="020F0502020204030204"/>
              </a:rPr>
              <a:t>ROS与传感器</a:t>
            </a:r>
            <a:endParaRPr 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10" y="1018540"/>
            <a:ext cx="1211389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fake odometry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nav_msgs/Odometry.msg</a:t>
            </a:r>
            <a:r>
              <a:rPr lang="zh-CN" altLang="zh-CN" sz="2000"/>
              <a:t>数据结构</a:t>
            </a:r>
            <a:endParaRPr lang="zh-CN" altLang="zh-CN" sz="2000"/>
          </a:p>
          <a:p>
            <a:pPr indent="0">
              <a:buNone/>
            </a:pPr>
            <a:r>
              <a:rPr lang="en-US" altLang="zh-CN"/>
              <a:t>Header header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string child_frame_id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geometry_msgs/PoseWithCovariance pose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geometry_msgs/TwistWithCovariance twist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fake laser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Kinect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Ladar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Arduino</a:t>
            </a:r>
            <a:endParaRPr lang="en-US" alt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altLang="en-US" sz="2800">
                <a:latin typeface="Calibri" panose="020F0502020204030204"/>
              </a:rPr>
              <a:t>发布传感器信息（</a:t>
            </a:r>
            <a:r>
              <a:rPr lang="en-US" altLang="zh-CN" sz="2800">
                <a:latin typeface="Calibri" panose="020F0502020204030204"/>
              </a:rPr>
              <a:t>fake sensor</a:t>
            </a:r>
            <a:r>
              <a:rPr lang="zh-CN" altLang="en-US" sz="2800">
                <a:latin typeface="Calibri" panose="020F0502020204030204"/>
              </a:rPr>
              <a:t>）</a:t>
            </a:r>
            <a:endParaRPr lang="zh-CN" altLang="en-US" sz="28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866760" y="2061360"/>
            <a:ext cx="8331120" cy="645840"/>
          </a:xfrm>
          <a:prstGeom prst="rect">
            <a:avLst/>
          </a:prstGeom>
        </p:spPr>
        <p:txBody>
          <a:bodyPr/>
          <a:p/>
        </p:txBody>
      </p:sp>
      <p:sp>
        <p:nvSpPr>
          <p:cNvPr id="2" name="文本框 1"/>
          <p:cNvSpPr txBox="1"/>
          <p:nvPr/>
        </p:nvSpPr>
        <p:spPr>
          <a:xfrm>
            <a:off x="5767705" y="2217420"/>
            <a:ext cx="3272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/>
                <a:sym typeface="+mn-ea"/>
              </a:rPr>
              <a:t>Kinect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" name="文本框 1"/>
          <p:cNvSpPr txBox="1"/>
          <p:nvPr/>
        </p:nvSpPr>
        <p:spPr>
          <a:xfrm>
            <a:off x="7620" y="1001395"/>
            <a:ext cx="1219073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安装：</a:t>
            </a:r>
            <a:endParaRPr lang="zh-CN" altLang="en-US" sz="2400"/>
          </a:p>
          <a:p>
            <a:r>
              <a:rPr lang="zh-CN" altLang="en-US"/>
              <a:t>sudo apt-get install ros-</a:t>
            </a:r>
            <a:r>
              <a:rPr lang="en-US" altLang="zh-CN"/>
              <a:t>indigo</a:t>
            </a:r>
            <a:r>
              <a:rPr lang="zh-CN" altLang="en-US"/>
              <a:t>-openni-camera</a:t>
            </a:r>
            <a:endParaRPr lang="zh-CN" altLang="en-US"/>
          </a:p>
          <a:p>
            <a:r>
              <a:rPr lang="zh-CN" altLang="en-US"/>
              <a:t>sudo apt-get install ros-</a:t>
            </a:r>
            <a:r>
              <a:rPr lang="en-US" altLang="zh-CN"/>
              <a:t>indigo</a:t>
            </a:r>
            <a:r>
              <a:rPr lang="zh-CN" altLang="en-US"/>
              <a:t>-openni-launch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ttps://github.com/avin2/SensorKinect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安装方法：</a:t>
            </a:r>
            <a:endParaRPr lang="zh-CN" altLang="en-US"/>
          </a:p>
          <a:p>
            <a:r>
              <a:rPr lang="zh-CN" altLang="en-US" sz="1600"/>
              <a:t>进入目录 "Platform/Linux/CreateRedist".</a:t>
            </a:r>
            <a:endParaRPr lang="zh-CN" altLang="en-US" sz="1600"/>
          </a:p>
          <a:p>
            <a:r>
              <a:rPr lang="zh-CN" altLang="en-US" sz="1600"/>
              <a:t>运行脚本 "./RedistMaker".</a:t>
            </a:r>
            <a:endParaRPr lang="zh-CN" altLang="en-US" sz="1600"/>
          </a:p>
          <a:p>
            <a:r>
              <a:rPr lang="zh-CN" altLang="en-US" sz="1600"/>
              <a:t>之后会在</a:t>
            </a:r>
            <a:r>
              <a:rPr lang="zh-CN" altLang="en-US" sz="1600">
                <a:sym typeface="+mn-ea"/>
              </a:rPr>
              <a:t>"Platform/Linux/Redist"目录下</a:t>
            </a:r>
            <a:r>
              <a:rPr lang="zh-CN" altLang="en-US" sz="1600"/>
              <a:t>创建一个</a:t>
            </a:r>
            <a:r>
              <a:rPr lang="zh-CN" altLang="en-US" sz="1600">
                <a:sym typeface="+mn-ea"/>
              </a:rPr>
              <a:t>redist包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进入"Platform/Linux/Redist"，运行"sudo ./install.sh"</a:t>
            </a:r>
            <a:endParaRPr lang="zh-C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运行</a:t>
            </a:r>
            <a:endParaRPr lang="zh-CN" altLang="en-US" sz="2000">
              <a:sym typeface="+mn-ea"/>
            </a:endParaRPr>
          </a:p>
          <a:p>
            <a:r>
              <a:rPr lang="en-US" altLang="en-US">
                <a:sym typeface="+mn-ea"/>
              </a:rPr>
              <a:t>roslaunch openni_launch openni.launch</a:t>
            </a:r>
            <a:r>
              <a:rPr lang="zh-CN" altLang="en-US"/>
              <a:t>		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315" y="2174875"/>
            <a:ext cx="26803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Ladar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" y="1018540"/>
            <a:ext cx="12190730" cy="356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安装</a:t>
            </a:r>
            <a:r>
              <a:rPr lang="en-US" altLang="zh-CN" sz="2400"/>
              <a:t>rplidar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驱动</a:t>
            </a:r>
            <a:endParaRPr lang="zh-CN" altLang="en-US" sz="2000"/>
          </a:p>
          <a:p>
            <a:r>
              <a:rPr lang="en-US" altLang="zh-CN"/>
              <a:t>https://github.com/robopeak/rplidar_ros</a:t>
            </a:r>
            <a:endParaRPr lang="en-US" altLang="zh-CN"/>
          </a:p>
          <a:p>
            <a:r>
              <a:rPr lang="en-US" altLang="zh-CN"/>
              <a:t>catkin_make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/>
              <a:t>运行：</a:t>
            </a:r>
            <a:endParaRPr lang="zh-CN" altLang="zh-CN" sz="2000"/>
          </a:p>
          <a:p>
            <a:r>
              <a:rPr lang="zh-CN" altLang="zh-CN"/>
              <a:t>roslaunch rplidar_ros rplidar.launch</a:t>
            </a:r>
            <a:endParaRPr lang="zh-CN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/>
              <a:t>注意事项：</a:t>
            </a:r>
            <a:endParaRPr lang="zh-CN" altLang="zh-CN" sz="2000"/>
          </a:p>
          <a:p>
            <a:r>
              <a:rPr lang="zh-CN" altLang="zh-CN"/>
              <a:t>在运行之前需要修改</a:t>
            </a:r>
            <a:r>
              <a:rPr lang="en-US" altLang="zh-CN"/>
              <a:t>port</a:t>
            </a:r>
            <a:r>
              <a:rPr lang="zh-CN" altLang="en-US"/>
              <a:t>的权限</a:t>
            </a:r>
            <a:endParaRPr lang="zh-CN" altLang="en-US"/>
          </a:p>
          <a:p>
            <a:r>
              <a:rPr lang="en-US" altLang="en-US"/>
              <a:t>sudo chmod 777 ttyUSB0</a:t>
            </a:r>
            <a:endParaRPr lang="en-US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39155" y="2225675"/>
            <a:ext cx="23044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Arduino</a:t>
            </a:r>
            <a:endParaRPr lang="en-US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10" y="1027430"/>
            <a:ext cx="1218184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sudo apt-get install ros-indigo-rosserial-arduino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sudo apt-get install ros-indigo-rosserial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cd &lt;ws&gt;/src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git clone https://github.com/ros-drivers/rosserial.git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cd &lt;ws&gt;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catkin_make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cd &lt;sketchbook&gt;/libraries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rm -rf ros_lib</a:t>
            </a:r>
            <a:endParaRPr lang="zh-CN" altLang="en-US"/>
          </a:p>
          <a:p>
            <a:pPr indent="0" algn="l">
              <a:buNone/>
            </a:pPr>
            <a:r>
              <a:rPr lang="zh-CN" altLang="en-US"/>
              <a:t>  rosrun rosserial_arduino make_libraries.py 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1055" y="1027430"/>
            <a:ext cx="3757295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37760" y="2216785"/>
            <a:ext cx="596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SzPct val="45000"/>
              <a:buNone/>
            </a:pPr>
            <a:r>
              <a:rPr lang="zh-CN" altLang="en-US" sz="3600">
                <a:latin typeface="Calibri" panose="020F0502020204030204"/>
                <a:sym typeface="+mn-ea"/>
              </a:rPr>
              <a:t>发布传感器信息（</a:t>
            </a:r>
            <a:r>
              <a:rPr lang="en-US" altLang="zh-CN" sz="3600">
                <a:latin typeface="Calibri" panose="020F0502020204030204"/>
                <a:sym typeface="+mn-ea"/>
              </a:rPr>
              <a:t>fake sensor</a:t>
            </a:r>
            <a:r>
              <a:rPr lang="zh-CN" altLang="en-US" sz="3600">
                <a:latin typeface="Calibri" panose="020F0502020204030204"/>
                <a:sym typeface="+mn-ea"/>
              </a:rPr>
              <a:t>）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/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DejaVu Sans</vt:lpstr>
      <vt:lpstr>Calibri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4</cp:revision>
  <dcterms:created xsi:type="dcterms:W3CDTF">2016-07-27T05:20:00Z</dcterms:created>
  <dcterms:modified xsi:type="dcterms:W3CDTF">2016-08-03T11:37:43Z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