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Lst>
  <p:sldIdLst>
    <p:sldId id="256" r:id="rId8"/>
    <p:sldId id="257" r:id="rId9"/>
    <p:sldId id="258" r:id="rId10"/>
    <p:sldId id="285" r:id="rId11"/>
    <p:sldId id="259" r:id="rId12"/>
    <p:sldId id="261" r:id="rId13"/>
    <p:sldId id="262" r:id="rId14"/>
    <p:sldId id="271" r:id="rId15"/>
    <p:sldId id="264" r:id="rId16"/>
    <p:sldId id="268" r:id="rId17"/>
    <p:sldId id="265" r:id="rId18"/>
    <p:sldId id="266" r:id="rId19"/>
    <p:sldId id="267" r:id="rId20"/>
    <p:sldId id="270" r:id="rId21"/>
    <p:sldId id="269" r:id="rId22"/>
    <p:sldId id="280" r:id="rId23"/>
    <p:sldId id="281" r:id="rId24"/>
    <p:sldId id="282" r:id="rId25"/>
    <p:sldId id="283" r:id="rId26"/>
    <p:sldId id="284" r:id="rId27"/>
    <p:sldId id="286" r:id="rId28"/>
    <p:sldId id="288" r:id="rId29"/>
    <p:sldId id="287" r:id="rId30"/>
    <p:sldId id="306" r:id="rId31"/>
    <p:sldId id="307" r:id="rId32"/>
    <p:sldId id="313" r:id="rId33"/>
    <p:sldId id="309" r:id="rId34"/>
    <p:sldId id="310" r:id="rId35"/>
    <p:sldId id="260" r:id="rId36"/>
  </p:sldIdLst>
  <p:sldSz cx="12198350" cy="685927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33" name="PlaceHolder 2"/>
          <p:cNvSpPr>
            <a:spLocks noGrp="1"/>
          </p:cNvSpPr>
          <p:nvPr>
            <p:ph type="body"/>
          </p:nvPr>
        </p:nvSpPr>
        <p:spPr>
          <a:xfrm>
            <a:off x="609840" y="1604880"/>
            <a:ext cx="10977840" cy="1897200"/>
          </a:xfrm>
          <a:prstGeom prst="rect">
            <a:avLst/>
          </a:prstGeom>
        </p:spPr>
        <p:txBody>
          <a:bodyPr lIns="0" tIns="0" rIns="0" bIns="0"/>
          <a:p/>
        </p:txBody>
      </p:sp>
      <p:sp>
        <p:nvSpPr>
          <p:cNvPr id="34"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36" name="PlaceHolder 2"/>
          <p:cNvSpPr>
            <a:spLocks noGrp="1"/>
          </p:cNvSpPr>
          <p:nvPr>
            <p:ph type="body"/>
          </p:nvPr>
        </p:nvSpPr>
        <p:spPr>
          <a:xfrm>
            <a:off x="609840" y="1604880"/>
            <a:ext cx="5357160" cy="1897200"/>
          </a:xfrm>
          <a:prstGeom prst="rect">
            <a:avLst/>
          </a:prstGeom>
        </p:spPr>
        <p:txBody>
          <a:bodyPr lIns="0" tIns="0" rIns="0" bIns="0"/>
          <a:p/>
        </p:txBody>
      </p:sp>
      <p:sp>
        <p:nvSpPr>
          <p:cNvPr id="37" name="PlaceHolder 3"/>
          <p:cNvSpPr>
            <a:spLocks noGrp="1"/>
          </p:cNvSpPr>
          <p:nvPr>
            <p:ph type="body"/>
          </p:nvPr>
        </p:nvSpPr>
        <p:spPr>
          <a:xfrm>
            <a:off x="6235200" y="1604880"/>
            <a:ext cx="5357160" cy="1897200"/>
          </a:xfrm>
          <a:prstGeom prst="rect">
            <a:avLst/>
          </a:prstGeom>
        </p:spPr>
        <p:txBody>
          <a:bodyPr lIns="0" tIns="0" rIns="0" bIns="0"/>
          <a:p/>
        </p:txBody>
      </p:sp>
      <p:sp>
        <p:nvSpPr>
          <p:cNvPr id="38" name="PlaceHolder 4"/>
          <p:cNvSpPr>
            <a:spLocks noGrp="1"/>
          </p:cNvSpPr>
          <p:nvPr>
            <p:ph type="body"/>
          </p:nvPr>
        </p:nvSpPr>
        <p:spPr>
          <a:xfrm>
            <a:off x="6235200" y="3682800"/>
            <a:ext cx="5357160" cy="1897200"/>
          </a:xfrm>
          <a:prstGeom prst="rect">
            <a:avLst/>
          </a:prstGeom>
        </p:spPr>
        <p:txBody>
          <a:bodyPr lIns="0" tIns="0" rIns="0" bIns="0"/>
          <a:p/>
        </p:txBody>
      </p:sp>
      <p:sp>
        <p:nvSpPr>
          <p:cNvPr id="39"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41" name="PlaceHolder 2"/>
          <p:cNvSpPr>
            <a:spLocks noGrp="1"/>
          </p:cNvSpPr>
          <p:nvPr>
            <p:ph type="body"/>
          </p:nvPr>
        </p:nvSpPr>
        <p:spPr>
          <a:xfrm>
            <a:off x="609840" y="1604880"/>
            <a:ext cx="10977840" cy="3978000"/>
          </a:xfrm>
          <a:prstGeom prst="rect">
            <a:avLst/>
          </a:prstGeom>
        </p:spPr>
        <p:txBody>
          <a:bodyPr lIns="0" tIns="0" rIns="0" bIns="0"/>
          <a:p/>
        </p:txBody>
      </p:sp>
      <p:sp>
        <p:nvSpPr>
          <p:cNvPr id="42" name="PlaceHolder 3"/>
          <p:cNvSpPr>
            <a:spLocks noGrp="1"/>
          </p:cNvSpPr>
          <p:nvPr>
            <p:ph type="body"/>
          </p:nvPr>
        </p:nvSpPr>
        <p:spPr>
          <a:xfrm>
            <a:off x="609840" y="1604880"/>
            <a:ext cx="10977840" cy="3978000"/>
          </a:xfrm>
          <a:prstGeom prst="rect">
            <a:avLst/>
          </a:prstGeom>
        </p:spPr>
        <p:txBody>
          <a:bodyPr lIns="0" tIns="0" rIns="0" bIns="0"/>
          <a:p/>
        </p:txBody>
      </p:sp>
      <p:pic>
        <p:nvPicPr>
          <p:cNvPr id="43" name="图片 42"/>
          <p:cNvPicPr/>
          <p:nvPr/>
        </p:nvPicPr>
        <p:blipFill>
          <a:blip r:embed="rId2"/>
          <a:stretch>
            <a:fillRect/>
          </a:stretch>
        </p:blipFill>
        <p:spPr>
          <a:xfrm>
            <a:off x="3605760" y="1604880"/>
            <a:ext cx="4985640" cy="3978000"/>
          </a:xfrm>
          <a:prstGeom prst="rect">
            <a:avLst/>
          </a:prstGeom>
          <a:ln>
            <a:noFill/>
          </a:ln>
        </p:spPr>
      </p:pic>
      <p:pic>
        <p:nvPicPr>
          <p:cNvPr id="44" name="图片 43"/>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55"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57"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59" name="PlaceHolder 2"/>
          <p:cNvSpPr>
            <a:spLocks noGrp="1"/>
          </p:cNvSpPr>
          <p:nvPr>
            <p:ph type="body"/>
          </p:nvPr>
        </p:nvSpPr>
        <p:spPr>
          <a:xfrm>
            <a:off x="609840" y="1604880"/>
            <a:ext cx="5357160" cy="3978000"/>
          </a:xfrm>
          <a:prstGeom prst="rect">
            <a:avLst/>
          </a:prstGeom>
        </p:spPr>
        <p:txBody>
          <a:bodyPr lIns="0" tIns="0" rIns="0" bIns="0"/>
          <a:p/>
        </p:txBody>
      </p:sp>
      <p:sp>
        <p:nvSpPr>
          <p:cNvPr id="60"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840" y="273600"/>
            <a:ext cx="10977840" cy="1145520"/>
          </a:xfrm>
          <a:prstGeom prst="rect">
            <a:avLst/>
          </a:prstGeom>
        </p:spPr>
        <p:txBody>
          <a:bodyPr lIns="0" tIns="0" rIns="0" bIns="0" anchor="c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64" name="PlaceHolder 2"/>
          <p:cNvSpPr>
            <a:spLocks noGrp="1"/>
          </p:cNvSpPr>
          <p:nvPr>
            <p:ph type="body"/>
          </p:nvPr>
        </p:nvSpPr>
        <p:spPr>
          <a:xfrm>
            <a:off x="609840" y="1604880"/>
            <a:ext cx="5357160" cy="1897200"/>
          </a:xfrm>
          <a:prstGeom prst="rect">
            <a:avLst/>
          </a:prstGeom>
        </p:spPr>
        <p:txBody>
          <a:bodyPr lIns="0" tIns="0" rIns="0" bIns="0"/>
          <a:p/>
        </p:txBody>
      </p:sp>
      <p:sp>
        <p:nvSpPr>
          <p:cNvPr id="65" name="PlaceHolder 3"/>
          <p:cNvSpPr>
            <a:spLocks noGrp="1"/>
          </p:cNvSpPr>
          <p:nvPr>
            <p:ph type="body"/>
          </p:nvPr>
        </p:nvSpPr>
        <p:spPr>
          <a:xfrm>
            <a:off x="609840" y="3682800"/>
            <a:ext cx="5357160" cy="1897200"/>
          </a:xfrm>
          <a:prstGeom prst="rect">
            <a:avLst/>
          </a:prstGeom>
        </p:spPr>
        <p:txBody>
          <a:bodyPr lIns="0" tIns="0" rIns="0" bIns="0"/>
          <a:p/>
        </p:txBody>
      </p:sp>
      <p:sp>
        <p:nvSpPr>
          <p:cNvPr id="66"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2"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68" name="PlaceHolder 2"/>
          <p:cNvSpPr>
            <a:spLocks noGrp="1"/>
          </p:cNvSpPr>
          <p:nvPr>
            <p:ph type="body"/>
          </p:nvPr>
        </p:nvSpPr>
        <p:spPr>
          <a:xfrm>
            <a:off x="609840" y="1604880"/>
            <a:ext cx="5357160" cy="3978000"/>
          </a:xfrm>
          <a:prstGeom prst="rect">
            <a:avLst/>
          </a:prstGeom>
        </p:spPr>
        <p:txBody>
          <a:bodyPr lIns="0" tIns="0" rIns="0" bIns="0"/>
          <a:p/>
        </p:txBody>
      </p:sp>
      <p:sp>
        <p:nvSpPr>
          <p:cNvPr id="69" name="PlaceHolder 3"/>
          <p:cNvSpPr>
            <a:spLocks noGrp="1"/>
          </p:cNvSpPr>
          <p:nvPr>
            <p:ph type="body"/>
          </p:nvPr>
        </p:nvSpPr>
        <p:spPr>
          <a:xfrm>
            <a:off x="6235200" y="1604880"/>
            <a:ext cx="5357160" cy="1897200"/>
          </a:xfrm>
          <a:prstGeom prst="rect">
            <a:avLst/>
          </a:prstGeom>
        </p:spPr>
        <p:txBody>
          <a:bodyPr lIns="0" tIns="0" rIns="0" bIns="0"/>
          <a:p/>
        </p:txBody>
      </p:sp>
      <p:sp>
        <p:nvSpPr>
          <p:cNvPr id="70"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72" name="PlaceHolder 2"/>
          <p:cNvSpPr>
            <a:spLocks noGrp="1"/>
          </p:cNvSpPr>
          <p:nvPr>
            <p:ph type="body"/>
          </p:nvPr>
        </p:nvSpPr>
        <p:spPr>
          <a:xfrm>
            <a:off x="609840" y="1604880"/>
            <a:ext cx="5357160" cy="1897200"/>
          </a:xfrm>
          <a:prstGeom prst="rect">
            <a:avLst/>
          </a:prstGeom>
        </p:spPr>
        <p:txBody>
          <a:bodyPr lIns="0" tIns="0" rIns="0" bIns="0"/>
          <a:p/>
        </p:txBody>
      </p:sp>
      <p:sp>
        <p:nvSpPr>
          <p:cNvPr id="73" name="PlaceHolder 3"/>
          <p:cNvSpPr>
            <a:spLocks noGrp="1"/>
          </p:cNvSpPr>
          <p:nvPr>
            <p:ph type="body"/>
          </p:nvPr>
        </p:nvSpPr>
        <p:spPr>
          <a:xfrm>
            <a:off x="6235200" y="1604880"/>
            <a:ext cx="5357160" cy="1897200"/>
          </a:xfrm>
          <a:prstGeom prst="rect">
            <a:avLst/>
          </a:prstGeom>
        </p:spPr>
        <p:txBody>
          <a:bodyPr lIns="0" tIns="0" rIns="0" bIns="0"/>
          <a:p/>
        </p:txBody>
      </p:sp>
      <p:sp>
        <p:nvSpPr>
          <p:cNvPr id="74"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76" name="PlaceHolder 2"/>
          <p:cNvSpPr>
            <a:spLocks noGrp="1"/>
          </p:cNvSpPr>
          <p:nvPr>
            <p:ph type="body"/>
          </p:nvPr>
        </p:nvSpPr>
        <p:spPr>
          <a:xfrm>
            <a:off x="609840" y="1604880"/>
            <a:ext cx="10977840" cy="1897200"/>
          </a:xfrm>
          <a:prstGeom prst="rect">
            <a:avLst/>
          </a:prstGeom>
        </p:spPr>
        <p:txBody>
          <a:bodyPr lIns="0" tIns="0" rIns="0" bIns="0"/>
          <a:p/>
        </p:txBody>
      </p:sp>
      <p:sp>
        <p:nvSpPr>
          <p:cNvPr id="77"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79" name="PlaceHolder 2"/>
          <p:cNvSpPr>
            <a:spLocks noGrp="1"/>
          </p:cNvSpPr>
          <p:nvPr>
            <p:ph type="body"/>
          </p:nvPr>
        </p:nvSpPr>
        <p:spPr>
          <a:xfrm>
            <a:off x="609840" y="1604880"/>
            <a:ext cx="5357160" cy="1897200"/>
          </a:xfrm>
          <a:prstGeom prst="rect">
            <a:avLst/>
          </a:prstGeom>
        </p:spPr>
        <p:txBody>
          <a:bodyPr lIns="0" tIns="0" rIns="0" bIns="0"/>
          <a:p/>
        </p:txBody>
      </p:sp>
      <p:sp>
        <p:nvSpPr>
          <p:cNvPr id="80" name="PlaceHolder 3"/>
          <p:cNvSpPr>
            <a:spLocks noGrp="1"/>
          </p:cNvSpPr>
          <p:nvPr>
            <p:ph type="body"/>
          </p:nvPr>
        </p:nvSpPr>
        <p:spPr>
          <a:xfrm>
            <a:off x="6235200" y="1604880"/>
            <a:ext cx="5357160" cy="1897200"/>
          </a:xfrm>
          <a:prstGeom prst="rect">
            <a:avLst/>
          </a:prstGeom>
        </p:spPr>
        <p:txBody>
          <a:bodyPr lIns="0" tIns="0" rIns="0" bIns="0"/>
          <a:p/>
        </p:txBody>
      </p:sp>
      <p:sp>
        <p:nvSpPr>
          <p:cNvPr id="81" name="PlaceHolder 4"/>
          <p:cNvSpPr>
            <a:spLocks noGrp="1"/>
          </p:cNvSpPr>
          <p:nvPr>
            <p:ph type="body"/>
          </p:nvPr>
        </p:nvSpPr>
        <p:spPr>
          <a:xfrm>
            <a:off x="6235200" y="3682800"/>
            <a:ext cx="5357160" cy="1897200"/>
          </a:xfrm>
          <a:prstGeom prst="rect">
            <a:avLst/>
          </a:prstGeom>
        </p:spPr>
        <p:txBody>
          <a:bodyPr lIns="0" tIns="0" rIns="0" bIns="0"/>
          <a:p/>
        </p:txBody>
      </p:sp>
      <p:sp>
        <p:nvSpPr>
          <p:cNvPr id="82"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84" name="PlaceHolder 2"/>
          <p:cNvSpPr>
            <a:spLocks noGrp="1"/>
          </p:cNvSpPr>
          <p:nvPr>
            <p:ph type="body"/>
          </p:nvPr>
        </p:nvSpPr>
        <p:spPr>
          <a:xfrm>
            <a:off x="609840" y="1604880"/>
            <a:ext cx="10977840" cy="3978000"/>
          </a:xfrm>
          <a:prstGeom prst="rect">
            <a:avLst/>
          </a:prstGeom>
        </p:spPr>
        <p:txBody>
          <a:bodyPr lIns="0" tIns="0" rIns="0" bIns="0"/>
          <a:p/>
        </p:txBody>
      </p:sp>
      <p:sp>
        <p:nvSpPr>
          <p:cNvPr id="85" name="PlaceHolder 3"/>
          <p:cNvSpPr>
            <a:spLocks noGrp="1"/>
          </p:cNvSpPr>
          <p:nvPr>
            <p:ph type="body"/>
          </p:nvPr>
        </p:nvSpPr>
        <p:spPr>
          <a:xfrm>
            <a:off x="609840" y="1604880"/>
            <a:ext cx="10977840" cy="3978000"/>
          </a:xfrm>
          <a:prstGeom prst="rect">
            <a:avLst/>
          </a:prstGeom>
        </p:spPr>
        <p:txBody>
          <a:bodyPr lIns="0" tIns="0" rIns="0" bIns="0"/>
          <a:p/>
        </p:txBody>
      </p:sp>
      <p:pic>
        <p:nvPicPr>
          <p:cNvPr id="86" name="图片 85"/>
          <p:cNvPicPr/>
          <p:nvPr/>
        </p:nvPicPr>
        <p:blipFill>
          <a:blip r:embed="rId2"/>
          <a:stretch>
            <a:fillRect/>
          </a:stretch>
        </p:blipFill>
        <p:spPr>
          <a:xfrm>
            <a:off x="3605760" y="1604880"/>
            <a:ext cx="4985640" cy="3978000"/>
          </a:xfrm>
          <a:prstGeom prst="rect">
            <a:avLst/>
          </a:prstGeom>
          <a:ln>
            <a:noFill/>
          </a:ln>
        </p:spPr>
      </p:pic>
      <p:pic>
        <p:nvPicPr>
          <p:cNvPr id="87" name="图片 86"/>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98"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00"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02" name="PlaceHolder 2"/>
          <p:cNvSpPr>
            <a:spLocks noGrp="1"/>
          </p:cNvSpPr>
          <p:nvPr>
            <p:ph type="body"/>
          </p:nvPr>
        </p:nvSpPr>
        <p:spPr>
          <a:xfrm>
            <a:off x="609840" y="1604880"/>
            <a:ext cx="5357160" cy="3978000"/>
          </a:xfrm>
          <a:prstGeom prst="rect">
            <a:avLst/>
          </a:prstGeom>
        </p:spPr>
        <p:txBody>
          <a:bodyPr lIns="0" tIns="0" rIns="0" bIns="0"/>
          <a:p/>
        </p:txBody>
      </p:sp>
      <p:sp>
        <p:nvSpPr>
          <p:cNvPr id="103"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09840" y="273600"/>
            <a:ext cx="10977840" cy="1145520"/>
          </a:xfrm>
          <a:prstGeom prst="rect">
            <a:avLst/>
          </a:prstGeom>
        </p:spPr>
        <p:txBody>
          <a:bodyPr lIns="0" tIns="0" rIns="0" bIns="0" anchor="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4"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07" name="PlaceHolder 2"/>
          <p:cNvSpPr>
            <a:spLocks noGrp="1"/>
          </p:cNvSpPr>
          <p:nvPr>
            <p:ph type="body"/>
          </p:nvPr>
        </p:nvSpPr>
        <p:spPr>
          <a:xfrm>
            <a:off x="609840" y="1604880"/>
            <a:ext cx="5357160" cy="1897200"/>
          </a:xfrm>
          <a:prstGeom prst="rect">
            <a:avLst/>
          </a:prstGeom>
        </p:spPr>
        <p:txBody>
          <a:bodyPr lIns="0" tIns="0" rIns="0" bIns="0"/>
          <a:p/>
        </p:txBody>
      </p:sp>
      <p:sp>
        <p:nvSpPr>
          <p:cNvPr id="108" name="PlaceHolder 3"/>
          <p:cNvSpPr>
            <a:spLocks noGrp="1"/>
          </p:cNvSpPr>
          <p:nvPr>
            <p:ph type="body"/>
          </p:nvPr>
        </p:nvSpPr>
        <p:spPr>
          <a:xfrm>
            <a:off x="609840" y="3682800"/>
            <a:ext cx="5357160" cy="1897200"/>
          </a:xfrm>
          <a:prstGeom prst="rect">
            <a:avLst/>
          </a:prstGeom>
        </p:spPr>
        <p:txBody>
          <a:bodyPr lIns="0" tIns="0" rIns="0" bIns="0"/>
          <a:p/>
        </p:txBody>
      </p:sp>
      <p:sp>
        <p:nvSpPr>
          <p:cNvPr id="109"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11" name="PlaceHolder 2"/>
          <p:cNvSpPr>
            <a:spLocks noGrp="1"/>
          </p:cNvSpPr>
          <p:nvPr>
            <p:ph type="body"/>
          </p:nvPr>
        </p:nvSpPr>
        <p:spPr>
          <a:xfrm>
            <a:off x="609840" y="1604880"/>
            <a:ext cx="5357160" cy="3978000"/>
          </a:xfrm>
          <a:prstGeom prst="rect">
            <a:avLst/>
          </a:prstGeom>
        </p:spPr>
        <p:txBody>
          <a:bodyPr lIns="0" tIns="0" rIns="0" bIns="0"/>
          <a:p/>
        </p:txBody>
      </p:sp>
      <p:sp>
        <p:nvSpPr>
          <p:cNvPr id="112" name="PlaceHolder 3"/>
          <p:cNvSpPr>
            <a:spLocks noGrp="1"/>
          </p:cNvSpPr>
          <p:nvPr>
            <p:ph type="body"/>
          </p:nvPr>
        </p:nvSpPr>
        <p:spPr>
          <a:xfrm>
            <a:off x="6235200" y="1604880"/>
            <a:ext cx="5357160" cy="1897200"/>
          </a:xfrm>
          <a:prstGeom prst="rect">
            <a:avLst/>
          </a:prstGeom>
        </p:spPr>
        <p:txBody>
          <a:bodyPr lIns="0" tIns="0" rIns="0" bIns="0"/>
          <a:p/>
        </p:txBody>
      </p:sp>
      <p:sp>
        <p:nvSpPr>
          <p:cNvPr id="113"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15" name="PlaceHolder 2"/>
          <p:cNvSpPr>
            <a:spLocks noGrp="1"/>
          </p:cNvSpPr>
          <p:nvPr>
            <p:ph type="body"/>
          </p:nvPr>
        </p:nvSpPr>
        <p:spPr>
          <a:xfrm>
            <a:off x="609840" y="1604880"/>
            <a:ext cx="5357160" cy="1897200"/>
          </a:xfrm>
          <a:prstGeom prst="rect">
            <a:avLst/>
          </a:prstGeom>
        </p:spPr>
        <p:txBody>
          <a:bodyPr lIns="0" tIns="0" rIns="0" bIns="0"/>
          <a:p/>
        </p:txBody>
      </p:sp>
      <p:sp>
        <p:nvSpPr>
          <p:cNvPr id="116" name="PlaceHolder 3"/>
          <p:cNvSpPr>
            <a:spLocks noGrp="1"/>
          </p:cNvSpPr>
          <p:nvPr>
            <p:ph type="body"/>
          </p:nvPr>
        </p:nvSpPr>
        <p:spPr>
          <a:xfrm>
            <a:off x="6235200" y="1604880"/>
            <a:ext cx="5357160" cy="1897200"/>
          </a:xfrm>
          <a:prstGeom prst="rect">
            <a:avLst/>
          </a:prstGeom>
        </p:spPr>
        <p:txBody>
          <a:bodyPr lIns="0" tIns="0" rIns="0" bIns="0"/>
          <a:p/>
        </p:txBody>
      </p:sp>
      <p:sp>
        <p:nvSpPr>
          <p:cNvPr id="117"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19" name="PlaceHolder 2"/>
          <p:cNvSpPr>
            <a:spLocks noGrp="1"/>
          </p:cNvSpPr>
          <p:nvPr>
            <p:ph type="body"/>
          </p:nvPr>
        </p:nvSpPr>
        <p:spPr>
          <a:xfrm>
            <a:off x="609840" y="1604880"/>
            <a:ext cx="10977840" cy="1897200"/>
          </a:xfrm>
          <a:prstGeom prst="rect">
            <a:avLst/>
          </a:prstGeom>
        </p:spPr>
        <p:txBody>
          <a:bodyPr lIns="0" tIns="0" rIns="0" bIns="0"/>
          <a:p/>
        </p:txBody>
      </p:sp>
      <p:sp>
        <p:nvSpPr>
          <p:cNvPr id="120"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22" name="PlaceHolder 2"/>
          <p:cNvSpPr>
            <a:spLocks noGrp="1"/>
          </p:cNvSpPr>
          <p:nvPr>
            <p:ph type="body"/>
          </p:nvPr>
        </p:nvSpPr>
        <p:spPr>
          <a:xfrm>
            <a:off x="609840" y="1604880"/>
            <a:ext cx="5357160" cy="1897200"/>
          </a:xfrm>
          <a:prstGeom prst="rect">
            <a:avLst/>
          </a:prstGeom>
        </p:spPr>
        <p:txBody>
          <a:bodyPr lIns="0" tIns="0" rIns="0" bIns="0"/>
          <a:p/>
        </p:txBody>
      </p:sp>
      <p:sp>
        <p:nvSpPr>
          <p:cNvPr id="123" name="PlaceHolder 3"/>
          <p:cNvSpPr>
            <a:spLocks noGrp="1"/>
          </p:cNvSpPr>
          <p:nvPr>
            <p:ph type="body"/>
          </p:nvPr>
        </p:nvSpPr>
        <p:spPr>
          <a:xfrm>
            <a:off x="6235200" y="1604880"/>
            <a:ext cx="5357160" cy="1897200"/>
          </a:xfrm>
          <a:prstGeom prst="rect">
            <a:avLst/>
          </a:prstGeom>
        </p:spPr>
        <p:txBody>
          <a:bodyPr lIns="0" tIns="0" rIns="0" bIns="0"/>
          <a:p/>
        </p:txBody>
      </p:sp>
      <p:sp>
        <p:nvSpPr>
          <p:cNvPr id="124" name="PlaceHolder 4"/>
          <p:cNvSpPr>
            <a:spLocks noGrp="1"/>
          </p:cNvSpPr>
          <p:nvPr>
            <p:ph type="body"/>
          </p:nvPr>
        </p:nvSpPr>
        <p:spPr>
          <a:xfrm>
            <a:off x="6235200" y="3682800"/>
            <a:ext cx="5357160" cy="1897200"/>
          </a:xfrm>
          <a:prstGeom prst="rect">
            <a:avLst/>
          </a:prstGeom>
        </p:spPr>
        <p:txBody>
          <a:bodyPr lIns="0" tIns="0" rIns="0" bIns="0"/>
          <a:p/>
        </p:txBody>
      </p:sp>
      <p:sp>
        <p:nvSpPr>
          <p:cNvPr id="125"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27" name="PlaceHolder 2"/>
          <p:cNvSpPr>
            <a:spLocks noGrp="1"/>
          </p:cNvSpPr>
          <p:nvPr>
            <p:ph type="body"/>
          </p:nvPr>
        </p:nvSpPr>
        <p:spPr>
          <a:xfrm>
            <a:off x="609840" y="1604880"/>
            <a:ext cx="10977840" cy="3978000"/>
          </a:xfrm>
          <a:prstGeom prst="rect">
            <a:avLst/>
          </a:prstGeom>
        </p:spPr>
        <p:txBody>
          <a:bodyPr lIns="0" tIns="0" rIns="0" bIns="0"/>
          <a:p/>
        </p:txBody>
      </p:sp>
      <p:sp>
        <p:nvSpPr>
          <p:cNvPr id="128" name="PlaceHolder 3"/>
          <p:cNvSpPr>
            <a:spLocks noGrp="1"/>
          </p:cNvSpPr>
          <p:nvPr>
            <p:ph type="body"/>
          </p:nvPr>
        </p:nvSpPr>
        <p:spPr>
          <a:xfrm>
            <a:off x="609840" y="1604880"/>
            <a:ext cx="10977840" cy="3978000"/>
          </a:xfrm>
          <a:prstGeom prst="rect">
            <a:avLst/>
          </a:prstGeom>
        </p:spPr>
        <p:txBody>
          <a:bodyPr lIns="0" tIns="0" rIns="0" bIns="0"/>
          <a:p/>
        </p:txBody>
      </p:sp>
      <p:pic>
        <p:nvPicPr>
          <p:cNvPr id="129" name="图片 128"/>
          <p:cNvPicPr/>
          <p:nvPr/>
        </p:nvPicPr>
        <p:blipFill>
          <a:blip r:embed="rId2"/>
          <a:stretch>
            <a:fillRect/>
          </a:stretch>
        </p:blipFill>
        <p:spPr>
          <a:xfrm>
            <a:off x="3605760" y="1604880"/>
            <a:ext cx="4985640" cy="3978000"/>
          </a:xfrm>
          <a:prstGeom prst="rect">
            <a:avLst/>
          </a:prstGeom>
          <a:ln>
            <a:noFill/>
          </a:ln>
        </p:spPr>
      </p:pic>
      <p:pic>
        <p:nvPicPr>
          <p:cNvPr id="130" name="图片 129"/>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41"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43"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6" name="PlaceHolder 2"/>
          <p:cNvSpPr>
            <a:spLocks noGrp="1"/>
          </p:cNvSpPr>
          <p:nvPr>
            <p:ph type="body"/>
          </p:nvPr>
        </p:nvSpPr>
        <p:spPr>
          <a:xfrm>
            <a:off x="609840" y="1604880"/>
            <a:ext cx="5357160" cy="3978000"/>
          </a:xfrm>
          <a:prstGeom prst="rect">
            <a:avLst/>
          </a:prstGeom>
        </p:spPr>
        <p:txBody>
          <a:bodyPr lIns="0" tIns="0" rIns="0" bIns="0"/>
          <a:p/>
        </p:txBody>
      </p:sp>
      <p:sp>
        <p:nvSpPr>
          <p:cNvPr id="17"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45" name="PlaceHolder 2"/>
          <p:cNvSpPr>
            <a:spLocks noGrp="1"/>
          </p:cNvSpPr>
          <p:nvPr>
            <p:ph type="body"/>
          </p:nvPr>
        </p:nvSpPr>
        <p:spPr>
          <a:xfrm>
            <a:off x="609840" y="1604880"/>
            <a:ext cx="5357160" cy="3978000"/>
          </a:xfrm>
          <a:prstGeom prst="rect">
            <a:avLst/>
          </a:prstGeom>
        </p:spPr>
        <p:txBody>
          <a:bodyPr lIns="0" tIns="0" rIns="0" bIns="0"/>
          <a:p/>
        </p:txBody>
      </p:sp>
      <p:sp>
        <p:nvSpPr>
          <p:cNvPr id="146"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840" y="273600"/>
            <a:ext cx="10977840" cy="1145520"/>
          </a:xfrm>
          <a:prstGeom prst="rect">
            <a:avLst/>
          </a:prstGeom>
        </p:spPr>
        <p:txBody>
          <a:bodyPr lIns="0" tIns="0" rIns="0" bIns="0" anchor="ct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50" name="PlaceHolder 2"/>
          <p:cNvSpPr>
            <a:spLocks noGrp="1"/>
          </p:cNvSpPr>
          <p:nvPr>
            <p:ph type="body"/>
          </p:nvPr>
        </p:nvSpPr>
        <p:spPr>
          <a:xfrm>
            <a:off x="609840" y="1604880"/>
            <a:ext cx="5357160" cy="1897200"/>
          </a:xfrm>
          <a:prstGeom prst="rect">
            <a:avLst/>
          </a:prstGeom>
        </p:spPr>
        <p:txBody>
          <a:bodyPr lIns="0" tIns="0" rIns="0" bIns="0"/>
          <a:p/>
        </p:txBody>
      </p:sp>
      <p:sp>
        <p:nvSpPr>
          <p:cNvPr id="151" name="PlaceHolder 3"/>
          <p:cNvSpPr>
            <a:spLocks noGrp="1"/>
          </p:cNvSpPr>
          <p:nvPr>
            <p:ph type="body"/>
          </p:nvPr>
        </p:nvSpPr>
        <p:spPr>
          <a:xfrm>
            <a:off x="609840" y="3682800"/>
            <a:ext cx="5357160" cy="1897200"/>
          </a:xfrm>
          <a:prstGeom prst="rect">
            <a:avLst/>
          </a:prstGeom>
        </p:spPr>
        <p:txBody>
          <a:bodyPr lIns="0" tIns="0" rIns="0" bIns="0"/>
          <a:p/>
        </p:txBody>
      </p:sp>
      <p:sp>
        <p:nvSpPr>
          <p:cNvPr id="152"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54" name="PlaceHolder 2"/>
          <p:cNvSpPr>
            <a:spLocks noGrp="1"/>
          </p:cNvSpPr>
          <p:nvPr>
            <p:ph type="body"/>
          </p:nvPr>
        </p:nvSpPr>
        <p:spPr>
          <a:xfrm>
            <a:off x="609840" y="1604880"/>
            <a:ext cx="5357160" cy="3978000"/>
          </a:xfrm>
          <a:prstGeom prst="rect">
            <a:avLst/>
          </a:prstGeom>
        </p:spPr>
        <p:txBody>
          <a:bodyPr lIns="0" tIns="0" rIns="0" bIns="0"/>
          <a:p/>
        </p:txBody>
      </p:sp>
      <p:sp>
        <p:nvSpPr>
          <p:cNvPr id="155" name="PlaceHolder 3"/>
          <p:cNvSpPr>
            <a:spLocks noGrp="1"/>
          </p:cNvSpPr>
          <p:nvPr>
            <p:ph type="body"/>
          </p:nvPr>
        </p:nvSpPr>
        <p:spPr>
          <a:xfrm>
            <a:off x="6235200" y="1604880"/>
            <a:ext cx="5357160" cy="1897200"/>
          </a:xfrm>
          <a:prstGeom prst="rect">
            <a:avLst/>
          </a:prstGeom>
        </p:spPr>
        <p:txBody>
          <a:bodyPr lIns="0" tIns="0" rIns="0" bIns="0"/>
          <a:p/>
        </p:txBody>
      </p:sp>
      <p:sp>
        <p:nvSpPr>
          <p:cNvPr id="156"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58" name="PlaceHolder 2"/>
          <p:cNvSpPr>
            <a:spLocks noGrp="1"/>
          </p:cNvSpPr>
          <p:nvPr>
            <p:ph type="body"/>
          </p:nvPr>
        </p:nvSpPr>
        <p:spPr>
          <a:xfrm>
            <a:off x="609840" y="1604880"/>
            <a:ext cx="5357160" cy="1897200"/>
          </a:xfrm>
          <a:prstGeom prst="rect">
            <a:avLst/>
          </a:prstGeom>
        </p:spPr>
        <p:txBody>
          <a:bodyPr lIns="0" tIns="0" rIns="0" bIns="0"/>
          <a:p/>
        </p:txBody>
      </p:sp>
      <p:sp>
        <p:nvSpPr>
          <p:cNvPr id="159" name="PlaceHolder 3"/>
          <p:cNvSpPr>
            <a:spLocks noGrp="1"/>
          </p:cNvSpPr>
          <p:nvPr>
            <p:ph type="body"/>
          </p:nvPr>
        </p:nvSpPr>
        <p:spPr>
          <a:xfrm>
            <a:off x="6235200" y="1604880"/>
            <a:ext cx="5357160" cy="1897200"/>
          </a:xfrm>
          <a:prstGeom prst="rect">
            <a:avLst/>
          </a:prstGeom>
        </p:spPr>
        <p:txBody>
          <a:bodyPr lIns="0" tIns="0" rIns="0" bIns="0"/>
          <a:p/>
        </p:txBody>
      </p:sp>
      <p:sp>
        <p:nvSpPr>
          <p:cNvPr id="160"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62" name="PlaceHolder 2"/>
          <p:cNvSpPr>
            <a:spLocks noGrp="1"/>
          </p:cNvSpPr>
          <p:nvPr>
            <p:ph type="body"/>
          </p:nvPr>
        </p:nvSpPr>
        <p:spPr>
          <a:xfrm>
            <a:off x="609840" y="1604880"/>
            <a:ext cx="10977840" cy="1897200"/>
          </a:xfrm>
          <a:prstGeom prst="rect">
            <a:avLst/>
          </a:prstGeom>
        </p:spPr>
        <p:txBody>
          <a:bodyPr lIns="0" tIns="0" rIns="0" bIns="0"/>
          <a:p/>
        </p:txBody>
      </p:sp>
      <p:sp>
        <p:nvSpPr>
          <p:cNvPr id="163"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65" name="PlaceHolder 2"/>
          <p:cNvSpPr>
            <a:spLocks noGrp="1"/>
          </p:cNvSpPr>
          <p:nvPr>
            <p:ph type="body"/>
          </p:nvPr>
        </p:nvSpPr>
        <p:spPr>
          <a:xfrm>
            <a:off x="609840" y="1604880"/>
            <a:ext cx="5357160" cy="1897200"/>
          </a:xfrm>
          <a:prstGeom prst="rect">
            <a:avLst/>
          </a:prstGeom>
        </p:spPr>
        <p:txBody>
          <a:bodyPr lIns="0" tIns="0" rIns="0" bIns="0"/>
          <a:p/>
        </p:txBody>
      </p:sp>
      <p:sp>
        <p:nvSpPr>
          <p:cNvPr id="166" name="PlaceHolder 3"/>
          <p:cNvSpPr>
            <a:spLocks noGrp="1"/>
          </p:cNvSpPr>
          <p:nvPr>
            <p:ph type="body"/>
          </p:nvPr>
        </p:nvSpPr>
        <p:spPr>
          <a:xfrm>
            <a:off x="6235200" y="1604880"/>
            <a:ext cx="5357160" cy="1897200"/>
          </a:xfrm>
          <a:prstGeom prst="rect">
            <a:avLst/>
          </a:prstGeom>
        </p:spPr>
        <p:txBody>
          <a:bodyPr lIns="0" tIns="0" rIns="0" bIns="0"/>
          <a:p/>
        </p:txBody>
      </p:sp>
      <p:sp>
        <p:nvSpPr>
          <p:cNvPr id="167" name="PlaceHolder 4"/>
          <p:cNvSpPr>
            <a:spLocks noGrp="1"/>
          </p:cNvSpPr>
          <p:nvPr>
            <p:ph type="body"/>
          </p:nvPr>
        </p:nvSpPr>
        <p:spPr>
          <a:xfrm>
            <a:off x="6235200" y="3682800"/>
            <a:ext cx="5357160" cy="1897200"/>
          </a:xfrm>
          <a:prstGeom prst="rect">
            <a:avLst/>
          </a:prstGeom>
        </p:spPr>
        <p:txBody>
          <a:bodyPr lIns="0" tIns="0" rIns="0" bIns="0"/>
          <a:p/>
        </p:txBody>
      </p:sp>
      <p:sp>
        <p:nvSpPr>
          <p:cNvPr id="168"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70" name="PlaceHolder 2"/>
          <p:cNvSpPr>
            <a:spLocks noGrp="1"/>
          </p:cNvSpPr>
          <p:nvPr>
            <p:ph type="body"/>
          </p:nvPr>
        </p:nvSpPr>
        <p:spPr>
          <a:xfrm>
            <a:off x="609840" y="1604880"/>
            <a:ext cx="10977840" cy="3978000"/>
          </a:xfrm>
          <a:prstGeom prst="rect">
            <a:avLst/>
          </a:prstGeom>
        </p:spPr>
        <p:txBody>
          <a:bodyPr lIns="0" tIns="0" rIns="0" bIns="0"/>
          <a:p/>
        </p:txBody>
      </p:sp>
      <p:sp>
        <p:nvSpPr>
          <p:cNvPr id="171" name="PlaceHolder 3"/>
          <p:cNvSpPr>
            <a:spLocks noGrp="1"/>
          </p:cNvSpPr>
          <p:nvPr>
            <p:ph type="body"/>
          </p:nvPr>
        </p:nvSpPr>
        <p:spPr>
          <a:xfrm>
            <a:off x="609840" y="1604880"/>
            <a:ext cx="10977840" cy="3978000"/>
          </a:xfrm>
          <a:prstGeom prst="rect">
            <a:avLst/>
          </a:prstGeom>
        </p:spPr>
        <p:txBody>
          <a:bodyPr lIns="0" tIns="0" rIns="0" bIns="0"/>
          <a:p/>
        </p:txBody>
      </p:sp>
      <p:pic>
        <p:nvPicPr>
          <p:cNvPr id="172" name="图片 171"/>
          <p:cNvPicPr/>
          <p:nvPr/>
        </p:nvPicPr>
        <p:blipFill>
          <a:blip r:embed="rId2"/>
          <a:stretch>
            <a:fillRect/>
          </a:stretch>
        </p:blipFill>
        <p:spPr>
          <a:xfrm>
            <a:off x="3605760" y="1604880"/>
            <a:ext cx="4985640" cy="3978000"/>
          </a:xfrm>
          <a:prstGeom prst="rect">
            <a:avLst/>
          </a:prstGeom>
          <a:ln>
            <a:noFill/>
          </a:ln>
        </p:spPr>
      </p:pic>
      <p:pic>
        <p:nvPicPr>
          <p:cNvPr id="173" name="图片 172"/>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840" y="273600"/>
            <a:ext cx="10977840" cy="1145520"/>
          </a:xfrm>
          <a:prstGeom prst="rect">
            <a:avLst/>
          </a:prstGeom>
        </p:spPr>
        <p:txBody>
          <a:bodyPr lIns="0" tIns="0" rIns="0" bIns="0" anchor="c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82"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84"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86" name="PlaceHolder 2"/>
          <p:cNvSpPr>
            <a:spLocks noGrp="1"/>
          </p:cNvSpPr>
          <p:nvPr>
            <p:ph type="body"/>
          </p:nvPr>
        </p:nvSpPr>
        <p:spPr>
          <a:xfrm>
            <a:off x="609840" y="1604880"/>
            <a:ext cx="5357160" cy="3978000"/>
          </a:xfrm>
          <a:prstGeom prst="rect">
            <a:avLst/>
          </a:prstGeom>
        </p:spPr>
        <p:txBody>
          <a:bodyPr lIns="0" tIns="0" rIns="0" bIns="0"/>
          <a:p/>
        </p:txBody>
      </p:sp>
      <p:sp>
        <p:nvSpPr>
          <p:cNvPr id="187"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609840" y="273600"/>
            <a:ext cx="10977840" cy="1145520"/>
          </a:xfrm>
          <a:prstGeom prst="rect">
            <a:avLst/>
          </a:prstGeom>
        </p:spPr>
        <p:txBody>
          <a:bodyPr lIns="0" tIns="0" rIns="0" bIns="0" anchor="ct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91" name="PlaceHolder 2"/>
          <p:cNvSpPr>
            <a:spLocks noGrp="1"/>
          </p:cNvSpPr>
          <p:nvPr>
            <p:ph type="body"/>
          </p:nvPr>
        </p:nvSpPr>
        <p:spPr>
          <a:xfrm>
            <a:off x="609840" y="1604880"/>
            <a:ext cx="5357160" cy="1897200"/>
          </a:xfrm>
          <a:prstGeom prst="rect">
            <a:avLst/>
          </a:prstGeom>
        </p:spPr>
        <p:txBody>
          <a:bodyPr lIns="0" tIns="0" rIns="0" bIns="0"/>
          <a:p/>
        </p:txBody>
      </p:sp>
      <p:sp>
        <p:nvSpPr>
          <p:cNvPr id="192" name="PlaceHolder 3"/>
          <p:cNvSpPr>
            <a:spLocks noGrp="1"/>
          </p:cNvSpPr>
          <p:nvPr>
            <p:ph type="body"/>
          </p:nvPr>
        </p:nvSpPr>
        <p:spPr>
          <a:xfrm>
            <a:off x="609840" y="3682800"/>
            <a:ext cx="5357160" cy="1897200"/>
          </a:xfrm>
          <a:prstGeom prst="rect">
            <a:avLst/>
          </a:prstGeom>
        </p:spPr>
        <p:txBody>
          <a:bodyPr lIns="0" tIns="0" rIns="0" bIns="0"/>
          <a:p/>
        </p:txBody>
      </p:sp>
      <p:sp>
        <p:nvSpPr>
          <p:cNvPr id="193"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95" name="PlaceHolder 2"/>
          <p:cNvSpPr>
            <a:spLocks noGrp="1"/>
          </p:cNvSpPr>
          <p:nvPr>
            <p:ph type="body"/>
          </p:nvPr>
        </p:nvSpPr>
        <p:spPr>
          <a:xfrm>
            <a:off x="609840" y="1604880"/>
            <a:ext cx="5357160" cy="3978000"/>
          </a:xfrm>
          <a:prstGeom prst="rect">
            <a:avLst/>
          </a:prstGeom>
        </p:spPr>
        <p:txBody>
          <a:bodyPr lIns="0" tIns="0" rIns="0" bIns="0"/>
          <a:p/>
        </p:txBody>
      </p:sp>
      <p:sp>
        <p:nvSpPr>
          <p:cNvPr id="196" name="PlaceHolder 3"/>
          <p:cNvSpPr>
            <a:spLocks noGrp="1"/>
          </p:cNvSpPr>
          <p:nvPr>
            <p:ph type="body"/>
          </p:nvPr>
        </p:nvSpPr>
        <p:spPr>
          <a:xfrm>
            <a:off x="6235200" y="1604880"/>
            <a:ext cx="5357160" cy="1897200"/>
          </a:xfrm>
          <a:prstGeom prst="rect">
            <a:avLst/>
          </a:prstGeom>
        </p:spPr>
        <p:txBody>
          <a:bodyPr lIns="0" tIns="0" rIns="0" bIns="0"/>
          <a:p/>
        </p:txBody>
      </p:sp>
      <p:sp>
        <p:nvSpPr>
          <p:cNvPr id="197"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199" name="PlaceHolder 2"/>
          <p:cNvSpPr>
            <a:spLocks noGrp="1"/>
          </p:cNvSpPr>
          <p:nvPr>
            <p:ph type="body"/>
          </p:nvPr>
        </p:nvSpPr>
        <p:spPr>
          <a:xfrm>
            <a:off x="609840" y="1604880"/>
            <a:ext cx="5357160" cy="1897200"/>
          </a:xfrm>
          <a:prstGeom prst="rect">
            <a:avLst/>
          </a:prstGeom>
        </p:spPr>
        <p:txBody>
          <a:bodyPr lIns="0" tIns="0" rIns="0" bIns="0"/>
          <a:p/>
        </p:txBody>
      </p:sp>
      <p:sp>
        <p:nvSpPr>
          <p:cNvPr id="200" name="PlaceHolder 3"/>
          <p:cNvSpPr>
            <a:spLocks noGrp="1"/>
          </p:cNvSpPr>
          <p:nvPr>
            <p:ph type="body"/>
          </p:nvPr>
        </p:nvSpPr>
        <p:spPr>
          <a:xfrm>
            <a:off x="6235200" y="1604880"/>
            <a:ext cx="5357160" cy="1897200"/>
          </a:xfrm>
          <a:prstGeom prst="rect">
            <a:avLst/>
          </a:prstGeom>
        </p:spPr>
        <p:txBody>
          <a:bodyPr lIns="0" tIns="0" rIns="0" bIns="0"/>
          <a:p/>
        </p:txBody>
      </p:sp>
      <p:sp>
        <p:nvSpPr>
          <p:cNvPr id="201"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03" name="PlaceHolder 2"/>
          <p:cNvSpPr>
            <a:spLocks noGrp="1"/>
          </p:cNvSpPr>
          <p:nvPr>
            <p:ph type="body"/>
          </p:nvPr>
        </p:nvSpPr>
        <p:spPr>
          <a:xfrm>
            <a:off x="609840" y="1604880"/>
            <a:ext cx="10977840" cy="1897200"/>
          </a:xfrm>
          <a:prstGeom prst="rect">
            <a:avLst/>
          </a:prstGeom>
        </p:spPr>
        <p:txBody>
          <a:bodyPr lIns="0" tIns="0" rIns="0" bIns="0"/>
          <a:p/>
        </p:txBody>
      </p:sp>
      <p:sp>
        <p:nvSpPr>
          <p:cNvPr id="204"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06" name="PlaceHolder 2"/>
          <p:cNvSpPr>
            <a:spLocks noGrp="1"/>
          </p:cNvSpPr>
          <p:nvPr>
            <p:ph type="body"/>
          </p:nvPr>
        </p:nvSpPr>
        <p:spPr>
          <a:xfrm>
            <a:off x="609840" y="1604880"/>
            <a:ext cx="5357160" cy="1897200"/>
          </a:xfrm>
          <a:prstGeom prst="rect">
            <a:avLst/>
          </a:prstGeom>
        </p:spPr>
        <p:txBody>
          <a:bodyPr lIns="0" tIns="0" rIns="0" bIns="0"/>
          <a:p/>
        </p:txBody>
      </p:sp>
      <p:sp>
        <p:nvSpPr>
          <p:cNvPr id="207" name="PlaceHolder 3"/>
          <p:cNvSpPr>
            <a:spLocks noGrp="1"/>
          </p:cNvSpPr>
          <p:nvPr>
            <p:ph type="body"/>
          </p:nvPr>
        </p:nvSpPr>
        <p:spPr>
          <a:xfrm>
            <a:off x="6235200" y="1604880"/>
            <a:ext cx="5357160" cy="1897200"/>
          </a:xfrm>
          <a:prstGeom prst="rect">
            <a:avLst/>
          </a:prstGeom>
        </p:spPr>
        <p:txBody>
          <a:bodyPr lIns="0" tIns="0" rIns="0" bIns="0"/>
          <a:p/>
        </p:txBody>
      </p:sp>
      <p:sp>
        <p:nvSpPr>
          <p:cNvPr id="208" name="PlaceHolder 4"/>
          <p:cNvSpPr>
            <a:spLocks noGrp="1"/>
          </p:cNvSpPr>
          <p:nvPr>
            <p:ph type="body"/>
          </p:nvPr>
        </p:nvSpPr>
        <p:spPr>
          <a:xfrm>
            <a:off x="6235200" y="3682800"/>
            <a:ext cx="5357160" cy="1897200"/>
          </a:xfrm>
          <a:prstGeom prst="rect">
            <a:avLst/>
          </a:prstGeom>
        </p:spPr>
        <p:txBody>
          <a:bodyPr lIns="0" tIns="0" rIns="0" bIns="0"/>
          <a:p/>
        </p:txBody>
      </p:sp>
      <p:sp>
        <p:nvSpPr>
          <p:cNvPr id="209"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11" name="PlaceHolder 2"/>
          <p:cNvSpPr>
            <a:spLocks noGrp="1"/>
          </p:cNvSpPr>
          <p:nvPr>
            <p:ph type="body"/>
          </p:nvPr>
        </p:nvSpPr>
        <p:spPr>
          <a:xfrm>
            <a:off x="609840" y="1604880"/>
            <a:ext cx="10977840" cy="3978000"/>
          </a:xfrm>
          <a:prstGeom prst="rect">
            <a:avLst/>
          </a:prstGeom>
        </p:spPr>
        <p:txBody>
          <a:bodyPr lIns="0" tIns="0" rIns="0" bIns="0"/>
          <a:p/>
        </p:txBody>
      </p:sp>
      <p:sp>
        <p:nvSpPr>
          <p:cNvPr id="212" name="PlaceHolder 3"/>
          <p:cNvSpPr>
            <a:spLocks noGrp="1"/>
          </p:cNvSpPr>
          <p:nvPr>
            <p:ph type="body"/>
          </p:nvPr>
        </p:nvSpPr>
        <p:spPr>
          <a:xfrm>
            <a:off x="609840" y="1604880"/>
            <a:ext cx="10977840" cy="3978000"/>
          </a:xfrm>
          <a:prstGeom prst="rect">
            <a:avLst/>
          </a:prstGeom>
        </p:spPr>
        <p:txBody>
          <a:bodyPr lIns="0" tIns="0" rIns="0" bIns="0"/>
          <a:p/>
        </p:txBody>
      </p:sp>
      <p:pic>
        <p:nvPicPr>
          <p:cNvPr id="213" name="图片 212"/>
          <p:cNvPicPr/>
          <p:nvPr/>
        </p:nvPicPr>
        <p:blipFill>
          <a:blip r:embed="rId2"/>
          <a:stretch>
            <a:fillRect/>
          </a:stretch>
        </p:blipFill>
        <p:spPr>
          <a:xfrm>
            <a:off x="3605760" y="1604880"/>
            <a:ext cx="4985640" cy="3978000"/>
          </a:xfrm>
          <a:prstGeom prst="rect">
            <a:avLst/>
          </a:prstGeom>
          <a:ln>
            <a:noFill/>
          </a:ln>
        </p:spPr>
      </p:pic>
      <p:pic>
        <p:nvPicPr>
          <p:cNvPr id="214" name="图片 213"/>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29" name="PlaceHolder 2"/>
          <p:cNvSpPr>
            <a:spLocks noGrp="1"/>
          </p:cNvSpPr>
          <p:nvPr>
            <p:ph type="subTitle"/>
          </p:nvPr>
        </p:nvSpPr>
        <p:spPr>
          <a:xfrm>
            <a:off x="609840" y="1604880"/>
            <a:ext cx="10977840" cy="3978360"/>
          </a:xfrm>
          <a:prstGeom prst="rect">
            <a:avLst/>
          </a:prstGeom>
        </p:spPr>
        <p:txBody>
          <a:bodyPr lIns="0" tIns="0" rIns="0" bIns="0" anchor="ctr"/>
          <a:p>
            <a:pPr algn="ct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31" name="PlaceHolder 2"/>
          <p:cNvSpPr>
            <a:spLocks noGrp="1"/>
          </p:cNvSpPr>
          <p:nvPr>
            <p:ph type="body"/>
          </p:nvPr>
        </p:nvSpPr>
        <p:spPr>
          <a:xfrm>
            <a:off x="609840" y="1604880"/>
            <a:ext cx="10977840" cy="3978000"/>
          </a:xfrm>
          <a:prstGeom prst="rect">
            <a:avLst/>
          </a:prstGeom>
        </p:spPr>
        <p:txBody>
          <a:bodyPr lIns="0" tIns="0" rIns="0" bIns="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33" name="PlaceHolder 2"/>
          <p:cNvSpPr>
            <a:spLocks noGrp="1"/>
          </p:cNvSpPr>
          <p:nvPr>
            <p:ph type="body"/>
          </p:nvPr>
        </p:nvSpPr>
        <p:spPr>
          <a:xfrm>
            <a:off x="609840" y="1604880"/>
            <a:ext cx="5357160" cy="3978000"/>
          </a:xfrm>
          <a:prstGeom prst="rect">
            <a:avLst/>
          </a:prstGeom>
        </p:spPr>
        <p:txBody>
          <a:bodyPr lIns="0" tIns="0" rIns="0" bIns="0"/>
          <a:p/>
        </p:txBody>
      </p:sp>
      <p:sp>
        <p:nvSpPr>
          <p:cNvPr id="234" name="PlaceHolder 3"/>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840" y="273600"/>
            <a:ext cx="10977840" cy="1145520"/>
          </a:xfrm>
          <a:prstGeom prst="rect">
            <a:avLst/>
          </a:prstGeom>
        </p:spPr>
        <p:txBody>
          <a:bodyPr lIns="0" tIns="0" rIns="0" bIns="0" anchor="ct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840" y="273600"/>
            <a:ext cx="10977840" cy="5310000"/>
          </a:xfrm>
          <a:prstGeom prst="rect">
            <a:avLst/>
          </a:prstGeom>
        </p:spPr>
        <p:txBody>
          <a:bodyPr lIns="0" tIns="0" rIns="0" bIns="0" anchor="ctr"/>
          <a:p>
            <a:pPr algn="ct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38" name="PlaceHolder 2"/>
          <p:cNvSpPr>
            <a:spLocks noGrp="1"/>
          </p:cNvSpPr>
          <p:nvPr>
            <p:ph type="body"/>
          </p:nvPr>
        </p:nvSpPr>
        <p:spPr>
          <a:xfrm>
            <a:off x="609840" y="1604880"/>
            <a:ext cx="5357160" cy="1897200"/>
          </a:xfrm>
          <a:prstGeom prst="rect">
            <a:avLst/>
          </a:prstGeom>
        </p:spPr>
        <p:txBody>
          <a:bodyPr lIns="0" tIns="0" rIns="0" bIns="0"/>
          <a:p/>
        </p:txBody>
      </p:sp>
      <p:sp>
        <p:nvSpPr>
          <p:cNvPr id="239" name="PlaceHolder 3"/>
          <p:cNvSpPr>
            <a:spLocks noGrp="1"/>
          </p:cNvSpPr>
          <p:nvPr>
            <p:ph type="body"/>
          </p:nvPr>
        </p:nvSpPr>
        <p:spPr>
          <a:xfrm>
            <a:off x="609840" y="3682800"/>
            <a:ext cx="5357160" cy="1897200"/>
          </a:xfrm>
          <a:prstGeom prst="rect">
            <a:avLst/>
          </a:prstGeom>
        </p:spPr>
        <p:txBody>
          <a:bodyPr lIns="0" tIns="0" rIns="0" bIns="0"/>
          <a:p/>
        </p:txBody>
      </p:sp>
      <p:sp>
        <p:nvSpPr>
          <p:cNvPr id="240"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42" name="PlaceHolder 2"/>
          <p:cNvSpPr>
            <a:spLocks noGrp="1"/>
          </p:cNvSpPr>
          <p:nvPr>
            <p:ph type="body"/>
          </p:nvPr>
        </p:nvSpPr>
        <p:spPr>
          <a:xfrm>
            <a:off x="609840" y="1604880"/>
            <a:ext cx="5357160" cy="3978000"/>
          </a:xfrm>
          <a:prstGeom prst="rect">
            <a:avLst/>
          </a:prstGeom>
        </p:spPr>
        <p:txBody>
          <a:bodyPr lIns="0" tIns="0" rIns="0" bIns="0"/>
          <a:p/>
        </p:txBody>
      </p:sp>
      <p:sp>
        <p:nvSpPr>
          <p:cNvPr id="243" name="PlaceHolder 3"/>
          <p:cNvSpPr>
            <a:spLocks noGrp="1"/>
          </p:cNvSpPr>
          <p:nvPr>
            <p:ph type="body"/>
          </p:nvPr>
        </p:nvSpPr>
        <p:spPr>
          <a:xfrm>
            <a:off x="6235200" y="1604880"/>
            <a:ext cx="5357160" cy="1897200"/>
          </a:xfrm>
          <a:prstGeom prst="rect">
            <a:avLst/>
          </a:prstGeom>
        </p:spPr>
        <p:txBody>
          <a:bodyPr lIns="0" tIns="0" rIns="0" bIns="0"/>
          <a:p/>
        </p:txBody>
      </p:sp>
      <p:sp>
        <p:nvSpPr>
          <p:cNvPr id="244"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46" name="PlaceHolder 2"/>
          <p:cNvSpPr>
            <a:spLocks noGrp="1"/>
          </p:cNvSpPr>
          <p:nvPr>
            <p:ph type="body"/>
          </p:nvPr>
        </p:nvSpPr>
        <p:spPr>
          <a:xfrm>
            <a:off x="609840" y="1604880"/>
            <a:ext cx="5357160" cy="1897200"/>
          </a:xfrm>
          <a:prstGeom prst="rect">
            <a:avLst/>
          </a:prstGeom>
        </p:spPr>
        <p:txBody>
          <a:bodyPr lIns="0" tIns="0" rIns="0" bIns="0"/>
          <a:p/>
        </p:txBody>
      </p:sp>
      <p:sp>
        <p:nvSpPr>
          <p:cNvPr id="247" name="PlaceHolder 3"/>
          <p:cNvSpPr>
            <a:spLocks noGrp="1"/>
          </p:cNvSpPr>
          <p:nvPr>
            <p:ph type="body"/>
          </p:nvPr>
        </p:nvSpPr>
        <p:spPr>
          <a:xfrm>
            <a:off x="6235200" y="1604880"/>
            <a:ext cx="5357160" cy="1897200"/>
          </a:xfrm>
          <a:prstGeom prst="rect">
            <a:avLst/>
          </a:prstGeom>
        </p:spPr>
        <p:txBody>
          <a:bodyPr lIns="0" tIns="0" rIns="0" bIns="0"/>
          <a:p/>
        </p:txBody>
      </p:sp>
      <p:sp>
        <p:nvSpPr>
          <p:cNvPr id="248"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1" name="PlaceHolder 2"/>
          <p:cNvSpPr>
            <a:spLocks noGrp="1"/>
          </p:cNvSpPr>
          <p:nvPr>
            <p:ph type="body"/>
          </p:nvPr>
        </p:nvSpPr>
        <p:spPr>
          <a:xfrm>
            <a:off x="609840" y="1604880"/>
            <a:ext cx="5357160" cy="1897200"/>
          </a:xfrm>
          <a:prstGeom prst="rect">
            <a:avLst/>
          </a:prstGeom>
        </p:spPr>
        <p:txBody>
          <a:bodyPr lIns="0" tIns="0" rIns="0" bIns="0"/>
          <a:p/>
        </p:txBody>
      </p:sp>
      <p:sp>
        <p:nvSpPr>
          <p:cNvPr id="22" name="PlaceHolder 3"/>
          <p:cNvSpPr>
            <a:spLocks noGrp="1"/>
          </p:cNvSpPr>
          <p:nvPr>
            <p:ph type="body"/>
          </p:nvPr>
        </p:nvSpPr>
        <p:spPr>
          <a:xfrm>
            <a:off x="609840" y="3682800"/>
            <a:ext cx="5357160" cy="1897200"/>
          </a:xfrm>
          <a:prstGeom prst="rect">
            <a:avLst/>
          </a:prstGeom>
        </p:spPr>
        <p:txBody>
          <a:bodyPr lIns="0" tIns="0" rIns="0" bIns="0"/>
          <a:p/>
        </p:txBody>
      </p:sp>
      <p:sp>
        <p:nvSpPr>
          <p:cNvPr id="23" name="PlaceHolder 4"/>
          <p:cNvSpPr>
            <a:spLocks noGrp="1"/>
          </p:cNvSpPr>
          <p:nvPr>
            <p:ph type="body"/>
          </p:nvPr>
        </p:nvSpPr>
        <p:spPr>
          <a:xfrm>
            <a:off x="6235200" y="1604880"/>
            <a:ext cx="5357160" cy="3978000"/>
          </a:xfrm>
          <a:prstGeom prst="rect">
            <a:avLst/>
          </a:prstGeom>
        </p:spPr>
        <p:txBody>
          <a:bodyPr lIns="0" tIns="0" rIns="0" bIns="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50" name="PlaceHolder 2"/>
          <p:cNvSpPr>
            <a:spLocks noGrp="1"/>
          </p:cNvSpPr>
          <p:nvPr>
            <p:ph type="body"/>
          </p:nvPr>
        </p:nvSpPr>
        <p:spPr>
          <a:xfrm>
            <a:off x="609840" y="1604880"/>
            <a:ext cx="10977840" cy="1897200"/>
          </a:xfrm>
          <a:prstGeom prst="rect">
            <a:avLst/>
          </a:prstGeom>
        </p:spPr>
        <p:txBody>
          <a:bodyPr lIns="0" tIns="0" rIns="0" bIns="0"/>
          <a:p/>
        </p:txBody>
      </p:sp>
      <p:sp>
        <p:nvSpPr>
          <p:cNvPr id="251" name="PlaceHolder 3"/>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53" name="PlaceHolder 2"/>
          <p:cNvSpPr>
            <a:spLocks noGrp="1"/>
          </p:cNvSpPr>
          <p:nvPr>
            <p:ph type="body"/>
          </p:nvPr>
        </p:nvSpPr>
        <p:spPr>
          <a:xfrm>
            <a:off x="609840" y="1604880"/>
            <a:ext cx="5357160" cy="1897200"/>
          </a:xfrm>
          <a:prstGeom prst="rect">
            <a:avLst/>
          </a:prstGeom>
        </p:spPr>
        <p:txBody>
          <a:bodyPr lIns="0" tIns="0" rIns="0" bIns="0"/>
          <a:p/>
        </p:txBody>
      </p:sp>
      <p:sp>
        <p:nvSpPr>
          <p:cNvPr id="254" name="PlaceHolder 3"/>
          <p:cNvSpPr>
            <a:spLocks noGrp="1"/>
          </p:cNvSpPr>
          <p:nvPr>
            <p:ph type="body"/>
          </p:nvPr>
        </p:nvSpPr>
        <p:spPr>
          <a:xfrm>
            <a:off x="6235200" y="1604880"/>
            <a:ext cx="5357160" cy="1897200"/>
          </a:xfrm>
          <a:prstGeom prst="rect">
            <a:avLst/>
          </a:prstGeom>
        </p:spPr>
        <p:txBody>
          <a:bodyPr lIns="0" tIns="0" rIns="0" bIns="0"/>
          <a:p/>
        </p:txBody>
      </p:sp>
      <p:sp>
        <p:nvSpPr>
          <p:cNvPr id="255" name="PlaceHolder 4"/>
          <p:cNvSpPr>
            <a:spLocks noGrp="1"/>
          </p:cNvSpPr>
          <p:nvPr>
            <p:ph type="body"/>
          </p:nvPr>
        </p:nvSpPr>
        <p:spPr>
          <a:xfrm>
            <a:off x="6235200" y="3682800"/>
            <a:ext cx="5357160" cy="1897200"/>
          </a:xfrm>
          <a:prstGeom prst="rect">
            <a:avLst/>
          </a:prstGeom>
        </p:spPr>
        <p:txBody>
          <a:bodyPr lIns="0" tIns="0" rIns="0" bIns="0"/>
          <a:p/>
        </p:txBody>
      </p:sp>
      <p:sp>
        <p:nvSpPr>
          <p:cNvPr id="256" name="PlaceHolder 5"/>
          <p:cNvSpPr>
            <a:spLocks noGrp="1"/>
          </p:cNvSpPr>
          <p:nvPr>
            <p:ph type="body"/>
          </p:nvPr>
        </p:nvSpPr>
        <p:spPr>
          <a:xfrm>
            <a:off x="609840" y="3682800"/>
            <a:ext cx="5357160" cy="1897200"/>
          </a:xfrm>
          <a:prstGeom prst="rect">
            <a:avLst/>
          </a:prstGeom>
        </p:spPr>
        <p:txBody>
          <a:bodyPr lIns="0" tIns="0" rIns="0" bIns="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58" name="PlaceHolder 2"/>
          <p:cNvSpPr>
            <a:spLocks noGrp="1"/>
          </p:cNvSpPr>
          <p:nvPr>
            <p:ph type="body"/>
          </p:nvPr>
        </p:nvSpPr>
        <p:spPr>
          <a:xfrm>
            <a:off x="609840" y="1604880"/>
            <a:ext cx="10977840" cy="3978000"/>
          </a:xfrm>
          <a:prstGeom prst="rect">
            <a:avLst/>
          </a:prstGeom>
        </p:spPr>
        <p:txBody>
          <a:bodyPr lIns="0" tIns="0" rIns="0" bIns="0"/>
          <a:p/>
        </p:txBody>
      </p:sp>
      <p:sp>
        <p:nvSpPr>
          <p:cNvPr id="259" name="PlaceHolder 3"/>
          <p:cNvSpPr>
            <a:spLocks noGrp="1"/>
          </p:cNvSpPr>
          <p:nvPr>
            <p:ph type="body"/>
          </p:nvPr>
        </p:nvSpPr>
        <p:spPr>
          <a:xfrm>
            <a:off x="609840" y="1604880"/>
            <a:ext cx="10977840" cy="3978000"/>
          </a:xfrm>
          <a:prstGeom prst="rect">
            <a:avLst/>
          </a:prstGeom>
        </p:spPr>
        <p:txBody>
          <a:bodyPr lIns="0" tIns="0" rIns="0" bIns="0"/>
          <a:p/>
        </p:txBody>
      </p:sp>
      <p:pic>
        <p:nvPicPr>
          <p:cNvPr id="260" name="图片 259"/>
          <p:cNvPicPr/>
          <p:nvPr/>
        </p:nvPicPr>
        <p:blipFill>
          <a:blip r:embed="rId2"/>
          <a:stretch>
            <a:fillRect/>
          </a:stretch>
        </p:blipFill>
        <p:spPr>
          <a:xfrm>
            <a:off x="3605760" y="1604880"/>
            <a:ext cx="4985640" cy="3978000"/>
          </a:xfrm>
          <a:prstGeom prst="rect">
            <a:avLst/>
          </a:prstGeom>
          <a:ln>
            <a:noFill/>
          </a:ln>
        </p:spPr>
      </p:pic>
      <p:pic>
        <p:nvPicPr>
          <p:cNvPr id="261" name="图片 260"/>
          <p:cNvPicPr/>
          <p:nvPr/>
        </p:nvPicPr>
        <p:blipFill>
          <a:blip r:embed="rId3"/>
          <a:stretch>
            <a:fillRect/>
          </a:stretch>
        </p:blipFill>
        <p:spPr>
          <a:xfrm>
            <a:off x="3605760" y="1604880"/>
            <a:ext cx="4985640" cy="397800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5" name="PlaceHolder 2"/>
          <p:cNvSpPr>
            <a:spLocks noGrp="1"/>
          </p:cNvSpPr>
          <p:nvPr>
            <p:ph type="body"/>
          </p:nvPr>
        </p:nvSpPr>
        <p:spPr>
          <a:xfrm>
            <a:off x="609840" y="1604880"/>
            <a:ext cx="5357160" cy="3978000"/>
          </a:xfrm>
          <a:prstGeom prst="rect">
            <a:avLst/>
          </a:prstGeom>
        </p:spPr>
        <p:txBody>
          <a:bodyPr lIns="0" tIns="0" rIns="0" bIns="0"/>
          <a:p/>
        </p:txBody>
      </p:sp>
      <p:sp>
        <p:nvSpPr>
          <p:cNvPr id="26" name="PlaceHolder 3"/>
          <p:cNvSpPr>
            <a:spLocks noGrp="1"/>
          </p:cNvSpPr>
          <p:nvPr>
            <p:ph type="body"/>
          </p:nvPr>
        </p:nvSpPr>
        <p:spPr>
          <a:xfrm>
            <a:off x="6235200" y="1604880"/>
            <a:ext cx="5357160" cy="1897200"/>
          </a:xfrm>
          <a:prstGeom prst="rect">
            <a:avLst/>
          </a:prstGeom>
        </p:spPr>
        <p:txBody>
          <a:bodyPr lIns="0" tIns="0" rIns="0" bIns="0"/>
          <a:p/>
        </p:txBody>
      </p:sp>
      <p:sp>
        <p:nvSpPr>
          <p:cNvPr id="27" name="PlaceHolder 4"/>
          <p:cNvSpPr>
            <a:spLocks noGrp="1"/>
          </p:cNvSpPr>
          <p:nvPr>
            <p:ph type="body"/>
          </p:nvPr>
        </p:nvSpPr>
        <p:spPr>
          <a:xfrm>
            <a:off x="6235200" y="3682800"/>
            <a:ext cx="5357160" cy="1897200"/>
          </a:xfrm>
          <a:prstGeom prst="rect">
            <a:avLst/>
          </a:prstGeom>
        </p:spPr>
        <p:txBody>
          <a:bodyPr lIns="0" tIns="0" rIns="0" bIns="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840" y="273600"/>
            <a:ext cx="10977840" cy="1145520"/>
          </a:xfrm>
          <a:prstGeom prst="rect">
            <a:avLst/>
          </a:prstGeom>
        </p:spPr>
        <p:txBody>
          <a:bodyPr lIns="0" tIns="0" rIns="0" bIns="0" anchor="ctr"/>
          <a:p/>
        </p:txBody>
      </p:sp>
      <p:sp>
        <p:nvSpPr>
          <p:cNvPr id="29" name="PlaceHolder 2"/>
          <p:cNvSpPr>
            <a:spLocks noGrp="1"/>
          </p:cNvSpPr>
          <p:nvPr>
            <p:ph type="body"/>
          </p:nvPr>
        </p:nvSpPr>
        <p:spPr>
          <a:xfrm>
            <a:off x="609840" y="1604880"/>
            <a:ext cx="5357160" cy="1897200"/>
          </a:xfrm>
          <a:prstGeom prst="rect">
            <a:avLst/>
          </a:prstGeom>
        </p:spPr>
        <p:txBody>
          <a:bodyPr lIns="0" tIns="0" rIns="0" bIns="0"/>
          <a:p/>
        </p:txBody>
      </p:sp>
      <p:sp>
        <p:nvSpPr>
          <p:cNvPr id="30" name="PlaceHolder 3"/>
          <p:cNvSpPr>
            <a:spLocks noGrp="1"/>
          </p:cNvSpPr>
          <p:nvPr>
            <p:ph type="body"/>
          </p:nvPr>
        </p:nvSpPr>
        <p:spPr>
          <a:xfrm>
            <a:off x="6235200" y="1604880"/>
            <a:ext cx="5357160" cy="1897200"/>
          </a:xfrm>
          <a:prstGeom prst="rect">
            <a:avLst/>
          </a:prstGeom>
        </p:spPr>
        <p:txBody>
          <a:bodyPr lIns="0" tIns="0" rIns="0" bIns="0"/>
          <a:p/>
        </p:txBody>
      </p:sp>
      <p:sp>
        <p:nvSpPr>
          <p:cNvPr id="31" name="PlaceHolder 4"/>
          <p:cNvSpPr>
            <a:spLocks noGrp="1"/>
          </p:cNvSpPr>
          <p:nvPr>
            <p:ph type="body"/>
          </p:nvPr>
        </p:nvSpPr>
        <p:spPr>
          <a:xfrm>
            <a:off x="609840" y="3682800"/>
            <a:ext cx="10977840" cy="1897200"/>
          </a:xfrm>
          <a:prstGeom prst="rect">
            <a:avLst/>
          </a:prstGeom>
        </p:spPr>
        <p:txBody>
          <a:bodyPr lIns="0" tIns="0" rIns="0" bIns="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image" Target="../media/image4.jpeg"/><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0.png"/><Relationship Id="rId13" Type="http://schemas.openxmlformats.org/officeDocument/2006/relationships/image" Target="../media/image9.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6" Type="http://schemas.openxmlformats.org/officeDocument/2006/relationships/theme" Target="../theme/theme3.xml"/><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6" Type="http://schemas.openxmlformats.org/officeDocument/2006/relationships/theme" Target="../theme/theme4.xml"/><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24.png"/><Relationship Id="rId13" Type="http://schemas.openxmlformats.org/officeDocument/2006/relationships/image" Target="../media/image23.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7" Type="http://schemas.openxmlformats.org/officeDocument/2006/relationships/theme" Target="../theme/theme6.xml"/><Relationship Id="rId16" Type="http://schemas.openxmlformats.org/officeDocument/2006/relationships/image" Target="../media/image30.png"/><Relationship Id="rId15" Type="http://schemas.openxmlformats.org/officeDocument/2006/relationships/image" Target="../media/image29.png"/><Relationship Id="rId14" Type="http://schemas.openxmlformats.org/officeDocument/2006/relationships/image" Target="../media/image28.png"/><Relationship Id="rId13" Type="http://schemas.openxmlformats.org/officeDocument/2006/relationships/image" Target="../media/image27.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0" name="Picture 2"/>
          <p:cNvPicPr/>
          <p:nvPr/>
        </p:nvPicPr>
        <p:blipFill>
          <a:blip r:embed="rId13"/>
          <a:stretch>
            <a:fillRect/>
          </a:stretch>
        </p:blipFill>
        <p:spPr>
          <a:xfrm>
            <a:off x="610920" y="306000"/>
            <a:ext cx="1614960" cy="325080"/>
          </a:xfrm>
          <a:prstGeom prst="rect">
            <a:avLst/>
          </a:prstGeom>
          <a:ln>
            <a:noFill/>
          </a:ln>
        </p:spPr>
      </p:pic>
      <p:sp>
        <p:nvSpPr>
          <p:cNvPr id="2" name="CustomShape 1"/>
          <p:cNvSpPr/>
          <p:nvPr/>
        </p:nvSpPr>
        <p:spPr>
          <a:xfrm>
            <a:off x="0" y="6084720"/>
            <a:ext cx="12201480" cy="774360"/>
          </a:xfrm>
          <a:prstGeom prst="rect">
            <a:avLst/>
          </a:prstGeom>
          <a:solidFill>
            <a:srgbClr val="21B6BB"/>
          </a:solidFill>
          <a:ln w="25560">
            <a:noFill/>
          </a:ln>
        </p:spPr>
      </p:sp>
      <p:sp>
        <p:nvSpPr>
          <p:cNvPr id="3" name="CustomShape 2"/>
          <p:cNvSpPr/>
          <p:nvPr/>
        </p:nvSpPr>
        <p:spPr>
          <a:xfrm>
            <a:off x="7029000" y="6247800"/>
            <a:ext cx="4965480" cy="45612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4" name="CustomShape 3"/>
          <p:cNvSpPr/>
          <p:nvPr/>
        </p:nvSpPr>
        <p:spPr>
          <a:xfrm>
            <a:off x="0" y="1800"/>
            <a:ext cx="12197880" cy="6859080"/>
          </a:xfrm>
          <a:prstGeom prst="rect">
            <a:avLst/>
          </a:prstGeom>
          <a:solidFill>
            <a:srgbClr val="FFFFFF"/>
          </a:solidFill>
          <a:ln w="25560">
            <a:solidFill>
              <a:srgbClr val="FFFFFF"/>
            </a:solidFill>
            <a:round/>
          </a:ln>
        </p:spPr>
      </p:sp>
      <p:sp>
        <p:nvSpPr>
          <p:cNvPr id="5" name="CustomShape 4"/>
          <p:cNvSpPr/>
          <p:nvPr/>
        </p:nvSpPr>
        <p:spPr>
          <a:xfrm>
            <a:off x="5400" y="4294080"/>
            <a:ext cx="12194640" cy="1368000"/>
          </a:xfrm>
          <a:prstGeom prst="rect">
            <a:avLst/>
          </a:prstGeom>
          <a:solidFill>
            <a:srgbClr val="21B6BB"/>
          </a:solidFill>
          <a:ln w="25560">
            <a:noFill/>
          </a:ln>
        </p:spPr>
      </p:sp>
      <p:sp>
        <p:nvSpPr>
          <p:cNvPr id="6" name="PlaceHolder 5"/>
          <p:cNvSpPr>
            <a:spLocks noGrp="1"/>
          </p:cNvSpPr>
          <p:nvPr>
            <p:ph type="title"/>
          </p:nvPr>
        </p:nvSpPr>
        <p:spPr>
          <a:xfrm>
            <a:off x="770760" y="4109400"/>
            <a:ext cx="10656720" cy="1737720"/>
          </a:xfrm>
          <a:prstGeom prst="rect">
            <a:avLst/>
          </a:prstGeom>
        </p:spPr>
        <p:txBody>
          <a:bodyPr anchor="ctr"/>
          <a:p>
            <a:pPr algn="ctr">
              <a:lnSpc>
                <a:spcPct val="100000"/>
              </a:lnSpc>
            </a:pPr>
            <a:r>
              <a:rPr lang="zh-CN" sz="5400" b="1">
                <a:solidFill>
                  <a:srgbClr val="FFFFFF"/>
                </a:solidFill>
                <a:latin typeface="微软雅黑" panose="020B0503020204020204" charset="-122"/>
                <a:ea typeface="微软雅黑" panose="020B0503020204020204" charset="-122"/>
              </a:rPr>
              <a:t>Click to edit the title text format单击此处编辑母版标题样式</a:t>
            </a:r>
            <a:endParaRPr lang="zh-CN" sz="5400" b="1">
              <a:solidFill>
                <a:srgbClr val="FFFFFF"/>
              </a:solidFill>
              <a:latin typeface="微软雅黑" panose="020B0503020204020204" charset="-122"/>
              <a:ea typeface="微软雅黑" panose="020B0503020204020204" charset="-122"/>
            </a:endParaRPr>
          </a:p>
        </p:txBody>
      </p:sp>
      <p:pic>
        <p:nvPicPr>
          <p:cNvPr id="7" name="Picture 4"/>
          <p:cNvPicPr/>
          <p:nvPr/>
        </p:nvPicPr>
        <p:blipFill>
          <a:blip r:embed="rId14"/>
          <a:srcRect t="3586"/>
          <a:stretch>
            <a:fillRect/>
          </a:stretch>
        </p:blipFill>
        <p:spPr>
          <a:xfrm>
            <a:off x="5400" y="0"/>
            <a:ext cx="12220200" cy="4293720"/>
          </a:xfrm>
          <a:prstGeom prst="rect">
            <a:avLst/>
          </a:prstGeom>
          <a:ln>
            <a:noFill/>
          </a:ln>
        </p:spPr>
      </p:pic>
      <p:pic>
        <p:nvPicPr>
          <p:cNvPr id="8" name="Picture 8"/>
          <p:cNvPicPr/>
          <p:nvPr/>
        </p:nvPicPr>
        <p:blipFill>
          <a:blip r:embed="rId15"/>
          <a:stretch>
            <a:fillRect/>
          </a:stretch>
        </p:blipFill>
        <p:spPr>
          <a:xfrm rot="20635200">
            <a:off x="533520" y="938880"/>
            <a:ext cx="3985200" cy="933840"/>
          </a:xfrm>
          <a:prstGeom prst="rect">
            <a:avLst/>
          </a:prstGeom>
          <a:ln>
            <a:noFill/>
          </a:ln>
        </p:spPr>
      </p:pic>
      <p:sp>
        <p:nvSpPr>
          <p:cNvPr id="9" name="CustomShape 6"/>
          <p:cNvSpPr/>
          <p:nvPr/>
        </p:nvSpPr>
        <p:spPr>
          <a:xfrm>
            <a:off x="7121160" y="6093360"/>
            <a:ext cx="4965480" cy="456120"/>
          </a:xfrm>
          <a:prstGeom prst="rect">
            <a:avLst/>
          </a:prstGeom>
          <a:noFill/>
          <a:ln>
            <a:noFill/>
          </a:ln>
        </p:spPr>
        <p:txBody>
          <a:bodyPr lIns="90000" tIns="45000" rIns="90000" bIns="45000"/>
          <a:p>
            <a:pPr>
              <a:lnSpc>
                <a:spcPct val="100000"/>
              </a:lnSpc>
            </a:pPr>
            <a:r>
              <a:rPr lang="en-US" sz="2400">
                <a:solidFill>
                  <a:srgbClr val="21B6BB"/>
                </a:solidFill>
                <a:latin typeface="Arial Unicode MS" panose="020B0604020202020204" charset="-122"/>
                <a:ea typeface="Arial Unicode MS" panose="020B0604020202020204" charset="-122"/>
              </a:rPr>
              <a:t>edu.51cto.com</a:t>
            </a:r>
            <a:endParaRPr lang="en-US" sz="2400">
              <a:solidFill>
                <a:srgbClr val="21B6BB"/>
              </a:solidFill>
              <a:latin typeface="Arial Unicode MS" panose="020B0604020202020204" charset="-122"/>
              <a:ea typeface="Arial Unicode MS" panose="020B0604020202020204" charset="-122"/>
            </a:endParaRPr>
          </a:p>
        </p:txBody>
      </p:sp>
      <p:pic>
        <p:nvPicPr>
          <p:cNvPr id="10" name="图片 2"/>
          <p:cNvPicPr/>
          <p:nvPr/>
        </p:nvPicPr>
        <p:blipFill>
          <a:blip r:embed="rId16"/>
          <a:stretch>
            <a:fillRect/>
          </a:stretch>
        </p:blipFill>
        <p:spPr>
          <a:xfrm>
            <a:off x="770760" y="5978520"/>
            <a:ext cx="2145960" cy="432000"/>
          </a:xfrm>
          <a:prstGeom prst="rect">
            <a:avLst/>
          </a:prstGeom>
          <a:ln>
            <a:noFill/>
          </a:ln>
        </p:spPr>
      </p:pic>
      <p:sp>
        <p:nvSpPr>
          <p:cNvPr id="11" name="PlaceHolder 7"/>
          <p:cNvSpPr>
            <a:spLocks noGrp="1"/>
          </p:cNvSpPr>
          <p:nvPr>
            <p:ph type="body"/>
          </p:nvPr>
        </p:nvSpPr>
        <p:spPr>
          <a:xfrm>
            <a:off x="609840" y="1604880"/>
            <a:ext cx="10977840" cy="3978000"/>
          </a:xfrm>
          <a:prstGeom prst="rect">
            <a:avLst/>
          </a:prstGeom>
        </p:spPr>
        <p:txBody>
          <a:bodyPr lIns="0" tIns="0" rIns="0" bIns="0"/>
          <a:p>
            <a:pPr>
              <a:buSzPct val="45000"/>
              <a:buFont typeface="StarSymbol"/>
              <a:buChar char=""/>
            </a:pPr>
            <a:r>
              <a:rPr lang="zh-CN" sz="2800">
                <a:latin typeface="Calibri" panose="020F0502020204030204"/>
              </a:rPr>
              <a:t>Click to edit the outline text format</a:t>
            </a:r>
            <a:endParaRPr lang="zh-CN" sz="2800">
              <a:latin typeface="Calibri" panose="020F0502020204030204"/>
            </a:endParaRPr>
          </a:p>
          <a:p>
            <a:pPr lvl="1">
              <a:buSzPct val="75000"/>
              <a:buFont typeface="StarSymbol"/>
              <a:buChar char=""/>
            </a:pPr>
            <a:r>
              <a:rPr lang="zh-CN" sz="2400">
                <a:latin typeface="微软雅黑" panose="020B0503020204020204" charset="-122"/>
              </a:rPr>
              <a:t>Second Outline Level</a:t>
            </a:r>
            <a:endParaRPr lang="zh-CN" sz="2400">
              <a:latin typeface="微软雅黑" panose="020B0503020204020204" charset="-122"/>
            </a:endParaRPr>
          </a:p>
          <a:p>
            <a:pPr lvl="2">
              <a:buSzPct val="45000"/>
              <a:buFont typeface="StarSymbol"/>
              <a:buChar char=""/>
            </a:pPr>
            <a:r>
              <a:rPr lang="zh-CN" sz="2400">
                <a:latin typeface="微软雅黑" panose="020B0503020204020204" charset="-122"/>
              </a:rPr>
              <a:t>Third Outline Level</a:t>
            </a:r>
            <a:endParaRPr lang="zh-CN" sz="2400">
              <a:latin typeface="微软雅黑" panose="020B0503020204020204" charset="-122"/>
            </a:endParaRPr>
          </a:p>
          <a:p>
            <a:pPr lvl="3">
              <a:buSzPct val="75000"/>
              <a:buFont typeface="StarSymbol"/>
              <a:buChar char=""/>
            </a:pPr>
            <a:r>
              <a:rPr lang="zh-CN" sz="2400">
                <a:latin typeface="微软雅黑" panose="020B0503020204020204" charset="-122"/>
              </a:rPr>
              <a:t>Fourth Outline Level</a:t>
            </a:r>
            <a:endParaRPr lang="zh-CN" sz="2400">
              <a:latin typeface="微软雅黑" panose="020B0503020204020204" charset="-122"/>
            </a:endParaRPr>
          </a:p>
          <a:p>
            <a:pPr lvl="4">
              <a:buSzPct val="45000"/>
              <a:buFont typeface="StarSymbol"/>
              <a:buChar char=""/>
            </a:pPr>
            <a:r>
              <a:rPr lang="zh-CN" sz="2000">
                <a:latin typeface="微软雅黑" panose="020B0503020204020204" charset="-122"/>
              </a:rPr>
              <a:t>Fifth Outline Level</a:t>
            </a:r>
            <a:endParaRPr lang="zh-CN" sz="2000">
              <a:latin typeface="微软雅黑" panose="020B0503020204020204" charset="-122"/>
            </a:endParaRPr>
          </a:p>
          <a:p>
            <a:pPr lvl="5">
              <a:buSzPct val="45000"/>
              <a:buFont typeface="StarSymbol"/>
              <a:buChar char=""/>
            </a:pPr>
            <a:r>
              <a:rPr lang="zh-CN" sz="2000">
                <a:latin typeface="微软雅黑" panose="020B0503020204020204" charset="-122"/>
              </a:rPr>
              <a:t>Sixth Outline Level</a:t>
            </a:r>
            <a:endParaRPr lang="zh-CN" sz="2000">
              <a:latin typeface="微软雅黑" panose="020B0503020204020204" charset="-122"/>
            </a:endParaRPr>
          </a:p>
          <a:p>
            <a:pPr lvl="6">
              <a:buSzPct val="45000"/>
              <a:buFont typeface="StarSymbol"/>
              <a:buChar char=""/>
            </a:pPr>
            <a:r>
              <a:rPr lang="zh-CN" sz="2000">
                <a:latin typeface="微软雅黑" panose="020B0503020204020204" charset="-122"/>
              </a:rPr>
              <a:t>Seventh Outline Level</a:t>
            </a:r>
            <a:endParaRPr lang="zh-CN" sz="2000">
              <a:latin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5" name="Picture 2"/>
          <p:cNvPicPr/>
          <p:nvPr/>
        </p:nvPicPr>
        <p:blipFill>
          <a:blip r:embed="rId13"/>
          <a:stretch>
            <a:fillRect/>
          </a:stretch>
        </p:blipFill>
        <p:spPr>
          <a:xfrm>
            <a:off x="610920" y="306000"/>
            <a:ext cx="1614960" cy="325080"/>
          </a:xfrm>
          <a:prstGeom prst="rect">
            <a:avLst/>
          </a:prstGeom>
          <a:ln>
            <a:noFill/>
          </a:ln>
        </p:spPr>
      </p:pic>
      <p:sp>
        <p:nvSpPr>
          <p:cNvPr id="46" name="CustomShape 1"/>
          <p:cNvSpPr/>
          <p:nvPr/>
        </p:nvSpPr>
        <p:spPr>
          <a:xfrm>
            <a:off x="0" y="6084720"/>
            <a:ext cx="12201480" cy="774360"/>
          </a:xfrm>
          <a:prstGeom prst="rect">
            <a:avLst/>
          </a:prstGeom>
          <a:solidFill>
            <a:srgbClr val="21B6BB"/>
          </a:solidFill>
          <a:ln w="25560">
            <a:noFill/>
          </a:ln>
        </p:spPr>
      </p:sp>
      <p:sp>
        <p:nvSpPr>
          <p:cNvPr id="47" name="CustomShape 2"/>
          <p:cNvSpPr/>
          <p:nvPr/>
        </p:nvSpPr>
        <p:spPr>
          <a:xfrm>
            <a:off x="7029000" y="6247800"/>
            <a:ext cx="4965480" cy="45612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48" name="CustomShape 3"/>
          <p:cNvSpPr/>
          <p:nvPr/>
        </p:nvSpPr>
        <p:spPr>
          <a:xfrm>
            <a:off x="10440" y="981360"/>
            <a:ext cx="12201480" cy="45360"/>
          </a:xfrm>
          <a:prstGeom prst="rect">
            <a:avLst/>
          </a:prstGeom>
          <a:solidFill>
            <a:srgbClr val="21B6BB"/>
          </a:solidFill>
          <a:ln w="25560">
            <a:noFill/>
          </a:ln>
        </p:spPr>
      </p:sp>
      <p:sp>
        <p:nvSpPr>
          <p:cNvPr id="49" name="PlaceHolder 4"/>
          <p:cNvSpPr>
            <a:spLocks noGrp="1"/>
          </p:cNvSpPr>
          <p:nvPr>
            <p:ph type="body"/>
          </p:nvPr>
        </p:nvSpPr>
        <p:spPr>
          <a:xfrm>
            <a:off x="5451120" y="2142360"/>
            <a:ext cx="5832360" cy="7306920"/>
          </a:xfrm>
          <a:prstGeom prst="rect">
            <a:avLst/>
          </a:prstGeom>
        </p:spPr>
        <p:txBody>
          <a:bodyPr/>
          <a:p>
            <a:pPr>
              <a:buSzPct val="45000"/>
              <a:buFont typeface="StarSymbol"/>
              <a:buChar char=""/>
            </a:pPr>
            <a:r>
              <a:rPr lang="zh-CN" sz="3600" b="1">
                <a:solidFill>
                  <a:srgbClr val="21B6BB"/>
                </a:solidFill>
                <a:latin typeface="微软雅黑" panose="020B0503020204020204" charset="-122"/>
                <a:ea typeface="微软雅黑" panose="020B0503020204020204" charset="-122"/>
              </a:rPr>
              <a:t>Click to edit the outline text format</a:t>
            </a:r>
            <a:endParaRPr lang="zh-CN" sz="3600" b="1">
              <a:solidFill>
                <a:srgbClr val="21B6BB"/>
              </a:solidFill>
              <a:latin typeface="微软雅黑" panose="020B0503020204020204" charset="-122"/>
              <a:ea typeface="微软雅黑" panose="020B0503020204020204" charset="-122"/>
            </a:endParaRPr>
          </a:p>
          <a:p>
            <a:pPr lvl="1">
              <a:buSzPct val="75000"/>
              <a:buFont typeface="StarSymbol"/>
              <a:buChar char=""/>
            </a:pPr>
            <a:r>
              <a:rPr lang="zh-CN" sz="3600" b="1">
                <a:solidFill>
                  <a:srgbClr val="21B6BB"/>
                </a:solidFill>
                <a:latin typeface="微软雅黑" panose="020B0503020204020204" charset="-122"/>
                <a:ea typeface="微软雅黑" panose="020B0503020204020204" charset="-122"/>
              </a:rPr>
              <a:t>Second Outline Level</a:t>
            </a:r>
            <a:endParaRPr lang="zh-CN" sz="3600" b="1">
              <a:solidFill>
                <a:srgbClr val="21B6BB"/>
              </a:solidFill>
              <a:latin typeface="微软雅黑" panose="020B0503020204020204" charset="-122"/>
              <a:ea typeface="微软雅黑" panose="020B0503020204020204" charset="-122"/>
            </a:endParaRPr>
          </a:p>
          <a:p>
            <a:pPr lvl="2">
              <a:buSzPct val="45000"/>
              <a:buFont typeface="StarSymbol"/>
              <a:buChar char=""/>
            </a:pPr>
            <a:r>
              <a:rPr lang="zh-CN" sz="3600" b="1">
                <a:solidFill>
                  <a:srgbClr val="21B6BB"/>
                </a:solidFill>
                <a:latin typeface="微软雅黑" panose="020B0503020204020204" charset="-122"/>
                <a:ea typeface="微软雅黑" panose="020B0503020204020204" charset="-122"/>
              </a:rPr>
              <a:t>Third Outline Level</a:t>
            </a:r>
            <a:endParaRPr lang="zh-CN" sz="3600" b="1">
              <a:solidFill>
                <a:srgbClr val="21B6BB"/>
              </a:solidFill>
              <a:latin typeface="微软雅黑" panose="020B0503020204020204" charset="-122"/>
              <a:ea typeface="微软雅黑" panose="020B0503020204020204" charset="-122"/>
            </a:endParaRPr>
          </a:p>
          <a:p>
            <a:pPr lvl="3">
              <a:buSzPct val="75000"/>
              <a:buFont typeface="StarSymbol"/>
              <a:buChar char=""/>
            </a:pPr>
            <a:r>
              <a:rPr lang="zh-CN" sz="3600" b="1">
                <a:solidFill>
                  <a:srgbClr val="21B6BB"/>
                </a:solidFill>
                <a:latin typeface="微软雅黑" panose="020B0503020204020204" charset="-122"/>
                <a:ea typeface="微软雅黑" panose="020B0503020204020204" charset="-122"/>
              </a:rPr>
              <a:t>Fourth Outline Level</a:t>
            </a:r>
            <a:endParaRPr lang="zh-CN" sz="3600" b="1">
              <a:solidFill>
                <a:srgbClr val="21B6BB"/>
              </a:solidFill>
              <a:latin typeface="微软雅黑" panose="020B0503020204020204" charset="-122"/>
              <a:ea typeface="微软雅黑" panose="020B0503020204020204" charset="-122"/>
            </a:endParaRPr>
          </a:p>
          <a:p>
            <a:pPr lvl="4">
              <a:buSzPct val="45000"/>
              <a:buFont typeface="StarSymbol"/>
              <a:buChar char=""/>
            </a:pPr>
            <a:r>
              <a:rPr lang="zh-CN" sz="3600" b="1">
                <a:solidFill>
                  <a:srgbClr val="21B6BB"/>
                </a:solidFill>
                <a:latin typeface="微软雅黑" panose="020B0503020204020204" charset="-122"/>
                <a:ea typeface="微软雅黑" panose="020B0503020204020204" charset="-122"/>
              </a:rPr>
              <a:t>Fifth Outline Level</a:t>
            </a:r>
            <a:endParaRPr lang="zh-CN" sz="3600" b="1">
              <a:solidFill>
                <a:srgbClr val="21B6BB"/>
              </a:solidFill>
              <a:latin typeface="微软雅黑" panose="020B0503020204020204" charset="-122"/>
              <a:ea typeface="微软雅黑" panose="020B0503020204020204" charset="-122"/>
            </a:endParaRPr>
          </a:p>
          <a:p>
            <a:pPr lvl="5">
              <a:buSzPct val="45000"/>
              <a:buFont typeface="StarSymbol"/>
              <a:buChar char=""/>
            </a:pPr>
            <a:r>
              <a:rPr lang="zh-CN" sz="3600" b="1">
                <a:solidFill>
                  <a:srgbClr val="21B6BB"/>
                </a:solidFill>
                <a:latin typeface="微软雅黑" panose="020B0503020204020204" charset="-122"/>
                <a:ea typeface="微软雅黑" panose="020B0503020204020204" charset="-122"/>
              </a:rPr>
              <a:t>Sixth Outline Level</a:t>
            </a:r>
            <a:endParaRPr lang="zh-CN" sz="3600" b="1">
              <a:solidFill>
                <a:srgbClr val="21B6BB"/>
              </a:solidFill>
              <a:latin typeface="微软雅黑" panose="020B0503020204020204" charset="-122"/>
              <a:ea typeface="微软雅黑" panose="020B0503020204020204" charset="-122"/>
            </a:endParaRPr>
          </a:p>
          <a:p>
            <a:pPr>
              <a:lnSpc>
                <a:spcPct val="100000"/>
              </a:lnSpc>
            </a:pPr>
            <a:r>
              <a:rPr lang="zh-CN" sz="3600" b="1">
                <a:solidFill>
                  <a:srgbClr val="21B6BB"/>
                </a:solidFill>
                <a:latin typeface="微软雅黑" panose="020B0503020204020204" charset="-122"/>
                <a:ea typeface="微软雅黑" panose="020B0503020204020204" charset="-122"/>
              </a:rPr>
              <a:t>Seventh Outline Level单击此处编辑母版文本样式</a:t>
            </a:r>
            <a:endParaRPr lang="zh-CN" sz="3600" b="1">
              <a:solidFill>
                <a:srgbClr val="21B6BB"/>
              </a:solidFill>
              <a:latin typeface="微软雅黑" panose="020B0503020204020204" charset="-122"/>
              <a:ea typeface="微软雅黑" panose="020B0503020204020204" charset="-122"/>
            </a:endParaRPr>
          </a:p>
        </p:txBody>
      </p:sp>
      <p:sp>
        <p:nvSpPr>
          <p:cNvPr id="50" name="CustomShape 5"/>
          <p:cNvSpPr/>
          <p:nvPr/>
        </p:nvSpPr>
        <p:spPr>
          <a:xfrm>
            <a:off x="4023000" y="2144880"/>
            <a:ext cx="2088000" cy="639000"/>
          </a:xfrm>
          <a:prstGeom prst="rect">
            <a:avLst/>
          </a:prstGeom>
          <a:noFill/>
          <a:ln>
            <a:noFill/>
          </a:ln>
        </p:spPr>
        <p:txBody>
          <a:bodyPr lIns="90000" tIns="45000" rIns="90000" bIns="45000"/>
          <a:p>
            <a:pPr>
              <a:lnSpc>
                <a:spcPct val="100000"/>
              </a:lnSpc>
            </a:pPr>
            <a:r>
              <a:rPr lang="en-US" sz="3600" b="1">
                <a:solidFill>
                  <a:srgbClr val="21B6BB"/>
                </a:solidFill>
                <a:latin typeface="微软雅黑" panose="020B0503020204020204" charset="-122"/>
                <a:ea typeface="微软雅黑" panose="020B0503020204020204" charset="-122"/>
              </a:rPr>
              <a:t>讲师：</a:t>
            </a:r>
            <a:endParaRPr lang="en-US" sz="3600" b="1">
              <a:solidFill>
                <a:srgbClr val="21B6BB"/>
              </a:solidFill>
              <a:latin typeface="微软雅黑" panose="020B0503020204020204" charset="-122"/>
              <a:ea typeface="微软雅黑" panose="020B0503020204020204" charset="-122"/>
            </a:endParaRPr>
          </a:p>
        </p:txBody>
      </p:sp>
      <p:sp>
        <p:nvSpPr>
          <p:cNvPr id="51" name="PlaceHolder 6"/>
          <p:cNvSpPr>
            <a:spLocks noGrp="1"/>
          </p:cNvSpPr>
          <p:nvPr>
            <p:ph type="body"/>
          </p:nvPr>
        </p:nvSpPr>
        <p:spPr>
          <a:xfrm>
            <a:off x="5428080" y="2925720"/>
            <a:ext cx="4487040" cy="5637600"/>
          </a:xfrm>
          <a:prstGeom prst="rect">
            <a:avLst/>
          </a:prstGeom>
        </p:spPr>
        <p:txBody>
          <a:bodyPr/>
          <a:p>
            <a:pPr>
              <a:buSzPct val="45000"/>
              <a:buFont typeface="StarSymbol"/>
              <a:buChar char=""/>
            </a:pPr>
            <a:r>
              <a:rPr lang="zh-CN" sz="2400">
                <a:solidFill>
                  <a:srgbClr val="5A5A5A"/>
                </a:solidFill>
                <a:latin typeface="微软雅黑" panose="020B0503020204020204" charset="-122"/>
                <a:ea typeface="微软雅黑" panose="020B0503020204020204" charset="-122"/>
              </a:rPr>
              <a:t>Click to edit the outline text format</a:t>
            </a:r>
            <a:endParaRPr lang="zh-CN" sz="2400">
              <a:solidFill>
                <a:srgbClr val="5A5A5A"/>
              </a:solidFill>
              <a:latin typeface="微软雅黑" panose="020B0503020204020204" charset="-122"/>
              <a:ea typeface="微软雅黑" panose="020B0503020204020204" charset="-122"/>
            </a:endParaRPr>
          </a:p>
          <a:p>
            <a:pPr lvl="1">
              <a:buSzPct val="75000"/>
              <a:buFont typeface="StarSymbol"/>
              <a:buChar char=""/>
            </a:pPr>
            <a:r>
              <a:rPr lang="zh-CN" sz="2400">
                <a:solidFill>
                  <a:srgbClr val="5A5A5A"/>
                </a:solidFill>
                <a:latin typeface="微软雅黑" panose="020B0503020204020204" charset="-122"/>
                <a:ea typeface="微软雅黑" panose="020B0503020204020204" charset="-122"/>
              </a:rPr>
              <a:t>Second Outline Level</a:t>
            </a:r>
            <a:endParaRPr lang="zh-CN" sz="2400">
              <a:solidFill>
                <a:srgbClr val="5A5A5A"/>
              </a:solidFill>
              <a:latin typeface="微软雅黑" panose="020B0503020204020204" charset="-122"/>
              <a:ea typeface="微软雅黑" panose="020B0503020204020204" charset="-122"/>
            </a:endParaRPr>
          </a:p>
          <a:p>
            <a:pPr lvl="2">
              <a:buSzPct val="45000"/>
              <a:buFont typeface="StarSymbol"/>
              <a:buChar char=""/>
            </a:pPr>
            <a:r>
              <a:rPr lang="zh-CN" sz="2400">
                <a:solidFill>
                  <a:srgbClr val="5A5A5A"/>
                </a:solidFill>
                <a:latin typeface="微软雅黑" panose="020B0503020204020204" charset="-122"/>
                <a:ea typeface="微软雅黑" panose="020B0503020204020204" charset="-122"/>
              </a:rPr>
              <a:t>Third Outline Level</a:t>
            </a:r>
            <a:endParaRPr lang="zh-CN" sz="2400">
              <a:solidFill>
                <a:srgbClr val="5A5A5A"/>
              </a:solidFill>
              <a:latin typeface="微软雅黑" panose="020B0503020204020204" charset="-122"/>
              <a:ea typeface="微软雅黑" panose="020B0503020204020204" charset="-122"/>
            </a:endParaRPr>
          </a:p>
          <a:p>
            <a:pPr lvl="3">
              <a:buSzPct val="75000"/>
              <a:buFont typeface="StarSymbol"/>
              <a:buChar char=""/>
            </a:pPr>
            <a:r>
              <a:rPr lang="zh-CN" sz="2400">
                <a:solidFill>
                  <a:srgbClr val="5A5A5A"/>
                </a:solidFill>
                <a:latin typeface="微软雅黑" panose="020B0503020204020204" charset="-122"/>
                <a:ea typeface="微软雅黑" panose="020B0503020204020204" charset="-122"/>
              </a:rPr>
              <a:t>Fourth Outline Level</a:t>
            </a:r>
            <a:endParaRPr lang="zh-CN" sz="2400">
              <a:solidFill>
                <a:srgbClr val="5A5A5A"/>
              </a:solidFill>
              <a:latin typeface="微软雅黑" panose="020B0503020204020204" charset="-122"/>
              <a:ea typeface="微软雅黑" panose="020B0503020204020204" charset="-122"/>
            </a:endParaRPr>
          </a:p>
          <a:p>
            <a:pPr lvl="4">
              <a:buSzPct val="45000"/>
              <a:buFont typeface="StarSymbol"/>
              <a:buChar char=""/>
            </a:pPr>
            <a:r>
              <a:rPr lang="zh-CN" sz="2400">
                <a:solidFill>
                  <a:srgbClr val="5A5A5A"/>
                </a:solidFill>
                <a:latin typeface="微软雅黑" panose="020B0503020204020204" charset="-122"/>
                <a:ea typeface="微软雅黑" panose="020B0503020204020204" charset="-122"/>
              </a:rPr>
              <a:t>Fifth Outline Level</a:t>
            </a:r>
            <a:endParaRPr lang="zh-CN" sz="2400">
              <a:solidFill>
                <a:srgbClr val="5A5A5A"/>
              </a:solidFill>
              <a:latin typeface="微软雅黑" panose="020B0503020204020204" charset="-122"/>
              <a:ea typeface="微软雅黑" panose="020B0503020204020204" charset="-122"/>
            </a:endParaRPr>
          </a:p>
          <a:p>
            <a:pPr lvl="5">
              <a:buSzPct val="45000"/>
              <a:buFont typeface="StarSymbol"/>
              <a:buChar char=""/>
            </a:pPr>
            <a:r>
              <a:rPr lang="zh-CN" sz="2400">
                <a:solidFill>
                  <a:srgbClr val="5A5A5A"/>
                </a:solidFill>
                <a:latin typeface="微软雅黑" panose="020B0503020204020204" charset="-122"/>
                <a:ea typeface="微软雅黑" panose="020B0503020204020204" charset="-122"/>
              </a:rPr>
              <a:t>Sixth Outline Level</a:t>
            </a:r>
            <a:endParaRPr lang="zh-CN" sz="2400">
              <a:solidFill>
                <a:srgbClr val="5A5A5A"/>
              </a:solidFill>
              <a:latin typeface="微软雅黑" panose="020B0503020204020204" charset="-122"/>
              <a:ea typeface="微软雅黑" panose="020B0503020204020204" charset="-122"/>
            </a:endParaRPr>
          </a:p>
          <a:p>
            <a:pPr>
              <a:lnSpc>
                <a:spcPts val="1790"/>
              </a:lnSpc>
            </a:pPr>
            <a:r>
              <a:rPr lang="zh-CN" sz="2400">
                <a:solidFill>
                  <a:srgbClr val="5A5A5A"/>
                </a:solidFill>
                <a:latin typeface="微软雅黑" panose="020B0503020204020204" charset="-122"/>
                <a:ea typeface="微软雅黑" panose="020B0503020204020204" charset="-122"/>
              </a:rPr>
              <a:t>Seventh Outline Level单击此处编辑母版文本样式</a:t>
            </a:r>
            <a:endParaRPr lang="zh-CN" sz="2400">
              <a:solidFill>
                <a:srgbClr val="5A5A5A"/>
              </a:solidFill>
              <a:latin typeface="微软雅黑" panose="020B0503020204020204" charset="-122"/>
              <a:ea typeface="微软雅黑" panose="020B0503020204020204" charset="-122"/>
            </a:endParaRPr>
          </a:p>
        </p:txBody>
      </p:sp>
      <p:pic>
        <p:nvPicPr>
          <p:cNvPr id="52" name="Picture 5"/>
          <p:cNvPicPr/>
          <p:nvPr/>
        </p:nvPicPr>
        <p:blipFill>
          <a:blip r:embed="rId14"/>
          <a:stretch>
            <a:fillRect/>
          </a:stretch>
        </p:blipFill>
        <p:spPr>
          <a:xfrm>
            <a:off x="482400" y="6238080"/>
            <a:ext cx="2016000" cy="472320"/>
          </a:xfrm>
          <a:prstGeom prst="rect">
            <a:avLst/>
          </a:prstGeom>
          <a:ln>
            <a:noFill/>
          </a:ln>
        </p:spPr>
      </p:pic>
      <p:sp>
        <p:nvSpPr>
          <p:cNvPr id="53" name="PlaceHolder 7"/>
          <p:cNvSpPr>
            <a:spLocks noGrp="1"/>
          </p:cNvSpPr>
          <p:nvPr>
            <p:ph type="title"/>
          </p:nvPr>
        </p:nvSpPr>
        <p:spPr>
          <a:xfrm>
            <a:off x="609840" y="273600"/>
            <a:ext cx="10977840" cy="1145160"/>
          </a:xfrm>
          <a:prstGeom prst="rect">
            <a:avLst/>
          </a:prstGeom>
        </p:spPr>
        <p:txBody>
          <a:bodyPr lIns="0" tIns="0" rIns="0" bIns="0" anchor="ctr"/>
          <a:p>
            <a:r>
              <a:rPr lang="zh-CN" sz="2400">
                <a:latin typeface="Calibri" panose="020F0502020204030204"/>
              </a:rPr>
              <a:t>Click to edit the title text format</a:t>
            </a:r>
            <a:endParaRPr lang="zh-CN" sz="2400">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8" name="Picture 2"/>
          <p:cNvPicPr/>
          <p:nvPr/>
        </p:nvPicPr>
        <p:blipFill>
          <a:blip r:embed="rId13"/>
          <a:stretch>
            <a:fillRect/>
          </a:stretch>
        </p:blipFill>
        <p:spPr>
          <a:xfrm>
            <a:off x="610920" y="306000"/>
            <a:ext cx="1614960" cy="325080"/>
          </a:xfrm>
          <a:prstGeom prst="rect">
            <a:avLst/>
          </a:prstGeom>
          <a:ln>
            <a:noFill/>
          </a:ln>
        </p:spPr>
      </p:pic>
      <p:sp>
        <p:nvSpPr>
          <p:cNvPr id="89" name="CustomShape 1"/>
          <p:cNvSpPr/>
          <p:nvPr/>
        </p:nvSpPr>
        <p:spPr>
          <a:xfrm>
            <a:off x="0" y="6084720"/>
            <a:ext cx="12201480" cy="774360"/>
          </a:xfrm>
          <a:prstGeom prst="rect">
            <a:avLst/>
          </a:prstGeom>
          <a:solidFill>
            <a:srgbClr val="21B6BB"/>
          </a:solidFill>
          <a:ln w="25560">
            <a:noFill/>
          </a:ln>
        </p:spPr>
      </p:sp>
      <p:sp>
        <p:nvSpPr>
          <p:cNvPr id="90" name="CustomShape 2"/>
          <p:cNvSpPr/>
          <p:nvPr/>
        </p:nvSpPr>
        <p:spPr>
          <a:xfrm>
            <a:off x="7029000" y="6247800"/>
            <a:ext cx="4965480" cy="45612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91" name="CustomShape 3"/>
          <p:cNvSpPr/>
          <p:nvPr/>
        </p:nvSpPr>
        <p:spPr>
          <a:xfrm>
            <a:off x="0" y="0"/>
            <a:ext cx="12197880" cy="6859080"/>
          </a:xfrm>
          <a:prstGeom prst="rect">
            <a:avLst/>
          </a:prstGeom>
          <a:solidFill>
            <a:srgbClr val="FFFFFF"/>
          </a:solidFill>
          <a:ln w="25560">
            <a:noFill/>
          </a:ln>
        </p:spPr>
      </p:sp>
      <p:sp>
        <p:nvSpPr>
          <p:cNvPr id="92" name="CustomShape 4"/>
          <p:cNvSpPr/>
          <p:nvPr/>
        </p:nvSpPr>
        <p:spPr>
          <a:xfrm>
            <a:off x="-3600" y="-14760"/>
            <a:ext cx="4158000" cy="6874200"/>
          </a:xfrm>
          <a:prstGeom prst="rect">
            <a:avLst/>
          </a:prstGeom>
          <a:solidFill>
            <a:srgbClr val="21B6BB"/>
          </a:solidFill>
          <a:ln w="25560">
            <a:noFill/>
          </a:ln>
        </p:spPr>
      </p:sp>
      <p:sp>
        <p:nvSpPr>
          <p:cNvPr id="93" name="CustomShape 5"/>
          <p:cNvSpPr/>
          <p:nvPr/>
        </p:nvSpPr>
        <p:spPr>
          <a:xfrm>
            <a:off x="779400" y="1443240"/>
            <a:ext cx="2592000" cy="1460520"/>
          </a:xfrm>
          <a:prstGeom prst="rect">
            <a:avLst/>
          </a:prstGeom>
          <a:noFill/>
          <a:ln>
            <a:noFill/>
          </a:ln>
        </p:spPr>
        <p:txBody>
          <a:bodyPr lIns="90000" tIns="45000" rIns="90000" bIns="45000"/>
          <a:p>
            <a:pPr>
              <a:lnSpc>
                <a:spcPct val="100000"/>
              </a:lnSpc>
            </a:pPr>
            <a:r>
              <a:rPr lang="en-US" sz="4400" b="1">
                <a:solidFill>
                  <a:srgbClr val="FFFFFF"/>
                </a:solidFill>
                <a:latin typeface="微软雅黑" panose="020B0503020204020204" charset="-122"/>
                <a:ea typeface="微软雅黑" panose="020B0503020204020204" charset="-122"/>
              </a:rPr>
              <a:t>课程目录</a:t>
            </a:r>
            <a:endParaRPr lang="en-US" sz="4400" b="1">
              <a:solidFill>
                <a:srgbClr val="FFFFFF"/>
              </a:solidFill>
              <a:latin typeface="微软雅黑" panose="020B0503020204020204" charset="-122"/>
              <a:ea typeface="微软雅黑" panose="020B0503020204020204" charset="-122"/>
            </a:endParaRPr>
          </a:p>
          <a:p>
            <a:pPr>
              <a:lnSpc>
                <a:spcPct val="100000"/>
              </a:lnSpc>
            </a:pPr>
            <a:r>
              <a:rPr lang="en-US" sz="2300">
                <a:solidFill>
                  <a:srgbClr val="FFFFFF"/>
                </a:solidFill>
                <a:latin typeface="Arial Unicode MS" panose="020B0604020202020204" charset="-122"/>
                <a:ea typeface="Arial Unicode MS" panose="020B0604020202020204" charset="-122"/>
              </a:rPr>
              <a:t>Course Contents</a:t>
            </a:r>
            <a:endParaRPr lang="en-US" sz="2300">
              <a:solidFill>
                <a:srgbClr val="FFFFFF"/>
              </a:solidFill>
              <a:latin typeface="Arial Unicode MS" panose="020B0604020202020204" charset="-122"/>
              <a:ea typeface="Arial Unicode MS" panose="020B0604020202020204" charset="-122"/>
            </a:endParaRPr>
          </a:p>
        </p:txBody>
      </p:sp>
      <p:sp>
        <p:nvSpPr>
          <p:cNvPr id="94" name="PlaceHolder 6"/>
          <p:cNvSpPr>
            <a:spLocks noGrp="1"/>
          </p:cNvSpPr>
          <p:nvPr>
            <p:ph type="body"/>
          </p:nvPr>
        </p:nvSpPr>
        <p:spPr>
          <a:xfrm>
            <a:off x="4515120" y="1701720"/>
            <a:ext cx="6408000" cy="4152960"/>
          </a:xfrm>
          <a:prstGeom prst="rect">
            <a:avLst/>
          </a:prstGeom>
        </p:spPr>
        <p:txBody>
          <a:bodyPr/>
          <a:p>
            <a:pPr>
              <a:buSzPct val="45000"/>
              <a:buFont typeface="StarSymbol"/>
              <a:buChar char=""/>
            </a:pPr>
            <a:r>
              <a:rPr lang="zh-CN" sz="2800">
                <a:solidFill>
                  <a:srgbClr val="595959"/>
                </a:solidFill>
                <a:latin typeface="Calibri" panose="020F0502020204030204"/>
                <a:ea typeface="微软雅黑" panose="020B0503020204020204" charset="-122"/>
              </a:rPr>
              <a:t>Click to edit the outline text format</a:t>
            </a:r>
            <a:endParaRPr lang="zh-CN" sz="2800">
              <a:solidFill>
                <a:srgbClr val="595959"/>
              </a:solidFill>
              <a:latin typeface="Calibri" panose="020F0502020204030204"/>
              <a:ea typeface="微软雅黑" panose="020B0503020204020204" charset="-122"/>
            </a:endParaRPr>
          </a:p>
          <a:p>
            <a:pPr lvl="1">
              <a:buSzPct val="75000"/>
              <a:buFont typeface="StarSymbol"/>
              <a:buChar char=""/>
            </a:pPr>
            <a:r>
              <a:rPr lang="zh-CN" sz="2800">
                <a:solidFill>
                  <a:srgbClr val="595959"/>
                </a:solidFill>
                <a:latin typeface="Calibri" panose="020F0502020204030204"/>
                <a:ea typeface="微软雅黑" panose="020B0503020204020204" charset="-122"/>
              </a:rPr>
              <a:t>Second Outline Level</a:t>
            </a:r>
            <a:endParaRPr lang="zh-CN" sz="2800">
              <a:solidFill>
                <a:srgbClr val="595959"/>
              </a:solidFill>
              <a:latin typeface="Calibri" panose="020F0502020204030204"/>
              <a:ea typeface="微软雅黑" panose="020B0503020204020204" charset="-122"/>
            </a:endParaRPr>
          </a:p>
          <a:p>
            <a:pPr lvl="2">
              <a:buSzPct val="45000"/>
              <a:buFont typeface="StarSymbol"/>
              <a:buChar char=""/>
            </a:pPr>
            <a:r>
              <a:rPr lang="zh-CN" sz="2800">
                <a:solidFill>
                  <a:srgbClr val="595959"/>
                </a:solidFill>
                <a:latin typeface="Calibri" panose="020F0502020204030204"/>
                <a:ea typeface="微软雅黑" panose="020B0503020204020204" charset="-122"/>
              </a:rPr>
              <a:t>Third Outline Level</a:t>
            </a:r>
            <a:endParaRPr lang="zh-CN" sz="2800">
              <a:solidFill>
                <a:srgbClr val="595959"/>
              </a:solidFill>
              <a:latin typeface="Calibri" panose="020F0502020204030204"/>
              <a:ea typeface="微软雅黑" panose="020B0503020204020204" charset="-122"/>
            </a:endParaRPr>
          </a:p>
          <a:p>
            <a:pPr lvl="3">
              <a:buSzPct val="75000"/>
              <a:buFont typeface="StarSymbol"/>
              <a:buChar char=""/>
            </a:pPr>
            <a:r>
              <a:rPr lang="zh-CN" sz="2800">
                <a:solidFill>
                  <a:srgbClr val="595959"/>
                </a:solidFill>
                <a:latin typeface="Calibri" panose="020F0502020204030204"/>
                <a:ea typeface="微软雅黑" panose="020B0503020204020204" charset="-122"/>
              </a:rPr>
              <a:t>Fourth Outline Level</a:t>
            </a:r>
            <a:endParaRPr lang="zh-CN" sz="2800">
              <a:solidFill>
                <a:srgbClr val="595959"/>
              </a:solidFill>
              <a:latin typeface="Calibri" panose="020F0502020204030204"/>
              <a:ea typeface="微软雅黑" panose="020B0503020204020204" charset="-122"/>
            </a:endParaRPr>
          </a:p>
          <a:p>
            <a:pPr lvl="4">
              <a:buSzPct val="45000"/>
              <a:buFont typeface="StarSymbol"/>
              <a:buChar char=""/>
            </a:pPr>
            <a:r>
              <a:rPr lang="zh-CN" sz="2800">
                <a:solidFill>
                  <a:srgbClr val="595959"/>
                </a:solidFill>
                <a:latin typeface="Calibri" panose="020F0502020204030204"/>
                <a:ea typeface="微软雅黑" panose="020B0503020204020204" charset="-122"/>
              </a:rPr>
              <a:t>Fifth Outline Level</a:t>
            </a:r>
            <a:endParaRPr lang="zh-CN" sz="2800">
              <a:solidFill>
                <a:srgbClr val="595959"/>
              </a:solidFill>
              <a:latin typeface="Calibri" panose="020F0502020204030204"/>
              <a:ea typeface="微软雅黑" panose="020B0503020204020204" charset="-122"/>
            </a:endParaRPr>
          </a:p>
          <a:p>
            <a:pPr lvl="5">
              <a:buSzPct val="45000"/>
              <a:buFont typeface="StarSymbol"/>
              <a:buChar char=""/>
            </a:pPr>
            <a:r>
              <a:rPr lang="zh-CN" sz="2800">
                <a:solidFill>
                  <a:srgbClr val="595959"/>
                </a:solidFill>
                <a:latin typeface="Calibri" panose="020F0502020204030204"/>
                <a:ea typeface="微软雅黑" panose="020B0503020204020204" charset="-122"/>
              </a:rPr>
              <a:t>Sixth Outline Level</a:t>
            </a:r>
            <a:endParaRPr lang="zh-CN" sz="2800">
              <a:solidFill>
                <a:srgbClr val="595959"/>
              </a:solidFill>
              <a:latin typeface="Calibri" panose="020F0502020204030204"/>
              <a:ea typeface="微软雅黑" panose="020B0503020204020204" charset="-122"/>
            </a:endParaRPr>
          </a:p>
          <a:p>
            <a:pPr>
              <a:lnSpc>
                <a:spcPct val="100000"/>
              </a:lnSpc>
              <a:buBlip>
                <a:blip r:embed="rId14"/>
              </a:buBlip>
            </a:pPr>
            <a:r>
              <a:rPr lang="zh-CN" sz="2800">
                <a:solidFill>
                  <a:srgbClr val="595959"/>
                </a:solidFill>
                <a:latin typeface="Calibri" panose="020F0502020204030204"/>
                <a:ea typeface="微软雅黑" panose="020B0503020204020204" charset="-122"/>
              </a:rPr>
              <a:t>Seventh Outline Level单击此处编辑母版文本样式</a:t>
            </a:r>
            <a:endParaRPr lang="zh-CN" sz="2800">
              <a:solidFill>
                <a:srgbClr val="595959"/>
              </a:solidFill>
              <a:latin typeface="Calibri" panose="020F0502020204030204"/>
              <a:ea typeface="微软雅黑" panose="020B0503020204020204" charset="-122"/>
            </a:endParaRPr>
          </a:p>
        </p:txBody>
      </p:sp>
      <p:pic>
        <p:nvPicPr>
          <p:cNvPr id="95" name="图片 6"/>
          <p:cNvPicPr/>
          <p:nvPr/>
        </p:nvPicPr>
        <p:blipFill>
          <a:blip r:embed="rId15"/>
          <a:stretch>
            <a:fillRect/>
          </a:stretch>
        </p:blipFill>
        <p:spPr>
          <a:xfrm>
            <a:off x="9483480" y="6171120"/>
            <a:ext cx="1944000" cy="391320"/>
          </a:xfrm>
          <a:prstGeom prst="rect">
            <a:avLst/>
          </a:prstGeom>
          <a:ln>
            <a:noFill/>
          </a:ln>
        </p:spPr>
      </p:pic>
      <p:sp>
        <p:nvSpPr>
          <p:cNvPr id="96" name="PlaceHolder 7"/>
          <p:cNvSpPr>
            <a:spLocks noGrp="1"/>
          </p:cNvSpPr>
          <p:nvPr>
            <p:ph type="title"/>
          </p:nvPr>
        </p:nvSpPr>
        <p:spPr>
          <a:xfrm>
            <a:off x="609840" y="273600"/>
            <a:ext cx="10977840" cy="1145160"/>
          </a:xfrm>
          <a:prstGeom prst="rect">
            <a:avLst/>
          </a:prstGeom>
        </p:spPr>
        <p:txBody>
          <a:bodyPr lIns="0" tIns="0" rIns="0" bIns="0" anchor="ctr"/>
          <a:p>
            <a:r>
              <a:rPr lang="zh-CN" sz="2400">
                <a:latin typeface="Calibri" panose="020F0502020204030204"/>
              </a:rPr>
              <a:t>Click to edit the title text format</a:t>
            </a:r>
            <a:endParaRPr lang="zh-CN" sz="2400">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1" name="Picture 2"/>
          <p:cNvPicPr/>
          <p:nvPr/>
        </p:nvPicPr>
        <p:blipFill>
          <a:blip r:embed="rId13"/>
          <a:stretch>
            <a:fillRect/>
          </a:stretch>
        </p:blipFill>
        <p:spPr>
          <a:xfrm>
            <a:off x="610920" y="306000"/>
            <a:ext cx="1614960" cy="325080"/>
          </a:xfrm>
          <a:prstGeom prst="rect">
            <a:avLst/>
          </a:prstGeom>
          <a:ln>
            <a:noFill/>
          </a:ln>
        </p:spPr>
      </p:pic>
      <p:sp>
        <p:nvSpPr>
          <p:cNvPr id="132" name="CustomShape 1"/>
          <p:cNvSpPr/>
          <p:nvPr/>
        </p:nvSpPr>
        <p:spPr>
          <a:xfrm>
            <a:off x="0" y="6084720"/>
            <a:ext cx="12201480" cy="774360"/>
          </a:xfrm>
          <a:prstGeom prst="rect">
            <a:avLst/>
          </a:prstGeom>
          <a:solidFill>
            <a:srgbClr val="21B6BB"/>
          </a:solidFill>
          <a:ln w="25560">
            <a:noFill/>
          </a:ln>
        </p:spPr>
      </p:sp>
      <p:sp>
        <p:nvSpPr>
          <p:cNvPr id="133" name="CustomShape 2"/>
          <p:cNvSpPr/>
          <p:nvPr/>
        </p:nvSpPr>
        <p:spPr>
          <a:xfrm>
            <a:off x="7029000" y="6247800"/>
            <a:ext cx="4965480" cy="45612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134" name="CustomShape 3"/>
          <p:cNvSpPr/>
          <p:nvPr/>
        </p:nvSpPr>
        <p:spPr>
          <a:xfrm flipV="1">
            <a:off x="7560" y="2971440"/>
            <a:ext cx="12197880" cy="45360"/>
          </a:xfrm>
          <a:prstGeom prst="rect">
            <a:avLst/>
          </a:prstGeom>
          <a:solidFill>
            <a:srgbClr val="21B6BB"/>
          </a:solidFill>
          <a:ln w="25560">
            <a:noFill/>
          </a:ln>
        </p:spPr>
      </p:sp>
      <p:sp>
        <p:nvSpPr>
          <p:cNvPr id="135" name="CustomShape 4"/>
          <p:cNvSpPr/>
          <p:nvPr/>
        </p:nvSpPr>
        <p:spPr>
          <a:xfrm>
            <a:off x="1130760" y="1796400"/>
            <a:ext cx="2441520" cy="2441880"/>
          </a:xfrm>
          <a:prstGeom prst="ellipse">
            <a:avLst/>
          </a:prstGeom>
          <a:blipFill>
            <a:blip r:embed="rId14"/>
            <a:stretch>
              <a:fillRect/>
            </a:stretch>
          </a:blipFill>
          <a:ln w="38160">
            <a:solidFill>
              <a:srgbClr val="21B6BB"/>
            </a:solidFill>
            <a:round/>
          </a:ln>
        </p:spPr>
      </p:sp>
      <p:sp>
        <p:nvSpPr>
          <p:cNvPr id="136" name="PlaceHolder 5"/>
          <p:cNvSpPr>
            <a:spLocks noGrp="1"/>
          </p:cNvSpPr>
          <p:nvPr>
            <p:ph type="body"/>
          </p:nvPr>
        </p:nvSpPr>
        <p:spPr>
          <a:xfrm>
            <a:off x="3866760" y="2061360"/>
            <a:ext cx="8331120" cy="5661000"/>
          </a:xfrm>
          <a:prstGeom prst="rect">
            <a:avLst/>
          </a:prstGeom>
        </p:spPr>
        <p:txBody>
          <a:bodyPr/>
          <a:p>
            <a:pPr>
              <a:buSzPct val="45000"/>
              <a:buFont typeface="StarSymbol"/>
              <a:buChar char=""/>
            </a:pPr>
            <a:r>
              <a:rPr lang="zh-CN" sz="3600" b="1">
                <a:solidFill>
                  <a:srgbClr val="21B6BB"/>
                </a:solidFill>
                <a:latin typeface="微软雅黑" panose="020B0503020204020204" charset="-122"/>
                <a:ea typeface="微软雅黑" panose="020B0503020204020204" charset="-122"/>
              </a:rPr>
              <a:t>Click to edit the outline text format</a:t>
            </a:r>
            <a:endParaRPr lang="zh-CN" sz="3600" b="1">
              <a:solidFill>
                <a:srgbClr val="21B6BB"/>
              </a:solidFill>
              <a:latin typeface="微软雅黑" panose="020B0503020204020204" charset="-122"/>
              <a:ea typeface="微软雅黑" panose="020B0503020204020204" charset="-122"/>
            </a:endParaRPr>
          </a:p>
          <a:p>
            <a:pPr lvl="1">
              <a:buSzPct val="75000"/>
              <a:buFont typeface="StarSymbol"/>
              <a:buChar char=""/>
            </a:pPr>
            <a:r>
              <a:rPr lang="zh-CN" sz="3600" b="1">
                <a:solidFill>
                  <a:srgbClr val="21B6BB"/>
                </a:solidFill>
                <a:latin typeface="微软雅黑" panose="020B0503020204020204" charset="-122"/>
                <a:ea typeface="微软雅黑" panose="020B0503020204020204" charset="-122"/>
              </a:rPr>
              <a:t>Second Outline Level</a:t>
            </a:r>
            <a:endParaRPr lang="zh-CN" sz="3600" b="1">
              <a:solidFill>
                <a:srgbClr val="21B6BB"/>
              </a:solidFill>
              <a:latin typeface="微软雅黑" panose="020B0503020204020204" charset="-122"/>
              <a:ea typeface="微软雅黑" panose="020B0503020204020204" charset="-122"/>
            </a:endParaRPr>
          </a:p>
          <a:p>
            <a:pPr lvl="2">
              <a:buSzPct val="45000"/>
              <a:buFont typeface="StarSymbol"/>
              <a:buChar char=""/>
            </a:pPr>
            <a:r>
              <a:rPr lang="zh-CN" sz="3600" b="1">
                <a:solidFill>
                  <a:srgbClr val="21B6BB"/>
                </a:solidFill>
                <a:latin typeface="微软雅黑" panose="020B0503020204020204" charset="-122"/>
                <a:ea typeface="微软雅黑" panose="020B0503020204020204" charset="-122"/>
              </a:rPr>
              <a:t>Third Outline Level</a:t>
            </a:r>
            <a:endParaRPr lang="zh-CN" sz="3600" b="1">
              <a:solidFill>
                <a:srgbClr val="21B6BB"/>
              </a:solidFill>
              <a:latin typeface="微软雅黑" panose="020B0503020204020204" charset="-122"/>
              <a:ea typeface="微软雅黑" panose="020B0503020204020204" charset="-122"/>
            </a:endParaRPr>
          </a:p>
          <a:p>
            <a:pPr lvl="3">
              <a:buSzPct val="75000"/>
              <a:buFont typeface="StarSymbol"/>
              <a:buChar char=""/>
            </a:pPr>
            <a:r>
              <a:rPr lang="zh-CN" sz="3600" b="1">
                <a:solidFill>
                  <a:srgbClr val="21B6BB"/>
                </a:solidFill>
                <a:latin typeface="微软雅黑" panose="020B0503020204020204" charset="-122"/>
                <a:ea typeface="微软雅黑" panose="020B0503020204020204" charset="-122"/>
              </a:rPr>
              <a:t>Fourth Outline Level</a:t>
            </a:r>
            <a:endParaRPr lang="zh-CN" sz="3600" b="1">
              <a:solidFill>
                <a:srgbClr val="21B6BB"/>
              </a:solidFill>
              <a:latin typeface="微软雅黑" panose="020B0503020204020204" charset="-122"/>
              <a:ea typeface="微软雅黑" panose="020B0503020204020204" charset="-122"/>
            </a:endParaRPr>
          </a:p>
          <a:p>
            <a:pPr lvl="4">
              <a:buSzPct val="45000"/>
              <a:buFont typeface="StarSymbol"/>
              <a:buChar char=""/>
            </a:pPr>
            <a:r>
              <a:rPr lang="zh-CN" sz="3600" b="1">
                <a:solidFill>
                  <a:srgbClr val="21B6BB"/>
                </a:solidFill>
                <a:latin typeface="微软雅黑" panose="020B0503020204020204" charset="-122"/>
                <a:ea typeface="微软雅黑" panose="020B0503020204020204" charset="-122"/>
              </a:rPr>
              <a:t>Fifth Outline Level</a:t>
            </a:r>
            <a:endParaRPr lang="zh-CN" sz="3600" b="1">
              <a:solidFill>
                <a:srgbClr val="21B6BB"/>
              </a:solidFill>
              <a:latin typeface="微软雅黑" panose="020B0503020204020204" charset="-122"/>
              <a:ea typeface="微软雅黑" panose="020B0503020204020204" charset="-122"/>
            </a:endParaRPr>
          </a:p>
          <a:p>
            <a:pPr lvl="5">
              <a:buSzPct val="45000"/>
              <a:buFont typeface="StarSymbol"/>
              <a:buChar char=""/>
            </a:pPr>
            <a:r>
              <a:rPr lang="zh-CN" sz="3600" b="1">
                <a:solidFill>
                  <a:srgbClr val="21B6BB"/>
                </a:solidFill>
                <a:latin typeface="微软雅黑" panose="020B0503020204020204" charset="-122"/>
                <a:ea typeface="微软雅黑" panose="020B0503020204020204" charset="-122"/>
              </a:rPr>
              <a:t>Sixth Outline Level</a:t>
            </a:r>
            <a:endParaRPr lang="zh-CN" sz="3600" b="1">
              <a:solidFill>
                <a:srgbClr val="21B6BB"/>
              </a:solidFill>
              <a:latin typeface="微软雅黑" panose="020B0503020204020204" charset="-122"/>
              <a:ea typeface="微软雅黑" panose="020B0503020204020204" charset="-122"/>
            </a:endParaRPr>
          </a:p>
          <a:p>
            <a:pPr>
              <a:lnSpc>
                <a:spcPct val="100000"/>
              </a:lnSpc>
            </a:pPr>
            <a:r>
              <a:rPr lang="zh-CN" sz="3600" b="1">
                <a:solidFill>
                  <a:srgbClr val="21B6BB"/>
                </a:solidFill>
                <a:latin typeface="微软雅黑" panose="020B0503020204020204" charset="-122"/>
                <a:ea typeface="微软雅黑" panose="020B0503020204020204" charset="-122"/>
              </a:rPr>
              <a:t>Seventh Outline Level单击此处编辑母版文本样式</a:t>
            </a:r>
            <a:endParaRPr lang="zh-CN" sz="3600" b="1">
              <a:solidFill>
                <a:srgbClr val="21B6BB"/>
              </a:solidFill>
              <a:latin typeface="微软雅黑" panose="020B0503020204020204" charset="-122"/>
              <a:ea typeface="微软雅黑" panose="020B0503020204020204" charset="-122"/>
            </a:endParaRPr>
          </a:p>
        </p:txBody>
      </p:sp>
      <p:sp>
        <p:nvSpPr>
          <p:cNvPr id="137" name="PlaceHolder 6"/>
          <p:cNvSpPr>
            <a:spLocks noGrp="1"/>
          </p:cNvSpPr>
          <p:nvPr>
            <p:ph type="body"/>
          </p:nvPr>
        </p:nvSpPr>
        <p:spPr>
          <a:xfrm>
            <a:off x="4659120" y="3213720"/>
            <a:ext cx="6264360" cy="4550040"/>
          </a:xfrm>
          <a:prstGeom prst="rect">
            <a:avLst/>
          </a:prstGeom>
        </p:spPr>
        <p:txBody>
          <a:bodyPr/>
          <a:p>
            <a:pPr>
              <a:buSzPct val="45000"/>
              <a:buFont typeface="StarSymbol"/>
              <a:buChar char=""/>
            </a:pPr>
            <a:r>
              <a:rPr lang="zh-CN" sz="2800">
                <a:solidFill>
                  <a:srgbClr val="21B6BB"/>
                </a:solidFill>
                <a:latin typeface="微软雅黑" panose="020B0503020204020204" charset="-122"/>
                <a:ea typeface="微软雅黑" panose="020B0503020204020204" charset="-122"/>
              </a:rPr>
              <a:t>Click to edit the outline text format</a:t>
            </a:r>
            <a:endParaRPr lang="zh-CN" sz="2800">
              <a:solidFill>
                <a:srgbClr val="21B6BB"/>
              </a:solidFill>
              <a:latin typeface="微软雅黑" panose="020B0503020204020204" charset="-122"/>
              <a:ea typeface="微软雅黑" panose="020B0503020204020204" charset="-122"/>
            </a:endParaRPr>
          </a:p>
          <a:p>
            <a:pPr lvl="1">
              <a:buSzPct val="75000"/>
              <a:buFont typeface="StarSymbol"/>
              <a:buChar char=""/>
            </a:pPr>
            <a:r>
              <a:rPr lang="zh-CN" sz="2800">
                <a:solidFill>
                  <a:srgbClr val="21B6BB"/>
                </a:solidFill>
                <a:latin typeface="微软雅黑" panose="020B0503020204020204" charset="-122"/>
                <a:ea typeface="微软雅黑" panose="020B0503020204020204" charset="-122"/>
              </a:rPr>
              <a:t>Second Outline Level</a:t>
            </a:r>
            <a:endParaRPr lang="zh-CN" sz="2800">
              <a:solidFill>
                <a:srgbClr val="21B6BB"/>
              </a:solidFill>
              <a:latin typeface="微软雅黑" panose="020B0503020204020204" charset="-122"/>
              <a:ea typeface="微软雅黑" panose="020B0503020204020204" charset="-122"/>
            </a:endParaRPr>
          </a:p>
          <a:p>
            <a:pPr lvl="2">
              <a:buSzPct val="45000"/>
              <a:buFont typeface="StarSymbol"/>
              <a:buChar char=""/>
            </a:pPr>
            <a:r>
              <a:rPr lang="zh-CN" sz="2800">
                <a:solidFill>
                  <a:srgbClr val="21B6BB"/>
                </a:solidFill>
                <a:latin typeface="微软雅黑" panose="020B0503020204020204" charset="-122"/>
                <a:ea typeface="微软雅黑" panose="020B0503020204020204" charset="-122"/>
              </a:rPr>
              <a:t>Third Outline Level</a:t>
            </a:r>
            <a:endParaRPr lang="zh-CN" sz="2800">
              <a:solidFill>
                <a:srgbClr val="21B6BB"/>
              </a:solidFill>
              <a:latin typeface="微软雅黑" panose="020B0503020204020204" charset="-122"/>
              <a:ea typeface="微软雅黑" panose="020B0503020204020204" charset="-122"/>
            </a:endParaRPr>
          </a:p>
          <a:p>
            <a:pPr lvl="3">
              <a:buSzPct val="75000"/>
              <a:buFont typeface="StarSymbol"/>
              <a:buChar char=""/>
            </a:pPr>
            <a:r>
              <a:rPr lang="zh-CN" sz="2800">
                <a:solidFill>
                  <a:srgbClr val="21B6BB"/>
                </a:solidFill>
                <a:latin typeface="微软雅黑" panose="020B0503020204020204" charset="-122"/>
                <a:ea typeface="微软雅黑" panose="020B0503020204020204" charset="-122"/>
              </a:rPr>
              <a:t>Fourth Outline Level</a:t>
            </a:r>
            <a:endParaRPr lang="zh-CN" sz="2800">
              <a:solidFill>
                <a:srgbClr val="21B6BB"/>
              </a:solidFill>
              <a:latin typeface="微软雅黑" panose="020B0503020204020204" charset="-122"/>
              <a:ea typeface="微软雅黑" panose="020B0503020204020204" charset="-122"/>
            </a:endParaRPr>
          </a:p>
          <a:p>
            <a:pPr lvl="4">
              <a:buSzPct val="45000"/>
              <a:buFont typeface="StarSymbol"/>
              <a:buChar char=""/>
            </a:pPr>
            <a:r>
              <a:rPr lang="zh-CN" sz="2800">
                <a:solidFill>
                  <a:srgbClr val="21B6BB"/>
                </a:solidFill>
                <a:latin typeface="微软雅黑" panose="020B0503020204020204" charset="-122"/>
                <a:ea typeface="微软雅黑" panose="020B0503020204020204" charset="-122"/>
              </a:rPr>
              <a:t>Fifth Outline Level</a:t>
            </a:r>
            <a:endParaRPr lang="zh-CN" sz="2800">
              <a:solidFill>
                <a:srgbClr val="21B6BB"/>
              </a:solidFill>
              <a:latin typeface="微软雅黑" panose="020B0503020204020204" charset="-122"/>
              <a:ea typeface="微软雅黑" panose="020B0503020204020204" charset="-122"/>
            </a:endParaRPr>
          </a:p>
          <a:p>
            <a:pPr lvl="5">
              <a:buSzPct val="45000"/>
              <a:buFont typeface="StarSymbol"/>
              <a:buChar char=""/>
            </a:pPr>
            <a:r>
              <a:rPr lang="zh-CN" sz="2800">
                <a:solidFill>
                  <a:srgbClr val="21B6BB"/>
                </a:solidFill>
                <a:latin typeface="微软雅黑" panose="020B0503020204020204" charset="-122"/>
                <a:ea typeface="微软雅黑" panose="020B0503020204020204" charset="-122"/>
              </a:rPr>
              <a:t>Sixth Outline Level</a:t>
            </a:r>
            <a:endParaRPr lang="zh-CN" sz="2800">
              <a:solidFill>
                <a:srgbClr val="21B6BB"/>
              </a:solidFill>
              <a:latin typeface="微软雅黑" panose="020B0503020204020204" charset="-122"/>
              <a:ea typeface="微软雅黑" panose="020B0503020204020204" charset="-122"/>
            </a:endParaRPr>
          </a:p>
          <a:p>
            <a:pPr>
              <a:lnSpc>
                <a:spcPts val="1790"/>
              </a:lnSpc>
              <a:buFont typeface="Wingdings" panose="05000000000000000000" pitchFamily="2" charset="2"/>
              <a:buChar char=""/>
            </a:pPr>
            <a:r>
              <a:rPr lang="zh-CN" sz="2800">
                <a:solidFill>
                  <a:srgbClr val="21B6BB"/>
                </a:solidFill>
                <a:latin typeface="微软雅黑" panose="020B0503020204020204" charset="-122"/>
                <a:ea typeface="微软雅黑" panose="020B0503020204020204" charset="-122"/>
              </a:rPr>
              <a:t>Seventh Outline Level单击此处编辑母版文本样式</a:t>
            </a:r>
            <a:endParaRPr lang="zh-CN" sz="2800">
              <a:solidFill>
                <a:srgbClr val="21B6BB"/>
              </a:solidFill>
              <a:latin typeface="微软雅黑" panose="020B0503020204020204" charset="-122"/>
              <a:ea typeface="微软雅黑" panose="020B0503020204020204" charset="-122"/>
            </a:endParaRPr>
          </a:p>
        </p:txBody>
      </p:sp>
      <p:pic>
        <p:nvPicPr>
          <p:cNvPr id="138" name="Picture 5"/>
          <p:cNvPicPr/>
          <p:nvPr/>
        </p:nvPicPr>
        <p:blipFill>
          <a:blip r:embed="rId15"/>
          <a:stretch>
            <a:fillRect/>
          </a:stretch>
        </p:blipFill>
        <p:spPr>
          <a:xfrm>
            <a:off x="482400" y="6238080"/>
            <a:ext cx="2016000" cy="472320"/>
          </a:xfrm>
          <a:prstGeom prst="rect">
            <a:avLst/>
          </a:prstGeom>
          <a:ln>
            <a:noFill/>
          </a:ln>
        </p:spPr>
      </p:pic>
      <p:sp>
        <p:nvSpPr>
          <p:cNvPr id="139" name="PlaceHolder 7"/>
          <p:cNvSpPr>
            <a:spLocks noGrp="1"/>
          </p:cNvSpPr>
          <p:nvPr>
            <p:ph type="title"/>
          </p:nvPr>
        </p:nvSpPr>
        <p:spPr>
          <a:xfrm>
            <a:off x="609840" y="273600"/>
            <a:ext cx="10977840" cy="1145160"/>
          </a:xfrm>
          <a:prstGeom prst="rect">
            <a:avLst/>
          </a:prstGeom>
        </p:spPr>
        <p:txBody>
          <a:bodyPr lIns="0" tIns="0" rIns="0" bIns="0" anchor="ctr"/>
          <a:p>
            <a:r>
              <a:rPr lang="zh-CN" sz="2400">
                <a:latin typeface="Calibri" panose="020F0502020204030204"/>
              </a:rPr>
              <a:t>Click to edit the title text format</a:t>
            </a:r>
            <a:endParaRPr lang="zh-CN" sz="2400">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4" name="Picture 2"/>
          <p:cNvPicPr/>
          <p:nvPr/>
        </p:nvPicPr>
        <p:blipFill>
          <a:blip r:embed="rId13"/>
          <a:stretch>
            <a:fillRect/>
          </a:stretch>
        </p:blipFill>
        <p:spPr>
          <a:xfrm>
            <a:off x="610920" y="306000"/>
            <a:ext cx="1614960" cy="325080"/>
          </a:xfrm>
          <a:prstGeom prst="rect">
            <a:avLst/>
          </a:prstGeom>
          <a:ln>
            <a:noFill/>
          </a:ln>
        </p:spPr>
      </p:pic>
      <p:sp>
        <p:nvSpPr>
          <p:cNvPr id="175" name="CustomShape 1"/>
          <p:cNvSpPr/>
          <p:nvPr/>
        </p:nvSpPr>
        <p:spPr>
          <a:xfrm>
            <a:off x="0" y="6084720"/>
            <a:ext cx="12201480" cy="774360"/>
          </a:xfrm>
          <a:prstGeom prst="rect">
            <a:avLst/>
          </a:prstGeom>
          <a:solidFill>
            <a:srgbClr val="21B6BB"/>
          </a:solidFill>
          <a:ln w="25560">
            <a:noFill/>
          </a:ln>
        </p:spPr>
      </p:sp>
      <p:sp>
        <p:nvSpPr>
          <p:cNvPr id="176" name="CustomShape 2"/>
          <p:cNvSpPr/>
          <p:nvPr/>
        </p:nvSpPr>
        <p:spPr>
          <a:xfrm>
            <a:off x="7029000" y="6247800"/>
            <a:ext cx="4965480" cy="45612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177" name="PlaceHolder 3"/>
          <p:cNvSpPr>
            <a:spLocks noGrp="1"/>
          </p:cNvSpPr>
          <p:nvPr>
            <p:ph type="title"/>
          </p:nvPr>
        </p:nvSpPr>
        <p:spPr>
          <a:xfrm>
            <a:off x="956880" y="1485720"/>
            <a:ext cx="10200240" cy="718200"/>
          </a:xfrm>
          <a:prstGeom prst="rect">
            <a:avLst/>
          </a:prstGeom>
        </p:spPr>
        <p:txBody>
          <a:bodyPr anchor="ctr"/>
          <a:p>
            <a:pPr>
              <a:lnSpc>
                <a:spcPct val="100000"/>
              </a:lnSpc>
            </a:pPr>
            <a:r>
              <a:rPr lang="zh-CN" sz="3700" b="1">
                <a:solidFill>
                  <a:srgbClr val="21B6BB"/>
                </a:solidFill>
                <a:latin typeface="微软雅黑" panose="020B0503020204020204" charset="-122"/>
                <a:ea typeface="微软雅黑" panose="020B0503020204020204" charset="-122"/>
              </a:rPr>
              <a:t>Click to edit the title text format单击此处编辑母版标题样式</a:t>
            </a:r>
            <a:endParaRPr lang="zh-CN" sz="3700" b="1">
              <a:solidFill>
                <a:srgbClr val="21B6BB"/>
              </a:solidFill>
              <a:latin typeface="微软雅黑" panose="020B0503020204020204" charset="-122"/>
              <a:ea typeface="微软雅黑" panose="020B0503020204020204" charset="-122"/>
            </a:endParaRPr>
          </a:p>
        </p:txBody>
      </p:sp>
      <p:sp>
        <p:nvSpPr>
          <p:cNvPr id="178" name="CustomShape 4"/>
          <p:cNvSpPr/>
          <p:nvPr/>
        </p:nvSpPr>
        <p:spPr>
          <a:xfrm>
            <a:off x="10440" y="981360"/>
            <a:ext cx="12201480" cy="45360"/>
          </a:xfrm>
          <a:prstGeom prst="rect">
            <a:avLst/>
          </a:prstGeom>
          <a:solidFill>
            <a:srgbClr val="21B6BB"/>
          </a:solidFill>
          <a:ln w="25560">
            <a:noFill/>
          </a:ln>
        </p:spPr>
      </p:sp>
      <p:sp>
        <p:nvSpPr>
          <p:cNvPr id="179" name="PlaceHolder 5"/>
          <p:cNvSpPr>
            <a:spLocks noGrp="1"/>
          </p:cNvSpPr>
          <p:nvPr>
            <p:ph type="body"/>
          </p:nvPr>
        </p:nvSpPr>
        <p:spPr>
          <a:xfrm>
            <a:off x="985680" y="2349360"/>
            <a:ext cx="10153440" cy="2952360"/>
          </a:xfrm>
          <a:prstGeom prst="rect">
            <a:avLst/>
          </a:prstGeom>
        </p:spPr>
        <p:txBody>
          <a:bodyPr/>
          <a:p>
            <a:pPr>
              <a:buSzPct val="45000"/>
              <a:buFont typeface="StarSymbol"/>
              <a:buChar char=""/>
            </a:pPr>
            <a:r>
              <a:rPr lang="zh-CN" sz="2800">
                <a:solidFill>
                  <a:srgbClr val="5A5A5A"/>
                </a:solidFill>
                <a:latin typeface="Calibri" panose="020F0502020204030204"/>
                <a:ea typeface="微软雅黑" panose="020B0503020204020204" charset="-122"/>
              </a:rPr>
              <a:t>Click to edit the outline text format</a:t>
            </a:r>
            <a:endParaRPr lang="zh-CN" sz="2800">
              <a:solidFill>
                <a:srgbClr val="5A5A5A"/>
              </a:solidFill>
              <a:latin typeface="Calibri" panose="020F0502020204030204"/>
              <a:ea typeface="微软雅黑" panose="020B0503020204020204" charset="-122"/>
            </a:endParaRPr>
          </a:p>
          <a:p>
            <a:pPr lvl="1">
              <a:buSzPct val="75000"/>
              <a:buFont typeface="StarSymbol"/>
              <a:buChar char=""/>
            </a:pPr>
            <a:r>
              <a:rPr lang="zh-CN" sz="2800">
                <a:solidFill>
                  <a:srgbClr val="5A5A5A"/>
                </a:solidFill>
                <a:latin typeface="Calibri" panose="020F0502020204030204"/>
                <a:ea typeface="微软雅黑" panose="020B0503020204020204" charset="-122"/>
              </a:rPr>
              <a:t>Second Outline Level</a:t>
            </a:r>
            <a:endParaRPr lang="zh-CN" sz="2800">
              <a:solidFill>
                <a:srgbClr val="5A5A5A"/>
              </a:solidFill>
              <a:latin typeface="Calibri" panose="020F0502020204030204"/>
              <a:ea typeface="微软雅黑" panose="020B0503020204020204" charset="-122"/>
            </a:endParaRPr>
          </a:p>
          <a:p>
            <a:pPr lvl="2">
              <a:buSzPct val="45000"/>
              <a:buFont typeface="StarSymbol"/>
              <a:buChar char=""/>
            </a:pPr>
            <a:r>
              <a:rPr lang="zh-CN" sz="2800">
                <a:solidFill>
                  <a:srgbClr val="5A5A5A"/>
                </a:solidFill>
                <a:latin typeface="Calibri" panose="020F0502020204030204"/>
                <a:ea typeface="微软雅黑" panose="020B0503020204020204" charset="-122"/>
              </a:rPr>
              <a:t>Third Outline Level</a:t>
            </a:r>
            <a:endParaRPr lang="zh-CN" sz="2800">
              <a:solidFill>
                <a:srgbClr val="5A5A5A"/>
              </a:solidFill>
              <a:latin typeface="Calibri" panose="020F0502020204030204"/>
              <a:ea typeface="微软雅黑" panose="020B0503020204020204" charset="-122"/>
            </a:endParaRPr>
          </a:p>
          <a:p>
            <a:pPr lvl="3">
              <a:buSzPct val="75000"/>
              <a:buFont typeface="StarSymbol"/>
              <a:buChar char=""/>
            </a:pPr>
            <a:r>
              <a:rPr lang="zh-CN" sz="2800">
                <a:solidFill>
                  <a:srgbClr val="5A5A5A"/>
                </a:solidFill>
                <a:latin typeface="Calibri" panose="020F0502020204030204"/>
                <a:ea typeface="微软雅黑" panose="020B0503020204020204" charset="-122"/>
              </a:rPr>
              <a:t>Fourth Outline Level</a:t>
            </a:r>
            <a:endParaRPr lang="zh-CN" sz="2800">
              <a:solidFill>
                <a:srgbClr val="5A5A5A"/>
              </a:solidFill>
              <a:latin typeface="Calibri" panose="020F0502020204030204"/>
              <a:ea typeface="微软雅黑" panose="020B0503020204020204" charset="-122"/>
            </a:endParaRPr>
          </a:p>
          <a:p>
            <a:pPr lvl="4">
              <a:buSzPct val="45000"/>
              <a:buFont typeface="StarSymbol"/>
              <a:buChar char=""/>
            </a:pPr>
            <a:r>
              <a:rPr lang="zh-CN" sz="2800">
                <a:solidFill>
                  <a:srgbClr val="5A5A5A"/>
                </a:solidFill>
                <a:latin typeface="Calibri" panose="020F0502020204030204"/>
                <a:ea typeface="微软雅黑" panose="020B0503020204020204" charset="-122"/>
              </a:rPr>
              <a:t>Fifth Outline Level</a:t>
            </a:r>
            <a:endParaRPr lang="zh-CN" sz="2800">
              <a:solidFill>
                <a:srgbClr val="5A5A5A"/>
              </a:solidFill>
              <a:latin typeface="Calibri" panose="020F0502020204030204"/>
              <a:ea typeface="微软雅黑" panose="020B0503020204020204" charset="-122"/>
            </a:endParaRPr>
          </a:p>
          <a:p>
            <a:pPr lvl="5">
              <a:buSzPct val="45000"/>
              <a:buFont typeface="StarSymbol"/>
              <a:buChar char=""/>
            </a:pPr>
            <a:r>
              <a:rPr lang="zh-CN" sz="2800">
                <a:solidFill>
                  <a:srgbClr val="5A5A5A"/>
                </a:solidFill>
                <a:latin typeface="Calibri" panose="020F0502020204030204"/>
                <a:ea typeface="微软雅黑" panose="020B0503020204020204" charset="-122"/>
              </a:rPr>
              <a:t>Sixth Outline Level</a:t>
            </a:r>
            <a:endParaRPr lang="zh-CN" sz="2800">
              <a:solidFill>
                <a:srgbClr val="5A5A5A"/>
              </a:solidFill>
              <a:latin typeface="Calibri" panose="020F0502020204030204"/>
              <a:ea typeface="微软雅黑" panose="020B0503020204020204" charset="-122"/>
            </a:endParaRPr>
          </a:p>
          <a:p>
            <a:pPr>
              <a:lnSpc>
                <a:spcPct val="100000"/>
              </a:lnSpc>
              <a:buFont typeface="Wingdings" panose="05000000000000000000" pitchFamily="2" charset="2"/>
              <a:buChar char=""/>
            </a:pPr>
            <a:r>
              <a:rPr lang="zh-CN" sz="2800">
                <a:solidFill>
                  <a:srgbClr val="5A5A5A"/>
                </a:solidFill>
                <a:latin typeface="Calibri" panose="020F0502020204030204"/>
                <a:ea typeface="微软雅黑" panose="020B0503020204020204" charset="-122"/>
              </a:rPr>
              <a:t>Seventh Outline Level单击此处编辑母版文本样式</a:t>
            </a:r>
            <a:endParaRPr lang="zh-CN" sz="2800">
              <a:solidFill>
                <a:srgbClr val="5A5A5A"/>
              </a:solidFill>
              <a:latin typeface="Calibri" panose="020F0502020204030204"/>
              <a:ea typeface="微软雅黑" panose="020B0503020204020204" charset="-122"/>
            </a:endParaRPr>
          </a:p>
          <a:p/>
        </p:txBody>
      </p:sp>
      <p:pic>
        <p:nvPicPr>
          <p:cNvPr id="180" name="Picture 5"/>
          <p:cNvPicPr/>
          <p:nvPr/>
        </p:nvPicPr>
        <p:blipFill>
          <a:blip r:embed="rId14"/>
          <a:stretch>
            <a:fillRect/>
          </a:stretch>
        </p:blipFill>
        <p:spPr>
          <a:xfrm>
            <a:off x="482400" y="6238080"/>
            <a:ext cx="2016000" cy="472320"/>
          </a:xfrm>
          <a:prstGeom prst="rect">
            <a:avLst/>
          </a:prstGeom>
          <a:ln>
            <a:noFill/>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5" name="Picture 2"/>
          <p:cNvPicPr/>
          <p:nvPr/>
        </p:nvPicPr>
        <p:blipFill>
          <a:blip r:embed="rId13"/>
          <a:stretch>
            <a:fillRect/>
          </a:stretch>
        </p:blipFill>
        <p:spPr>
          <a:xfrm>
            <a:off x="610920" y="306000"/>
            <a:ext cx="1614960" cy="325080"/>
          </a:xfrm>
          <a:prstGeom prst="rect">
            <a:avLst/>
          </a:prstGeom>
          <a:ln>
            <a:noFill/>
          </a:ln>
        </p:spPr>
      </p:pic>
      <p:sp>
        <p:nvSpPr>
          <p:cNvPr id="216" name="CustomShape 1"/>
          <p:cNvSpPr/>
          <p:nvPr/>
        </p:nvSpPr>
        <p:spPr>
          <a:xfrm>
            <a:off x="0" y="6084720"/>
            <a:ext cx="12201480" cy="774360"/>
          </a:xfrm>
          <a:prstGeom prst="rect">
            <a:avLst/>
          </a:prstGeom>
          <a:solidFill>
            <a:srgbClr val="21B6BB"/>
          </a:solidFill>
          <a:ln w="25560">
            <a:noFill/>
          </a:ln>
        </p:spPr>
      </p:sp>
      <p:sp>
        <p:nvSpPr>
          <p:cNvPr id="217" name="CustomShape 2"/>
          <p:cNvSpPr/>
          <p:nvPr/>
        </p:nvSpPr>
        <p:spPr>
          <a:xfrm>
            <a:off x="7029000" y="6247800"/>
            <a:ext cx="4965480" cy="456120"/>
          </a:xfrm>
          <a:prstGeom prst="rect">
            <a:avLst/>
          </a:prstGeom>
          <a:noFill/>
          <a:ln>
            <a:noFill/>
          </a:ln>
        </p:spPr>
        <p:txBody>
          <a:bodyPr lIns="90000" tIns="45000" rIns="90000" bIns="45000"/>
          <a:p>
            <a:pPr algn="r">
              <a:lnSpc>
                <a:spcPct val="100000"/>
              </a:lnSpc>
            </a:pPr>
            <a:r>
              <a:rPr lang="en-US" sz="2400">
                <a:solidFill>
                  <a:srgbClr val="FFFFFF"/>
                </a:solidFill>
                <a:latin typeface="Arial Unicode MS" panose="020B0604020202020204" charset="-122"/>
                <a:ea typeface="Arial Unicode MS" panose="020B0604020202020204" charset="-122"/>
              </a:rPr>
              <a:t>edu.51cto.com</a:t>
            </a:r>
            <a:endParaRPr lang="en-US" sz="2400">
              <a:solidFill>
                <a:srgbClr val="FFFFFF"/>
              </a:solidFill>
              <a:latin typeface="Arial Unicode MS" panose="020B0604020202020204" charset="-122"/>
              <a:ea typeface="Arial Unicode MS" panose="020B0604020202020204" charset="-122"/>
            </a:endParaRPr>
          </a:p>
        </p:txBody>
      </p:sp>
      <p:sp>
        <p:nvSpPr>
          <p:cNvPr id="218" name="CustomShape 3"/>
          <p:cNvSpPr/>
          <p:nvPr/>
        </p:nvSpPr>
        <p:spPr>
          <a:xfrm>
            <a:off x="3240" y="0"/>
            <a:ext cx="12197880" cy="6859080"/>
          </a:xfrm>
          <a:prstGeom prst="rect">
            <a:avLst/>
          </a:prstGeom>
          <a:solidFill>
            <a:srgbClr val="FFFFFF"/>
          </a:solidFill>
          <a:ln w="25560">
            <a:noFill/>
          </a:ln>
        </p:spPr>
      </p:sp>
      <p:sp>
        <p:nvSpPr>
          <p:cNvPr id="219" name="CustomShape 4"/>
          <p:cNvSpPr/>
          <p:nvPr/>
        </p:nvSpPr>
        <p:spPr>
          <a:xfrm>
            <a:off x="5400" y="3285720"/>
            <a:ext cx="12194640" cy="3573360"/>
          </a:xfrm>
          <a:prstGeom prst="rect">
            <a:avLst/>
          </a:prstGeom>
          <a:solidFill>
            <a:srgbClr val="21B6BB"/>
          </a:solidFill>
          <a:ln w="25560">
            <a:noFill/>
          </a:ln>
        </p:spPr>
      </p:sp>
      <p:sp>
        <p:nvSpPr>
          <p:cNvPr id="220" name="CustomShape 5"/>
          <p:cNvSpPr/>
          <p:nvPr/>
        </p:nvSpPr>
        <p:spPr>
          <a:xfrm>
            <a:off x="5019120" y="1703160"/>
            <a:ext cx="7178760" cy="2770920"/>
          </a:xfrm>
          <a:prstGeom prst="rect">
            <a:avLst/>
          </a:prstGeom>
          <a:noFill/>
          <a:ln>
            <a:noFill/>
          </a:ln>
        </p:spPr>
        <p:txBody>
          <a:bodyPr lIns="90000" tIns="45000" rIns="90000" bIns="45000"/>
          <a:p>
            <a:pPr>
              <a:lnSpc>
                <a:spcPct val="100000"/>
              </a:lnSpc>
            </a:pPr>
            <a:r>
              <a:rPr lang="en-US" sz="8800" b="1">
                <a:solidFill>
                  <a:srgbClr val="21B6BB"/>
                </a:solidFill>
                <a:latin typeface="Arial Unicode MS" panose="020B0604020202020204" charset="-122"/>
                <a:ea typeface="Arial Unicode MS" panose="020B0604020202020204" charset="-122"/>
              </a:rPr>
              <a:t>Thank You !</a:t>
            </a:r>
            <a:endParaRPr lang="en-US" sz="8800" b="1">
              <a:solidFill>
                <a:srgbClr val="21B6BB"/>
              </a:solidFill>
              <a:latin typeface="Arial Unicode MS" panose="020B0604020202020204" charset="-122"/>
              <a:ea typeface="Arial Unicode MS" panose="020B0604020202020204" charset="-122"/>
            </a:endParaRPr>
          </a:p>
        </p:txBody>
      </p:sp>
      <p:pic>
        <p:nvPicPr>
          <p:cNvPr id="221" name="Picture 5"/>
          <p:cNvPicPr/>
          <p:nvPr/>
        </p:nvPicPr>
        <p:blipFill>
          <a:blip r:embed="rId14"/>
          <a:stretch>
            <a:fillRect/>
          </a:stretch>
        </p:blipFill>
        <p:spPr>
          <a:xfrm>
            <a:off x="6243120" y="3583080"/>
            <a:ext cx="3960000" cy="927720"/>
          </a:xfrm>
          <a:prstGeom prst="rect">
            <a:avLst/>
          </a:prstGeom>
          <a:ln>
            <a:noFill/>
          </a:ln>
        </p:spPr>
      </p:pic>
      <p:sp>
        <p:nvSpPr>
          <p:cNvPr id="222" name="CustomShape 6"/>
          <p:cNvSpPr/>
          <p:nvPr/>
        </p:nvSpPr>
        <p:spPr>
          <a:xfrm>
            <a:off x="5400" y="3217320"/>
            <a:ext cx="12201480" cy="71640"/>
          </a:xfrm>
          <a:prstGeom prst="rect">
            <a:avLst/>
          </a:prstGeom>
          <a:solidFill>
            <a:srgbClr val="5A5A5A"/>
          </a:solidFill>
          <a:ln w="25560">
            <a:noFill/>
          </a:ln>
        </p:spPr>
      </p:sp>
      <p:sp>
        <p:nvSpPr>
          <p:cNvPr id="223" name="CustomShape 7"/>
          <p:cNvSpPr/>
          <p:nvPr/>
        </p:nvSpPr>
        <p:spPr>
          <a:xfrm>
            <a:off x="1274760" y="1864800"/>
            <a:ext cx="2520000" cy="2520360"/>
          </a:xfrm>
          <a:prstGeom prst="ellipse">
            <a:avLst/>
          </a:prstGeom>
          <a:blipFill>
            <a:blip r:embed="rId15"/>
            <a:stretch>
              <a:fillRect/>
            </a:stretch>
          </a:blipFill>
          <a:ln w="38160">
            <a:solidFill>
              <a:srgbClr val="21B6BB"/>
            </a:solidFill>
            <a:round/>
          </a:ln>
        </p:spPr>
      </p:sp>
      <p:sp>
        <p:nvSpPr>
          <p:cNvPr id="224" name="CustomShape 8"/>
          <p:cNvSpPr/>
          <p:nvPr/>
        </p:nvSpPr>
        <p:spPr>
          <a:xfrm>
            <a:off x="5848560" y="4494600"/>
            <a:ext cx="4388760" cy="639000"/>
          </a:xfrm>
          <a:prstGeom prst="rect">
            <a:avLst/>
          </a:prstGeom>
          <a:noFill/>
          <a:ln>
            <a:noFill/>
          </a:ln>
        </p:spPr>
        <p:txBody>
          <a:bodyPr lIns="90000" tIns="45000" rIns="90000" bIns="45000"/>
          <a:p>
            <a:pPr algn="r">
              <a:lnSpc>
                <a:spcPct val="100000"/>
              </a:lnSpc>
            </a:pPr>
            <a:r>
              <a:rPr lang="en-US" sz="3600">
                <a:solidFill>
                  <a:srgbClr val="FFFFFF"/>
                </a:solidFill>
                <a:latin typeface="Arial Unicode MS" panose="020B0604020202020204" charset="-122"/>
                <a:ea typeface="Arial Unicode MS" panose="020B0604020202020204" charset="-122"/>
              </a:rPr>
              <a:t>edu.51cto.com</a:t>
            </a:r>
            <a:endParaRPr lang="en-US" sz="3600">
              <a:solidFill>
                <a:srgbClr val="FFFFFF"/>
              </a:solidFill>
              <a:latin typeface="Arial Unicode MS" panose="020B0604020202020204" charset="-122"/>
              <a:ea typeface="Arial Unicode MS" panose="020B0604020202020204" charset="-122"/>
            </a:endParaRPr>
          </a:p>
        </p:txBody>
      </p:sp>
      <p:pic>
        <p:nvPicPr>
          <p:cNvPr id="225" name="图片 5"/>
          <p:cNvPicPr/>
          <p:nvPr/>
        </p:nvPicPr>
        <p:blipFill>
          <a:blip r:embed="rId16"/>
          <a:stretch>
            <a:fillRect/>
          </a:stretch>
        </p:blipFill>
        <p:spPr>
          <a:xfrm>
            <a:off x="9195480" y="717840"/>
            <a:ext cx="1940040" cy="390600"/>
          </a:xfrm>
          <a:prstGeom prst="rect">
            <a:avLst/>
          </a:prstGeom>
          <a:ln>
            <a:noFill/>
          </a:ln>
        </p:spPr>
      </p:pic>
      <p:sp>
        <p:nvSpPr>
          <p:cNvPr id="226" name="PlaceHolder 9"/>
          <p:cNvSpPr>
            <a:spLocks noGrp="1"/>
          </p:cNvSpPr>
          <p:nvPr>
            <p:ph type="title"/>
          </p:nvPr>
        </p:nvSpPr>
        <p:spPr>
          <a:xfrm>
            <a:off x="609840" y="273600"/>
            <a:ext cx="10977840" cy="1145160"/>
          </a:xfrm>
          <a:prstGeom prst="rect">
            <a:avLst/>
          </a:prstGeom>
        </p:spPr>
        <p:txBody>
          <a:bodyPr lIns="0" tIns="0" rIns="0" bIns="0" anchor="ctr"/>
          <a:p>
            <a:r>
              <a:rPr lang="zh-CN" sz="2400">
                <a:latin typeface="Calibri" panose="020F0502020204030204"/>
              </a:rPr>
              <a:t>Click to edit the title text format</a:t>
            </a:r>
            <a:endParaRPr lang="zh-CN" sz="2400">
              <a:latin typeface="Calibri" panose="020F0502020204030204"/>
            </a:endParaRPr>
          </a:p>
        </p:txBody>
      </p:sp>
      <p:sp>
        <p:nvSpPr>
          <p:cNvPr id="227" name="PlaceHolder 10"/>
          <p:cNvSpPr>
            <a:spLocks noGrp="1"/>
          </p:cNvSpPr>
          <p:nvPr>
            <p:ph type="body"/>
          </p:nvPr>
        </p:nvSpPr>
        <p:spPr>
          <a:xfrm>
            <a:off x="609840" y="1604880"/>
            <a:ext cx="10977840" cy="3978000"/>
          </a:xfrm>
          <a:prstGeom prst="rect">
            <a:avLst/>
          </a:prstGeom>
        </p:spPr>
        <p:txBody>
          <a:bodyPr lIns="0" tIns="0" rIns="0" bIns="0"/>
          <a:p>
            <a:pPr>
              <a:buSzPct val="45000"/>
              <a:buFont typeface="StarSymbol"/>
              <a:buChar char=""/>
            </a:pPr>
            <a:r>
              <a:rPr lang="zh-CN" sz="2800">
                <a:latin typeface="Calibri" panose="020F0502020204030204"/>
              </a:rPr>
              <a:t>Click to edit the outline text format</a:t>
            </a:r>
            <a:endParaRPr lang="zh-CN" sz="2800">
              <a:latin typeface="Calibri" panose="020F0502020204030204"/>
            </a:endParaRPr>
          </a:p>
          <a:p>
            <a:pPr lvl="1">
              <a:buSzPct val="75000"/>
              <a:buFont typeface="StarSymbol"/>
              <a:buChar char=""/>
            </a:pPr>
            <a:r>
              <a:rPr lang="zh-CN" sz="2400">
                <a:latin typeface="微软雅黑" panose="020B0503020204020204" charset="-122"/>
              </a:rPr>
              <a:t>Second Outline Level</a:t>
            </a:r>
            <a:endParaRPr lang="zh-CN" sz="2400">
              <a:latin typeface="微软雅黑" panose="020B0503020204020204" charset="-122"/>
            </a:endParaRPr>
          </a:p>
          <a:p>
            <a:pPr lvl="2">
              <a:buSzPct val="45000"/>
              <a:buFont typeface="StarSymbol"/>
              <a:buChar char=""/>
            </a:pPr>
            <a:r>
              <a:rPr lang="zh-CN" sz="2400">
                <a:latin typeface="微软雅黑" panose="020B0503020204020204" charset="-122"/>
              </a:rPr>
              <a:t>Third Outline Level</a:t>
            </a:r>
            <a:endParaRPr lang="zh-CN" sz="2400">
              <a:latin typeface="微软雅黑" panose="020B0503020204020204" charset="-122"/>
            </a:endParaRPr>
          </a:p>
          <a:p>
            <a:pPr lvl="3">
              <a:buSzPct val="75000"/>
              <a:buFont typeface="StarSymbol"/>
              <a:buChar char=""/>
            </a:pPr>
            <a:r>
              <a:rPr lang="zh-CN" sz="2400">
                <a:latin typeface="微软雅黑" panose="020B0503020204020204" charset="-122"/>
              </a:rPr>
              <a:t>Fourth Outline Level</a:t>
            </a:r>
            <a:endParaRPr lang="zh-CN" sz="2400">
              <a:latin typeface="微软雅黑" panose="020B0503020204020204" charset="-122"/>
            </a:endParaRPr>
          </a:p>
          <a:p>
            <a:pPr lvl="4">
              <a:buSzPct val="45000"/>
              <a:buFont typeface="StarSymbol"/>
              <a:buChar char=""/>
            </a:pPr>
            <a:r>
              <a:rPr lang="zh-CN" sz="2000">
                <a:latin typeface="微软雅黑" panose="020B0503020204020204" charset="-122"/>
              </a:rPr>
              <a:t>Fifth Outline Level</a:t>
            </a:r>
            <a:endParaRPr lang="zh-CN" sz="2000">
              <a:latin typeface="微软雅黑" panose="020B0503020204020204" charset="-122"/>
            </a:endParaRPr>
          </a:p>
          <a:p>
            <a:pPr lvl="5">
              <a:buSzPct val="45000"/>
              <a:buFont typeface="StarSymbol"/>
              <a:buChar char=""/>
            </a:pPr>
            <a:r>
              <a:rPr lang="zh-CN" sz="2000">
                <a:latin typeface="微软雅黑" panose="020B0503020204020204" charset="-122"/>
              </a:rPr>
              <a:t>Sixth Outline Level</a:t>
            </a:r>
            <a:endParaRPr lang="zh-CN" sz="2000">
              <a:latin typeface="微软雅黑" panose="020B0503020204020204" charset="-122"/>
            </a:endParaRPr>
          </a:p>
          <a:p>
            <a:pPr lvl="6">
              <a:buSzPct val="45000"/>
              <a:buFont typeface="StarSymbol"/>
              <a:buChar char=""/>
            </a:pPr>
            <a:r>
              <a:rPr lang="zh-CN" sz="2000">
                <a:latin typeface="微软雅黑" panose="020B0503020204020204" charset="-122"/>
              </a:rPr>
              <a:t>Seventh Outline Level</a:t>
            </a:r>
            <a:endParaRPr lang="zh-CN" sz="2000">
              <a:latin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image" Target="../media/image37.png"/><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image" Target="../media/image39.pn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770760" y="4501080"/>
            <a:ext cx="10656720" cy="953640"/>
          </a:xfrm>
          <a:prstGeom prst="rect">
            <a:avLst/>
          </a:prstGeom>
        </p:spPr>
        <p:txBody>
          <a:bodyPr anchor="ctr"/>
          <a:p>
            <a:r>
              <a:rPr lang="en-US" altLang="zh-CN" sz="5400">
                <a:latin typeface="Calibri" panose="020F0502020204030204"/>
              </a:rPr>
              <a:t>(9)</a:t>
            </a:r>
            <a:r>
              <a:rPr lang="zh-CN" altLang="zh-CN" sz="5400">
                <a:latin typeface="Calibri" panose="020F0502020204030204"/>
              </a:rPr>
              <a:t>导航基础知识</a:t>
            </a:r>
            <a:endParaRPr lang="zh-CN" altLang="zh-CN" sz="5400">
              <a:latin typeface="Calibri" panose="020F050202020403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18415" y="1057275"/>
            <a:ext cx="12199620" cy="5022850"/>
          </a:xfrm>
        </p:spPr>
        <p:txBody>
          <a:bodyPr/>
          <a:p>
            <a:pPr marL="171450" indent="-171450">
              <a:buFont typeface="Arial" panose="020B0604020202020204" pitchFamily="34" charset="0"/>
              <a:buChar char="•"/>
            </a:pPr>
            <a:r>
              <a:rPr lang="en-US" altLang="zh-CN" sz="2400">
                <a:sym typeface="+mn-ea"/>
              </a:rPr>
              <a:t>Trajectory Rollout</a:t>
            </a:r>
            <a:r>
              <a:rPr lang="zh-CN" altLang="en-US" sz="2400">
                <a:ea typeface="宋体" panose="02010600030101010101" pitchFamily="2" charset="-122"/>
                <a:sym typeface="+mn-ea"/>
              </a:rPr>
              <a:t>和</a:t>
            </a:r>
            <a:r>
              <a:rPr lang="en-US" altLang="zh-CN" sz="2400">
                <a:sym typeface="+mn-ea"/>
              </a:rPr>
              <a:t>Dynamic Window</a:t>
            </a:r>
            <a:r>
              <a:rPr lang="zh-CN" altLang="en-US" sz="2400">
                <a:ea typeface="宋体" panose="02010600030101010101" pitchFamily="2" charset="-122"/>
                <a:sym typeface="+mn-ea"/>
              </a:rPr>
              <a:t> Approach算法的基本思想</a:t>
            </a:r>
            <a:endParaRPr lang="zh-CN" altLang="en-US" sz="2400">
              <a:ea typeface="宋体" panose="02010600030101010101" pitchFamily="2" charset="-122"/>
              <a:sym typeface="+mn-ea"/>
            </a:endParaRPr>
          </a:p>
          <a:p>
            <a:pPr marL="0" indent="0">
              <a:buFont typeface="Arial" panose="020B0604020202020204" pitchFamily="34" charset="0"/>
              <a:buNone/>
            </a:pPr>
            <a:endParaRPr lang="zh-CN" altLang="en-US" sz="2000">
              <a:ea typeface="宋体" panose="02010600030101010101" pitchFamily="2" charset="-122"/>
              <a:sym typeface="+mn-ea"/>
            </a:endParaRPr>
          </a:p>
          <a:p>
            <a:pPr marL="0" indent="0">
              <a:buNone/>
            </a:pPr>
            <a:r>
              <a:rPr lang="zh-CN" altLang="en-US" sz="2000">
                <a:ea typeface="宋体" panose="02010600030101010101" pitchFamily="2" charset="-122"/>
                <a:sym typeface="+mn-ea"/>
              </a:rPr>
              <a:t>     1） 采样机器人当前的状态（dx,dy,dtheta）；</a:t>
            </a:r>
            <a:endParaRPr lang="zh-CN" altLang="en-US" sz="2000">
              <a:ea typeface="宋体" panose="02010600030101010101" pitchFamily="2" charset="-122"/>
              <a:sym typeface="+mn-ea"/>
            </a:endParaRPr>
          </a:p>
          <a:p>
            <a:pPr marL="0" indent="0">
              <a:buNone/>
            </a:pPr>
            <a:r>
              <a:rPr lang="zh-CN" altLang="en-US" sz="2000">
                <a:ea typeface="宋体" panose="02010600030101010101" pitchFamily="2" charset="-122"/>
                <a:sym typeface="+mn-ea"/>
              </a:rPr>
              <a:t>     2） 针对每个采样的速度，计算机器人以该速度模拟行驶一段时间后的状态，得出一条行驶的路线；</a:t>
            </a:r>
            <a:endParaRPr lang="zh-CN" altLang="en-US" sz="2000">
              <a:ea typeface="宋体" panose="02010600030101010101" pitchFamily="2" charset="-122"/>
              <a:sym typeface="+mn-ea"/>
            </a:endParaRPr>
          </a:p>
          <a:p>
            <a:pPr marL="0" indent="0">
              <a:buNone/>
            </a:pPr>
            <a:r>
              <a:rPr lang="zh-CN" altLang="en-US" sz="2000">
                <a:ea typeface="宋体" panose="02010600030101010101" pitchFamily="2" charset="-122"/>
                <a:sym typeface="+mn-ea"/>
              </a:rPr>
              <a:t>     3） 利用一些评价标准为多条路线打分（如与障碍物，目标等的接近度），丢弃不可行的路线；</a:t>
            </a:r>
            <a:endParaRPr lang="zh-CN" altLang="en-US" sz="2000">
              <a:ea typeface="宋体" panose="02010600030101010101" pitchFamily="2" charset="-122"/>
              <a:sym typeface="+mn-ea"/>
            </a:endParaRPr>
          </a:p>
          <a:p>
            <a:pPr marL="0" indent="0">
              <a:buNone/>
            </a:pPr>
            <a:r>
              <a:rPr lang="zh-CN" altLang="en-US" sz="2000">
                <a:ea typeface="宋体" panose="02010600030101010101" pitchFamily="2" charset="-122"/>
                <a:sym typeface="+mn-ea"/>
              </a:rPr>
              <a:t>     4） 根据打分，选择最优路径；</a:t>
            </a:r>
            <a:endParaRPr lang="zh-CN" altLang="en-US" sz="2000">
              <a:ea typeface="宋体" panose="02010600030101010101" pitchFamily="2" charset="-122"/>
              <a:sym typeface="+mn-ea"/>
            </a:endParaRPr>
          </a:p>
          <a:p>
            <a:pPr marL="0" indent="0">
              <a:buNone/>
            </a:pPr>
            <a:r>
              <a:rPr lang="zh-CN" altLang="en-US" sz="2000">
                <a:ea typeface="宋体" panose="02010600030101010101" pitchFamily="2" charset="-122"/>
                <a:sym typeface="+mn-ea"/>
              </a:rPr>
              <a:t>     5） 重复上面过程。</a:t>
            </a:r>
            <a:endParaRPr lang="zh-CN" altLang="en-US" sz="2000">
              <a:ea typeface="宋体" panose="02010600030101010101" pitchFamily="2" charset="-122"/>
              <a:sym typeface="+mn-ea"/>
            </a:endParaRPr>
          </a:p>
          <a:p>
            <a:pPr marL="0" indent="0">
              <a:buNone/>
            </a:pPr>
            <a:r>
              <a:rPr lang="zh-CN" altLang="en-US" sz="2000">
                <a:ea typeface="宋体" panose="02010600030101010101" pitchFamily="2" charset="-122"/>
                <a:sym typeface="+mn-ea"/>
              </a:rPr>
              <a:t>在实际应用中，尽管两者的实际表现相似，但是我们采用</a:t>
            </a:r>
            <a:r>
              <a:rPr lang="en-US" altLang="zh-CN" sz="2000">
                <a:ea typeface="宋体" panose="02010600030101010101" pitchFamily="2" charset="-122"/>
                <a:sym typeface="+mn-ea"/>
              </a:rPr>
              <a:t>DWA</a:t>
            </a:r>
            <a:r>
              <a:rPr lang="zh-CN" altLang="en-US" sz="2000">
                <a:ea typeface="宋体" panose="02010600030101010101" pitchFamily="2" charset="-122"/>
                <a:sym typeface="+mn-ea"/>
              </a:rPr>
              <a:t>算法，因为</a:t>
            </a:r>
            <a:endParaRPr lang="zh-CN" altLang="en-US" sz="2000">
              <a:ea typeface="宋体" panose="02010600030101010101" pitchFamily="2" charset="-122"/>
              <a:sym typeface="+mn-ea"/>
            </a:endParaRPr>
          </a:p>
          <a:p>
            <a:pPr marL="0" indent="0">
              <a:buNone/>
            </a:pPr>
            <a:r>
              <a:rPr lang="zh-CN" altLang="en-US" sz="2000">
                <a:ea typeface="宋体" panose="02010600030101010101" pitchFamily="2" charset="-122"/>
                <a:sym typeface="+mn-ea"/>
              </a:rPr>
              <a:t>它采样的区域小，相对来说更加有效一些。</a:t>
            </a:r>
            <a:endParaRPr lang="zh-CN" altLang="en-US" sz="2000">
              <a:ea typeface="宋体" panose="02010600030101010101" pitchFamily="2" charset="-122"/>
              <a:sym typeface="+mn-ea"/>
            </a:endParaRPr>
          </a:p>
        </p:txBody>
      </p:sp>
      <p:pic>
        <p:nvPicPr>
          <p:cNvPr id="4" name="图片 3"/>
          <p:cNvPicPr>
            <a:picLocks noChangeAspect="1"/>
          </p:cNvPicPr>
          <p:nvPr/>
        </p:nvPicPr>
        <p:blipFill>
          <a:blip r:embed="rId1"/>
          <a:srcRect l="17642" t="2295" r="18109" b="-1530"/>
          <a:stretch>
            <a:fillRect/>
          </a:stretch>
        </p:blipFill>
        <p:spPr>
          <a:xfrm>
            <a:off x="8343900" y="2744470"/>
            <a:ext cx="3672205" cy="3130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10160" y="1040130"/>
            <a:ext cx="12182475" cy="5032375"/>
          </a:xfrm>
        </p:spPr>
        <p:txBody>
          <a:bodyPr/>
          <a:p>
            <a:pPr marL="171450" indent="-171450">
              <a:buFont typeface="Wingdings" panose="05000000000000000000" charset="0"/>
              <a:buChar char="l"/>
            </a:pPr>
            <a:r>
              <a:rPr lang="zh-CN" altLang="en-US" sz="2400"/>
              <a:t>base_local_planner.yaml</a:t>
            </a:r>
            <a:endParaRPr lang="zh-CN" altLang="en-US" sz="2400"/>
          </a:p>
          <a:p>
            <a:r>
              <a:rPr lang="zh-CN" altLang="en-US" sz="1600"/>
              <a:t>TrajectoryPlannerROS:</a:t>
            </a:r>
            <a:endParaRPr lang="zh-CN" altLang="en-US" sz="1600"/>
          </a:p>
          <a:p>
            <a:r>
              <a:rPr lang="zh-CN" altLang="en-US" sz="1600"/>
              <a:t>#机器人加速度限制</a:t>
            </a:r>
            <a:endParaRPr lang="zh-CN" altLang="en-US" sz="1600"/>
          </a:p>
          <a:p>
            <a:r>
              <a:rPr lang="zh-CN" altLang="en-US" sz="1600"/>
              <a:t>acc_lim_th: 3.2</a:t>
            </a:r>
            <a:endParaRPr lang="zh-CN" altLang="en-US" sz="1600"/>
          </a:p>
          <a:p>
            <a:r>
              <a:rPr lang="zh-CN" altLang="en-US" sz="1600"/>
              <a:t>acc_lim_x: 2.5</a:t>
            </a:r>
            <a:endParaRPr lang="zh-CN" altLang="en-US" sz="1600"/>
          </a:p>
          <a:p>
            <a:r>
              <a:rPr lang="zh-CN" altLang="en-US" sz="1600"/>
              <a:t>acc_lim_y: 2.5</a:t>
            </a:r>
            <a:endParaRPr lang="zh-CN" altLang="en-US" sz="1600"/>
          </a:p>
          <a:p>
            <a:r>
              <a:rPr lang="zh-CN" altLang="en-US" sz="1600"/>
              <a:t>#机器人速度限制</a:t>
            </a:r>
            <a:endParaRPr lang="zh-CN" altLang="en-US" sz="1600"/>
          </a:p>
          <a:p>
            <a:r>
              <a:rPr lang="zh-CN" altLang="en-US" sz="1600"/>
              <a:t>max_vel_x: 0.65</a:t>
            </a:r>
            <a:endParaRPr lang="zh-CN" altLang="en-US" sz="1600"/>
          </a:p>
          <a:p>
            <a:r>
              <a:rPr lang="zh-CN" altLang="en-US" sz="1600"/>
              <a:t>min_vel_x: 0.1</a:t>
            </a:r>
            <a:endParaRPr lang="zh-CN" altLang="en-US" sz="1600"/>
          </a:p>
          <a:p>
            <a:r>
              <a:rPr lang="zh-CN" altLang="en-US" sz="1600"/>
              <a:t>max_rotational_vel: 1.0</a:t>
            </a:r>
            <a:endParaRPr lang="zh-CN" altLang="en-US" sz="1600"/>
          </a:p>
          <a:p>
            <a:r>
              <a:rPr lang="zh-CN" altLang="en-US" sz="1600"/>
              <a:t>min_in_place_rotational_vel: 0.4 就地旋转</a:t>
            </a:r>
            <a:endParaRPr lang="zh-CN" altLang="en-US" sz="1600"/>
          </a:p>
          <a:p>
            <a:r>
              <a:rPr lang="zh-CN" altLang="en-US" sz="1600"/>
              <a:t>#当机器人卡住时退出速度</a:t>
            </a:r>
            <a:endParaRPr lang="en-US" altLang="zh-CN" sz="1600"/>
          </a:p>
          <a:p>
            <a:r>
              <a:rPr lang="zh-CN" altLang="en-US" sz="1600"/>
              <a:t>escape_vel: -0.1</a:t>
            </a:r>
            <a:endParaRPr lang="zh-CN" altLang="en-US" sz="1600"/>
          </a:p>
          <a:p>
            <a:r>
              <a:rPr lang="zh-CN" altLang="en-US" sz="1600"/>
              <a:t>#是否为全向轮，</a:t>
            </a:r>
            <a:r>
              <a:rPr lang="en-US" altLang="zh-CN" sz="1600"/>
              <a:t>false</a:t>
            </a:r>
            <a:r>
              <a:rPr lang="zh-CN" altLang="en-US" sz="1600">
                <a:ea typeface="宋体" panose="02010600030101010101" pitchFamily="2" charset="-122"/>
              </a:rPr>
              <a:t>为差分轮</a:t>
            </a:r>
            <a:endParaRPr lang="zh-CN" altLang="en-US" sz="1600">
              <a:ea typeface="宋体" panose="02010600030101010101" pitchFamily="2" charset="-122"/>
            </a:endParaRPr>
          </a:p>
          <a:p>
            <a:r>
              <a:rPr lang="zh-CN" altLang="en-US" sz="1600"/>
              <a:t>holonomic_robot: true</a:t>
            </a:r>
            <a:endParaRPr lang="zh-CN" altLang="en-US" sz="1600"/>
          </a:p>
          <a:p>
            <a:r>
              <a:rPr lang="zh-CN" altLang="en-US" sz="1600"/>
              <a:t>#因为我们设定为全向轮，这里设定</a:t>
            </a:r>
            <a:r>
              <a:rPr lang="en-US" altLang="zh-CN" sz="1600"/>
              <a:t>y</a:t>
            </a:r>
            <a:r>
              <a:rPr lang="zh-CN" altLang="en-US" sz="1600">
                <a:ea typeface="宋体" panose="02010600030101010101" pitchFamily="2" charset="-122"/>
              </a:rPr>
              <a:t>轴速度</a:t>
            </a:r>
            <a:r>
              <a:rPr lang="zh-CN" altLang="en-US" sz="1600"/>
              <a:t> </a:t>
            </a:r>
            <a:endParaRPr lang="zh-CN" altLang="en-US" sz="1600"/>
          </a:p>
          <a:p>
            <a:r>
              <a:rPr lang="zh-CN" altLang="en-US" sz="1600"/>
              <a:t>y_vels: [-0.3, -0.1, 0.1, -0.3]</a:t>
            </a:r>
            <a:endParaRPr lang="zh-CN" altLang="en-US" sz="1600"/>
          </a:p>
          <a:p>
            <a:pPr marL="0" indent="0">
              <a:buNone/>
            </a:pPr>
            <a:r>
              <a:rPr lang="zh-CN" altLang="en-US" sz="1600">
                <a:sym typeface="+mn-ea"/>
              </a:rPr>
              <a:t>#到达目标的容差</a:t>
            </a:r>
            <a:endParaRPr lang="zh-CN" altLang="en-US" sz="1600"/>
          </a:p>
          <a:p>
            <a:pPr marL="0" indent="0">
              <a:buNone/>
            </a:pPr>
            <a:r>
              <a:rPr lang="zh-CN" altLang="en-US" sz="1600">
                <a:sym typeface="+mn-ea"/>
              </a:rPr>
              <a:t>xy_goal_tolerance: 0.1</a:t>
            </a:r>
            <a:endParaRPr lang="zh-CN" altLang="en-US" sz="1600"/>
          </a:p>
          <a:p>
            <a:pPr marL="0" indent="0">
              <a:buNone/>
            </a:pPr>
            <a:r>
              <a:rPr lang="zh-CN" altLang="en-US" sz="1600">
                <a:sym typeface="+mn-ea"/>
              </a:rPr>
              <a:t>yaw_goal_tolerance: 0.05</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15240" y="1005840"/>
            <a:ext cx="12225020" cy="5057775"/>
          </a:xfrm>
        </p:spPr>
        <p:txBody>
          <a:bodyPr/>
          <a:p>
            <a:pPr marL="171450" indent="-171450">
              <a:buFont typeface="Arial" panose="020B0604020202020204" pitchFamily="34" charset="0"/>
              <a:buChar char="•"/>
            </a:pPr>
            <a:r>
              <a:rPr lang="zh-CN" altLang="en-US" sz="2400">
                <a:sym typeface="+mn-ea"/>
              </a:rPr>
              <a:t>base_local_planner.yaml（续）</a:t>
            </a:r>
            <a:endParaRPr lang="zh-CN" altLang="en-US" sz="1600"/>
          </a:p>
          <a:p>
            <a:pPr marL="0" indent="0">
              <a:buNone/>
            </a:pPr>
            <a:r>
              <a:rPr lang="zh-CN" altLang="en-US" sz="1600"/>
              <a:t>sim_time: 1.7</a:t>
            </a:r>
            <a:endParaRPr lang="zh-CN" altLang="en-US" sz="1600"/>
          </a:p>
          <a:p>
            <a:pPr marL="0" indent="0">
              <a:buNone/>
            </a:pPr>
            <a:r>
              <a:rPr lang="zh-CN" altLang="en-US" sz="1600"/>
              <a:t>sim_granularity: 0.025  </a:t>
            </a:r>
            <a:r>
              <a:rPr lang="en-US" altLang="zh-CN" sz="1600"/>
              <a:t>#</a:t>
            </a:r>
            <a:r>
              <a:rPr lang="zh-CN" altLang="en-US" sz="1600"/>
              <a:t>给定路径点间的步长</a:t>
            </a:r>
            <a:endParaRPr lang="zh-CN" altLang="en-US" sz="1600"/>
          </a:p>
          <a:p>
            <a:pPr marL="0" indent="0">
              <a:buNone/>
            </a:pPr>
            <a:r>
              <a:rPr lang="zh-CN" altLang="en-US" sz="1600"/>
              <a:t>vx_samples: 3 </a:t>
            </a:r>
            <a:r>
              <a:rPr lang="en-US" altLang="zh-CN" sz="1600"/>
              <a:t>#x</a:t>
            </a:r>
            <a:r>
              <a:rPr lang="zh-CN" altLang="en-US" sz="1600">
                <a:ea typeface="宋体" panose="02010600030101010101" pitchFamily="2" charset="-122"/>
              </a:rPr>
              <a:t>轴速度方向上取样的数量</a:t>
            </a:r>
            <a:endParaRPr lang="zh-CN" altLang="en-US" sz="1600">
              <a:ea typeface="宋体" panose="02010600030101010101" pitchFamily="2" charset="-122"/>
            </a:endParaRPr>
          </a:p>
          <a:p>
            <a:pPr marL="0" indent="0">
              <a:buNone/>
            </a:pPr>
            <a:r>
              <a:rPr lang="zh-CN" altLang="en-US" sz="1600"/>
              <a:t>vtheta_samples: 20 </a:t>
            </a:r>
            <a:r>
              <a:rPr lang="en-US" altLang="zh-CN" sz="1600"/>
              <a:t>#</a:t>
            </a:r>
            <a:r>
              <a:rPr lang="en-US" altLang="en-US" sz="1600">
                <a:sym typeface="+mn-ea"/>
              </a:rPr>
              <a:t>theta</a:t>
            </a:r>
            <a:r>
              <a:rPr lang="zh-CN" altLang="en-US" sz="1600">
                <a:ea typeface="宋体" panose="02010600030101010101" pitchFamily="2" charset="-122"/>
                <a:sym typeface="+mn-ea"/>
              </a:rPr>
              <a:t>速度方向上取样的数量</a:t>
            </a:r>
            <a:endParaRPr lang="zh-CN" altLang="en-US" sz="1000"/>
          </a:p>
          <a:p>
            <a:pPr marL="0" indent="0">
              <a:buNone/>
            </a:pPr>
            <a:r>
              <a:rPr lang="zh-CN" altLang="en-US" sz="1600"/>
              <a:t>#Parameters for scoring trajectories</a:t>
            </a:r>
            <a:endParaRPr lang="zh-CN" altLang="en-US" sz="1600"/>
          </a:p>
          <a:p>
            <a:pPr marL="0" indent="0">
              <a:buNone/>
            </a:pPr>
            <a:r>
              <a:rPr lang="zh-CN" altLang="en-US" sz="1600"/>
              <a:t>pdist_scale: 0</a:t>
            </a:r>
            <a:r>
              <a:rPr lang="en-US" altLang="zh-CN" sz="1600"/>
              <a:t>.6</a:t>
            </a:r>
            <a:r>
              <a:rPr lang="zh-CN" altLang="en-US" sz="1600">
                <a:ea typeface="宋体" panose="02010600030101010101" pitchFamily="2" charset="-122"/>
              </a:rPr>
              <a:t>控制器与给定路线距离远近的权重</a:t>
            </a:r>
            <a:endParaRPr lang="zh-CN" altLang="en-US" sz="1600">
              <a:ea typeface="宋体" panose="02010600030101010101" pitchFamily="2" charset="-122"/>
            </a:endParaRPr>
          </a:p>
          <a:p>
            <a:pPr marL="0" indent="0">
              <a:buNone/>
            </a:pPr>
            <a:r>
              <a:rPr lang="zh-CN" altLang="en-US" sz="1600"/>
              <a:t>gdist_scale: 0.</a:t>
            </a:r>
            <a:r>
              <a:rPr lang="en-US" altLang="zh-CN" sz="1600"/>
              <a:t>8</a:t>
            </a:r>
            <a:r>
              <a:rPr lang="zh-CN" altLang="en-US" sz="1600">
                <a:ea typeface="宋体" panose="02010600030101010101" pitchFamily="2" charset="-122"/>
              </a:rPr>
              <a:t>控制器到达局部目标以及控制速度偏差的权重</a:t>
            </a:r>
            <a:endParaRPr lang="zh-CN" altLang="en-US" sz="1600">
              <a:ea typeface="宋体" panose="02010600030101010101" pitchFamily="2" charset="-122"/>
            </a:endParaRPr>
          </a:p>
          <a:p>
            <a:pPr marL="0" indent="0">
              <a:buNone/>
            </a:pPr>
            <a:r>
              <a:rPr lang="zh-CN" altLang="en-US" sz="1600"/>
              <a:t>occdist_scale: 0.01控制器如何避免障碍物的权重</a:t>
            </a:r>
            <a:endParaRPr lang="zh-CN" altLang="en-US" sz="1600"/>
          </a:p>
          <a:p>
            <a:pPr marL="0" indent="0">
              <a:buNone/>
            </a:pPr>
            <a:r>
              <a:rPr lang="zh-CN" altLang="en-US" sz="1600"/>
              <a:t>heading_lookahead: 0.325为不同就地旋转路线打分时应参考的前方距离</a:t>
            </a:r>
            <a:endParaRPr lang="zh-CN" altLang="en-US" sz="1600"/>
          </a:p>
          <a:p>
            <a:pPr marL="0" indent="0">
              <a:buNone/>
            </a:pPr>
            <a:r>
              <a:rPr lang="zh-CN" altLang="en-US" sz="1600"/>
              <a:t>dwa: true</a:t>
            </a:r>
            <a:endParaRPr lang="zh-CN" altLang="en-US" sz="1600"/>
          </a:p>
          <a:p>
            <a:pPr marL="0" indent="0">
              <a:buNone/>
            </a:pPr>
            <a:r>
              <a:rPr lang="zh-CN" altLang="en-US" sz="1600"/>
              <a:t>#How far the robot must travel before oscillation flags are reset</a:t>
            </a:r>
            <a:endParaRPr lang="zh-CN" altLang="en-US" sz="1600"/>
          </a:p>
          <a:p>
            <a:pPr marL="0" indent="0">
              <a:buNone/>
            </a:pPr>
            <a:r>
              <a:rPr lang="zh-CN" altLang="en-US" sz="1600"/>
              <a:t>oscillation_reset_dist: 0.05晃动标签被重置之前机器人应该移动的距离</a:t>
            </a:r>
            <a:endParaRPr lang="zh-CN" altLang="en-US" sz="1600"/>
          </a:p>
          <a:p>
            <a:pPr marL="0" indent="0">
              <a:buNone/>
            </a:pPr>
            <a:r>
              <a:rPr lang="zh-CN" altLang="en-US" sz="1600"/>
              <a:t>#Eat up the plan as the robot moves along it</a:t>
            </a:r>
            <a:endParaRPr lang="zh-CN" altLang="en-US" sz="1600"/>
          </a:p>
          <a:p>
            <a:pPr marL="0" indent="0">
              <a:buNone/>
            </a:pPr>
            <a:r>
              <a:rPr lang="zh-CN" altLang="en-US" sz="1600"/>
              <a:t>prune_plan: true   </a:t>
            </a:r>
            <a:r>
              <a:rPr lang="en-US" altLang="zh-CN" sz="1600"/>
              <a:t>1m</a:t>
            </a:r>
            <a:r>
              <a:rPr lang="zh-CN" altLang="en-US" sz="1600">
                <a:ea typeface="宋体" panose="02010600030101010101" pitchFamily="2" charset="-122"/>
              </a:rPr>
              <a:t>之后减掉</a:t>
            </a:r>
            <a:endParaRPr lang="zh-CN" altLang="en-US" sz="160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9525" y="1057275"/>
            <a:ext cx="12157075" cy="5014595"/>
          </a:xfrm>
        </p:spPr>
        <p:txBody>
          <a:bodyPr/>
          <a:p>
            <a:pPr marL="342900" indent="-342900">
              <a:buFont typeface="Arial" panose="020B0604020202020204" pitchFamily="34" charset="0"/>
              <a:buChar char="•"/>
            </a:pPr>
            <a:r>
              <a:rPr lang="zh-CN" altLang="en-US" sz="2400"/>
              <a:t>Global Planner</a:t>
            </a:r>
            <a:endParaRPr lang="zh-CN" altLang="en-US" sz="2400"/>
          </a:p>
          <a:p>
            <a:pPr marL="0" indent="0">
              <a:buNone/>
            </a:pPr>
            <a:r>
              <a:rPr lang="zh-CN" altLang="en-US" sz="1800"/>
              <a:t>在机器人运动之前，根据给定的目标位置进行总体路径的规划，为navigation的全局规划器，接受costmap生成的 global costmap 规划出从起始点到目标点的路径，为local_planner作出参考。 NavFn 为路径规划提供了快速插值的导航功能</a:t>
            </a:r>
            <a:endParaRPr lang="zh-CN" altLang="en-US" sz="1800"/>
          </a:p>
          <a:p>
            <a:pPr marL="0" indent="0">
              <a:buNone/>
            </a:pPr>
            <a:r>
              <a:rPr lang="zh-CN" altLang="en-US" sz="2000"/>
              <a:t>发布的主题</a:t>
            </a:r>
            <a:endParaRPr lang="zh-CN" altLang="en-US" sz="2000"/>
          </a:p>
          <a:p>
            <a:pPr marL="0" indent="0">
              <a:buFont typeface="Arial" panose="020B0604020202020204" pitchFamily="34" charset="0"/>
              <a:buNone/>
            </a:pPr>
            <a:r>
              <a:rPr lang="zh-CN" altLang="en-US" sz="1800"/>
              <a:t>plan (nav_msgs/Path)</a:t>
            </a:r>
            <a:endParaRPr lang="zh-CN" altLang="en-US" sz="1800"/>
          </a:p>
          <a:p>
            <a:pPr marL="0" indent="0">
              <a:buFont typeface="Arial" panose="020B0604020202020204" pitchFamily="34" charset="0"/>
              <a:buNone/>
            </a:pP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p:nvPr>
        </p:nvSpPr>
        <p:spPr>
          <a:xfrm>
            <a:off x="5758815" y="2249805"/>
            <a:ext cx="5326380" cy="2031365"/>
          </a:xfrm>
        </p:spPr>
        <p:txBody>
          <a:bodyPr/>
          <a:p>
            <a:r>
              <a:rPr lang="zh-CN" altLang="en-US" sz="3600">
                <a:sym typeface="+mn-ea"/>
              </a:rPr>
              <a:t>代价地图</a:t>
            </a:r>
            <a:endParaRPr lang="zh-CN" altLang="en-US"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15240" y="1031240"/>
            <a:ext cx="12189460" cy="5040630"/>
          </a:xfrm>
        </p:spPr>
        <p:txBody>
          <a:bodyPr/>
          <a:p>
            <a:pPr marL="342900" indent="-342900">
              <a:buFont typeface="Arial" panose="020B0604020202020204" pitchFamily="34" charset="0"/>
              <a:buChar char="•"/>
            </a:pPr>
            <a:r>
              <a:rPr lang="zh-CN" altLang="en-US" sz="2400"/>
              <a:t>代价地图</a:t>
            </a:r>
            <a:endParaRPr lang="zh-CN" altLang="en-US" sz="2400"/>
          </a:p>
          <a:p>
            <a:pPr marL="0" indent="0">
              <a:buNone/>
            </a:pPr>
            <a:r>
              <a:rPr lang="zh-CN" altLang="en-US" sz="1800">
                <a:ea typeface="宋体" panose="02010600030101010101" pitchFamily="2" charset="-122"/>
              </a:rPr>
              <a:t>代价地图是一种基于环境的覆盖网格地图（</a:t>
            </a:r>
            <a:r>
              <a:rPr lang="en-US" altLang="zh-CN" sz="1800">
                <a:ea typeface="宋体" panose="02010600030101010101" pitchFamily="2" charset="-122"/>
              </a:rPr>
              <a:t>occupancy grid map</a:t>
            </a:r>
            <a:r>
              <a:rPr lang="zh-CN" altLang="en-US" sz="1800">
                <a:ea typeface="宋体" panose="02010600030101010101" pitchFamily="2" charset="-122"/>
              </a:rPr>
              <a:t>）和用户指定膨胀系数，表示安全区域的栅格；在</a:t>
            </a:r>
            <a:r>
              <a:rPr lang="en-US" altLang="zh-CN" sz="1800">
                <a:ea typeface="宋体" panose="02010600030101010101" pitchFamily="2" charset="-122"/>
              </a:rPr>
              <a:t>ROS</a:t>
            </a:r>
            <a:r>
              <a:rPr lang="zh-CN" altLang="en-US" sz="1800">
                <a:ea typeface="宋体" panose="02010600030101010101" pitchFamily="2" charset="-122"/>
              </a:rPr>
              <a:t>中，有两种类型的代价地图，分别是Global costmap 和</a:t>
            </a:r>
            <a:r>
              <a:rPr lang="en-US" altLang="zh-CN" sz="1800">
                <a:ea typeface="宋体" panose="02010600030101010101" pitchFamily="2" charset="-122"/>
              </a:rPr>
              <a:t> Local costmap</a:t>
            </a:r>
            <a:endParaRPr lang="en-US" altLang="zh-CN" sz="1800">
              <a:ea typeface="宋体" panose="02010600030101010101" pitchFamily="2" charset="-122"/>
            </a:endParaRPr>
          </a:p>
          <a:p>
            <a:pPr marL="0" indent="0">
              <a:buNone/>
            </a:pPr>
            <a:r>
              <a:rPr lang="zh-CN" altLang="en-US" sz="1800">
                <a:ea typeface="宋体" panose="02010600030101010101" pitchFamily="2" charset="-122"/>
              </a:rPr>
              <a:t>订阅的主题</a:t>
            </a:r>
            <a:endParaRPr lang="zh-CN" altLang="en-US" sz="1800">
              <a:ea typeface="宋体" panose="02010600030101010101" pitchFamily="2" charset="-122"/>
            </a:endParaRPr>
          </a:p>
          <a:p>
            <a:pPr marL="0" indent="0">
              <a:buNone/>
            </a:pPr>
            <a:r>
              <a:rPr lang="zh-CN" altLang="en-US" sz="1800">
                <a:ea typeface="宋体" panose="02010600030101010101" pitchFamily="2" charset="-122"/>
              </a:rPr>
              <a:t>footprint (geometry_msgs/Polygon)</a:t>
            </a:r>
            <a:endParaRPr lang="zh-CN" altLang="en-US" sz="1800">
              <a:ea typeface="宋体" panose="02010600030101010101" pitchFamily="2" charset="-122"/>
            </a:endParaRPr>
          </a:p>
          <a:p>
            <a:pPr marL="0" indent="0">
              <a:buNone/>
            </a:pPr>
            <a:r>
              <a:rPr lang="zh-CN" altLang="en-US" sz="1800">
                <a:ea typeface="宋体" panose="02010600030101010101" pitchFamily="2" charset="-122"/>
              </a:rPr>
              <a:t>发布的主题</a:t>
            </a:r>
            <a:endParaRPr lang="zh-CN" altLang="en-US" sz="1800">
              <a:ea typeface="宋体" panose="02010600030101010101" pitchFamily="2" charset="-122"/>
            </a:endParaRPr>
          </a:p>
          <a:p>
            <a:pPr marL="0" indent="0">
              <a:buNone/>
            </a:pPr>
            <a:r>
              <a:rPr lang="zh-CN" altLang="en-US" sz="1800">
                <a:ea typeface="宋体" panose="02010600030101010101" pitchFamily="2" charset="-122"/>
              </a:rPr>
              <a:t>grid (nav_msgs/OccupancyGrid)</a:t>
            </a:r>
            <a:endParaRPr lang="zh-CN" altLang="en-US" sz="1800">
              <a:ea typeface="宋体" panose="02010600030101010101" pitchFamily="2" charset="-122"/>
            </a:endParaRPr>
          </a:p>
          <a:p>
            <a:pPr marL="0" indent="0">
              <a:buNone/>
            </a:pPr>
            <a:r>
              <a:rPr lang="zh-CN" altLang="en-US" sz="1800">
                <a:ea typeface="宋体" panose="02010600030101010101" pitchFamily="2" charset="-122"/>
              </a:rPr>
              <a:t>grid_updates (map_msgs/OccupancyGridUpdate)</a:t>
            </a:r>
            <a:endParaRPr lang="zh-CN" altLang="en-US" sz="1800">
              <a:ea typeface="宋体" panose="02010600030101010101" pitchFamily="2" charset="-122"/>
            </a:endParaRPr>
          </a:p>
          <a:p>
            <a:pPr marL="0" indent="0">
              <a:buNone/>
            </a:pPr>
            <a:r>
              <a:rPr lang="zh-CN" altLang="en-US" sz="1800">
                <a:ea typeface="宋体" panose="02010600030101010101" pitchFamily="2" charset="-122"/>
              </a:rPr>
              <a:t>voxel_grid (costmap_2d/VoxelGrid)</a:t>
            </a:r>
            <a:endParaRPr lang="zh-CN" altLang="en-US" sz="180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550785" y="2321560"/>
            <a:ext cx="4623435" cy="37503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635" y="1014095"/>
            <a:ext cx="12183745" cy="5057775"/>
          </a:xfrm>
        </p:spPr>
        <p:txBody>
          <a:bodyPr/>
          <a:p>
            <a:pPr marL="342900" indent="-342900">
              <a:buFont typeface="Arial" panose="020B0604020202020204" pitchFamily="34" charset="0"/>
              <a:buChar char="•"/>
            </a:pPr>
            <a:r>
              <a:rPr lang="zh-CN" altLang="en-US" sz="2400"/>
              <a:t>膨胀</a:t>
            </a:r>
            <a:endParaRPr lang="zh-CN" altLang="en-US" sz="2400"/>
          </a:p>
          <a:p>
            <a:pPr marL="342900" indent="-342900">
              <a:buFont typeface="Arial" panose="020B0604020202020204" pitchFamily="34" charset="0"/>
              <a:buChar char="•"/>
            </a:pPr>
            <a:r>
              <a:rPr lang="zh-CN" altLang="en-US" sz="2400"/>
              <a:t>更新地图</a:t>
            </a:r>
            <a:endParaRPr lang="zh-CN" altLang="en-US" sz="2400"/>
          </a:p>
          <a:p>
            <a:pPr marL="0" indent="0">
              <a:buFont typeface="Arial" panose="020B0604020202020204" pitchFamily="34" charset="0"/>
              <a:buNone/>
            </a:pPr>
            <a:r>
              <a:rPr lang="zh-CN" altLang="en-US" sz="1800">
                <a:sym typeface="+mn-ea"/>
              </a:rPr>
              <a:t>update_frequency参数指定代价地图更新</a:t>
            </a:r>
            <a:endParaRPr lang="zh-CN" altLang="en-US" sz="1800">
              <a:sym typeface="+mn-ea"/>
            </a:endParaRPr>
          </a:p>
          <a:p>
            <a:pPr marL="0" indent="0">
              <a:buFont typeface="Arial" panose="020B0604020202020204" pitchFamily="34" charset="0"/>
              <a:buNone/>
            </a:pPr>
            <a:r>
              <a:rPr lang="zh-CN" altLang="en-US" sz="1800">
                <a:sym typeface="+mn-ea"/>
              </a:rPr>
              <a:t>地图的频率</a:t>
            </a:r>
            <a:endParaRPr lang="zh-CN" altLang="en-US" sz="1800">
              <a:sym typeface="+mn-ea"/>
            </a:endParaRPr>
          </a:p>
          <a:p>
            <a:pPr marL="285750" indent="-285750">
              <a:buFont typeface="Arial" panose="020B0604020202020204" pitchFamily="34" charset="0"/>
              <a:buChar char="•"/>
            </a:pPr>
            <a:r>
              <a:rPr lang="zh-CN" altLang="en-US" sz="1800">
                <a:sym typeface="+mn-ea"/>
              </a:rPr>
              <a:t>在每一轮循环中：</a:t>
            </a:r>
            <a:endParaRPr lang="zh-CN" altLang="en-US" sz="1800">
              <a:sym typeface="+mn-ea"/>
            </a:endParaRPr>
          </a:p>
          <a:p>
            <a:pPr marL="285750" indent="-285750">
              <a:buFont typeface="Arial" panose="020B0604020202020204" pitchFamily="34" charset="0"/>
              <a:buChar char="•"/>
            </a:pPr>
            <a:r>
              <a:rPr lang="zh-CN" altLang="en-US" sz="1600"/>
              <a:t>传感器数据</a:t>
            </a:r>
            <a:r>
              <a:rPr lang="zh-CN" altLang="en-US" sz="1600">
                <a:sym typeface="+mn-ea"/>
              </a:rPr>
              <a:t>输入</a:t>
            </a:r>
            <a:endParaRPr lang="zh-CN" altLang="en-US" sz="1600">
              <a:sym typeface="+mn-ea"/>
            </a:endParaRPr>
          </a:p>
          <a:p>
            <a:pPr marL="285750" indent="-285750">
              <a:buFont typeface="Arial" panose="020B0604020202020204" pitchFamily="34" charset="0"/>
              <a:buChar char="•"/>
            </a:pPr>
            <a:r>
              <a:rPr lang="zh-CN" altLang="en-US" sz="1400">
                <a:ea typeface="宋体" panose="02010600030101010101" pitchFamily="2" charset="-122"/>
                <a:sym typeface="+mn-ea"/>
              </a:rPr>
              <a:t>在代价地图中标记和清除障碍物信息</a:t>
            </a:r>
            <a:endParaRPr lang="zh-CN" altLang="en-US" sz="1400">
              <a:ea typeface="宋体" panose="02010600030101010101" pitchFamily="2" charset="-122"/>
              <a:sym typeface="+mn-ea"/>
            </a:endParaRPr>
          </a:p>
          <a:p>
            <a:pPr marL="285750" indent="-285750">
              <a:buFont typeface="Arial" panose="020B0604020202020204" pitchFamily="34" charset="0"/>
              <a:buChar char="•"/>
            </a:pPr>
            <a:r>
              <a:rPr lang="zh-CN" altLang="en-US" sz="1600"/>
              <a:t>在代价地图中为覆盖结构赋恰当值，代价地图中每一个</a:t>
            </a:r>
            <a:endParaRPr lang="zh-CN" altLang="en-US" sz="1600"/>
          </a:p>
          <a:p>
            <a:pPr marL="0" indent="0">
              <a:buFont typeface="Arial" panose="020B0604020202020204" pitchFamily="34" charset="0"/>
              <a:buNone/>
            </a:pPr>
            <a:r>
              <a:rPr lang="zh-CN" altLang="en-US" sz="1600"/>
              <a:t>     单元有一个整数值，</a:t>
            </a:r>
            <a:r>
              <a:rPr lang="en-US" altLang="zh-CN" sz="1600"/>
              <a:t>0</a:t>
            </a:r>
            <a:r>
              <a:rPr lang="zh-CN" altLang="en-US" sz="1600">
                <a:ea typeface="宋体" panose="02010600030101010101" pitchFamily="2" charset="-122"/>
              </a:rPr>
              <a:t>表示空区域，</a:t>
            </a:r>
            <a:r>
              <a:rPr lang="en-US" altLang="zh-CN" sz="1600">
                <a:ea typeface="宋体" panose="02010600030101010101" pitchFamily="2" charset="-122"/>
              </a:rPr>
              <a:t>255</a:t>
            </a:r>
            <a:r>
              <a:rPr lang="zh-CN" altLang="en-US" sz="1600">
                <a:ea typeface="宋体" panose="02010600030101010101" pitchFamily="2" charset="-122"/>
              </a:rPr>
              <a:t>表示未知区域，</a:t>
            </a:r>
            <a:endParaRPr lang="zh-CN" altLang="en-US" sz="1600">
              <a:ea typeface="宋体" panose="02010600030101010101" pitchFamily="2" charset="-122"/>
            </a:endParaRPr>
          </a:p>
          <a:p>
            <a:pPr marL="0" indent="0">
              <a:buFont typeface="Arial" panose="020B0604020202020204" pitchFamily="34" charset="0"/>
              <a:buNone/>
            </a:pPr>
            <a:r>
              <a:rPr lang="zh-CN" altLang="en-US" sz="1600">
                <a:ea typeface="宋体" panose="02010600030101010101" pitchFamily="2" charset="-122"/>
              </a:rPr>
              <a:t>     每个单元的障碍物膨胀用</a:t>
            </a:r>
            <a:r>
              <a:rPr lang="zh-CN" altLang="en-US" sz="1600">
                <a:sym typeface="+mn-ea"/>
              </a:rPr>
              <a:t>LETHAL_OBSTACLE 参数的</a:t>
            </a:r>
            <a:endParaRPr lang="zh-CN" altLang="en-US" sz="1600">
              <a:sym typeface="+mn-ea"/>
            </a:endParaRPr>
          </a:p>
          <a:p>
            <a:pPr marL="0" indent="0">
              <a:buFont typeface="Arial" panose="020B0604020202020204" pitchFamily="34" charset="0"/>
              <a:buNone/>
            </a:pPr>
            <a:r>
              <a:rPr lang="zh-CN" altLang="en-US" sz="1600">
                <a:sym typeface="+mn-ea"/>
              </a:rPr>
              <a:t>     值表示</a:t>
            </a:r>
            <a:endParaRPr lang="zh-CN" altLang="en-US" sz="1600">
              <a:sym typeface="+mn-ea"/>
            </a:endParaRPr>
          </a:p>
        </p:txBody>
      </p:sp>
      <p:pic>
        <p:nvPicPr>
          <p:cNvPr id="5" name="图片 4" descr="costmapspec"/>
          <p:cNvPicPr>
            <a:picLocks noChangeAspect="1"/>
          </p:cNvPicPr>
          <p:nvPr/>
        </p:nvPicPr>
        <p:blipFill>
          <a:blip r:embed="rId1"/>
          <a:stretch>
            <a:fillRect/>
          </a:stretch>
        </p:blipFill>
        <p:spPr>
          <a:xfrm>
            <a:off x="4488180" y="1014095"/>
            <a:ext cx="7696200" cy="5057140"/>
          </a:xfrm>
          <a:prstGeom prst="rect">
            <a:avLst/>
          </a:prstGeom>
        </p:spPr>
      </p:pic>
      <p:pic>
        <p:nvPicPr>
          <p:cNvPr id="2" name="图片 1"/>
          <p:cNvPicPr>
            <a:picLocks noChangeAspect="1"/>
          </p:cNvPicPr>
          <p:nvPr/>
        </p:nvPicPr>
        <p:blipFill>
          <a:blip r:embed="rId2"/>
          <a:stretch>
            <a:fillRect/>
          </a:stretch>
        </p:blipFill>
        <p:spPr>
          <a:xfrm>
            <a:off x="9531350" y="3886200"/>
            <a:ext cx="2653030" cy="21850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15240" y="996950"/>
            <a:ext cx="12225020" cy="5084445"/>
          </a:xfrm>
        </p:spPr>
        <p:txBody>
          <a:bodyPr/>
          <a:p>
            <a:pPr marL="342900" indent="-342900">
              <a:buFont typeface="Arial" panose="020B0604020202020204" pitchFamily="34" charset="0"/>
              <a:buChar char="•"/>
            </a:pPr>
            <a:r>
              <a:rPr lang="zh-CN" altLang="en-US" sz="2400"/>
              <a:t>代价地图参数文件</a:t>
            </a:r>
            <a:endParaRPr lang="zh-CN" altLang="en-US" sz="2400"/>
          </a:p>
          <a:p>
            <a:pPr marL="171450" indent="-171450">
              <a:buFont typeface="Arial" panose="020B0604020202020204" pitchFamily="34" charset="0"/>
              <a:buChar char="•"/>
            </a:pPr>
            <a:r>
              <a:rPr lang="zh-CN" altLang="en-US"/>
              <a:t>costmap_common_params.yaml</a:t>
            </a:r>
            <a:endParaRPr lang="zh-CN" altLang="en-US"/>
          </a:p>
          <a:p>
            <a:pPr marL="171450" indent="-171450">
              <a:buFont typeface="Arial" panose="020B0604020202020204" pitchFamily="34" charset="0"/>
              <a:buChar char="•"/>
            </a:pPr>
            <a:r>
              <a:rPr lang="zh-CN" altLang="en-US"/>
              <a:t>global_costmap_params.yaml</a:t>
            </a:r>
            <a:endParaRPr lang="zh-CN" altLang="en-US"/>
          </a:p>
          <a:p>
            <a:pPr marL="171450" indent="-171450">
              <a:buFont typeface="Arial" panose="020B0604020202020204" pitchFamily="34" charset="0"/>
              <a:buChar char="•"/>
            </a:pPr>
            <a:r>
              <a:rPr lang="zh-CN" altLang="en-US"/>
              <a:t>local_costmap_params.yaml</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16510" y="1031240"/>
            <a:ext cx="12225655" cy="5057775"/>
          </a:xfrm>
        </p:spPr>
        <p:txBody>
          <a:bodyPr/>
          <a:p>
            <a:r>
              <a:rPr lang="zh-CN" altLang="en-US"/>
              <a:t>costmap_common_params.yaml</a:t>
            </a:r>
            <a:endParaRPr lang="zh-CN" altLang="en-US"/>
          </a:p>
          <a:p>
            <a:r>
              <a:rPr lang="zh-CN" altLang="en-US" sz="1200"/>
              <a:t>#支持 "voxel" 和 "costmap" 两种类型 with the difference between them being a 3D-view of the world vs. a 2D-view of the world.</a:t>
            </a:r>
            <a:endParaRPr lang="zh-CN" altLang="en-US" sz="1200"/>
          </a:p>
          <a:p>
            <a:r>
              <a:rPr lang="zh-CN" altLang="en-US" sz="1200"/>
              <a:t>map_type: voxel</a:t>
            </a:r>
            <a:endParaRPr lang="zh-CN" altLang="en-US" sz="1200"/>
          </a:p>
          <a:p>
            <a:r>
              <a:rPr lang="zh-CN" altLang="en-US" sz="1200"/>
              <a:t>#Voxel grid specific parameters   </a:t>
            </a:r>
            <a:r>
              <a:rPr lang="en-US" altLang="zh-CN" sz="1200"/>
              <a:t>costmap parameter only</a:t>
            </a:r>
            <a:r>
              <a:rPr lang="zh-CN" altLang="en-US" sz="1200">
                <a:ea typeface="宋体" panose="02010600030101010101" pitchFamily="2" charset="-122"/>
              </a:rPr>
              <a:t>：</a:t>
            </a:r>
            <a:r>
              <a:rPr lang="zh-CN" altLang="en-US" sz="1200"/>
              <a:t>track_unknown_space (bool, default: false)</a:t>
            </a:r>
            <a:endParaRPr lang="zh-CN" altLang="en-US" sz="1200"/>
          </a:p>
          <a:p>
            <a:r>
              <a:rPr lang="zh-CN" altLang="en-US" sz="1200"/>
              <a:t>origin_z: 0.0</a:t>
            </a:r>
            <a:endParaRPr lang="zh-CN" altLang="en-US" sz="1200"/>
          </a:p>
          <a:p>
            <a:r>
              <a:rPr lang="zh-CN" altLang="en-US" sz="1200"/>
              <a:t>z_resolution: 0.2</a:t>
            </a:r>
            <a:endParaRPr lang="zh-CN" altLang="en-US" sz="1200"/>
          </a:p>
          <a:p>
            <a:r>
              <a:rPr lang="zh-CN" altLang="en-US" sz="1200"/>
              <a:t>z_voxels: 10</a:t>
            </a:r>
            <a:endParaRPr lang="zh-CN" altLang="en-US" sz="1200"/>
          </a:p>
          <a:p>
            <a:r>
              <a:rPr lang="zh-CN" altLang="en-US" sz="1200"/>
              <a:t>unknown_threshold: 9 The number of unknown cells allowed in a column considered to be "known"</a:t>
            </a:r>
            <a:endParaRPr lang="zh-CN" altLang="en-US" sz="1200"/>
          </a:p>
          <a:p>
            <a:r>
              <a:rPr lang="zh-CN" altLang="en-US" sz="1200"/>
              <a:t>mark_threshold: 0   The maximum number of marked cells allowed in a column considered to be "free".</a:t>
            </a:r>
            <a:endParaRPr lang="zh-CN" altLang="en-US" sz="1200"/>
          </a:p>
          <a:p>
            <a:r>
              <a:rPr lang="zh-CN" altLang="en-US" sz="1200"/>
              <a:t>#Set the tolerance we're willing to have for tf transforms</a:t>
            </a:r>
            <a:endParaRPr lang="zh-CN" altLang="en-US" sz="1200"/>
          </a:p>
          <a:p>
            <a:r>
              <a:rPr lang="zh-CN" altLang="en-US" sz="1200"/>
              <a:t>transform_tolerance: 0.3  Specifies the delay in transform (tf) data that is tolerable in seconds</a:t>
            </a:r>
            <a:endParaRPr lang="zh-CN" altLang="en-US" sz="1200"/>
          </a:p>
          <a:p>
            <a:r>
              <a:rPr lang="zh-CN" altLang="en-US" sz="1200"/>
              <a:t>#Obstacle marking parameters</a:t>
            </a:r>
            <a:endParaRPr lang="zh-CN" altLang="en-US" sz="1200"/>
          </a:p>
          <a:p>
            <a:r>
              <a:rPr lang="zh-CN" altLang="en-US" sz="1200"/>
              <a:t>obstacle_range: 2.5  引入障碍物到代价地图的传感器读数的最大范围 </a:t>
            </a:r>
            <a:r>
              <a:rPr sz="1200"/>
              <a:t>机器人只会更新以其底盘为中心半径2.5米内的障碍信息</a:t>
            </a:r>
            <a:endParaRPr sz="1200"/>
          </a:p>
          <a:p>
            <a:r>
              <a:rPr lang="zh-CN" altLang="en-US" sz="1200"/>
              <a:t>max_obstacle_height: 2.0障碍物高于</a:t>
            </a:r>
            <a:r>
              <a:rPr lang="en-US" altLang="zh-CN" sz="1200"/>
              <a:t>2m</a:t>
            </a:r>
            <a:r>
              <a:rPr lang="zh-CN" altLang="en-US" sz="1200">
                <a:ea typeface="宋体" panose="02010600030101010101" pitchFamily="2" charset="-122"/>
              </a:rPr>
              <a:t>将写入代价地图中</a:t>
            </a:r>
            <a:r>
              <a:rPr lang="zh-CN" altLang="en-US" sz="1200"/>
              <a:t>should  set to be slightly higher than the height of your robot.</a:t>
            </a:r>
            <a:endParaRPr lang="zh-CN" altLang="en-US" sz="1200"/>
          </a:p>
          <a:p>
            <a:r>
              <a:rPr lang="zh-CN" altLang="en-US" sz="1200"/>
              <a:t>raytrace_range: 3.0 确定的空白区域内光线追踪的范围。 设置为3.0米意味着机器人将试图根据传感器读数清除其前面3.0米远的空间</a:t>
            </a:r>
            <a:endParaRPr lang="zh-CN" altLang="en-US" sz="1200"/>
          </a:p>
          <a:p>
            <a:r>
              <a:rPr lang="zh-CN" altLang="en-US" sz="1200"/>
              <a:t>#The footprint of the robot and associated padding</a:t>
            </a:r>
            <a:endParaRPr lang="zh-CN" altLang="en-US" sz="1200"/>
          </a:p>
          <a:p>
            <a:r>
              <a:rPr lang="zh-CN" altLang="en-US" sz="1200"/>
              <a:t>footprint: [[-0.325, -0.325], [-0.325, 0.325], [0.325, 0.325], [0.46, 0.0], [0.325, -0.325]]</a:t>
            </a:r>
            <a:endParaRPr lang="zh-CN" altLang="en-US" sz="1200"/>
          </a:p>
          <a:p>
            <a:r>
              <a:rPr lang="zh-CN" altLang="en-US" sz="1200"/>
              <a:t>footprint_padding: 0.01 内边距</a:t>
            </a:r>
            <a:endParaRPr lang="zh-CN" altLang="en-US" sz="1200"/>
          </a:p>
          <a:p>
            <a:r>
              <a:rPr lang="zh-CN" altLang="en-US" sz="1200"/>
              <a:t>#Cost function parameters</a:t>
            </a:r>
            <a:endParaRPr lang="zh-CN" altLang="en-US" sz="1200"/>
          </a:p>
          <a:p>
            <a:r>
              <a:rPr lang="zh-CN" altLang="en-US" sz="1200"/>
              <a:t>inflation_radius: 0.55 膨胀半径设定在0.55米意味着机器人所有路径与障碍物保持0.55米或更的远离</a:t>
            </a:r>
            <a:endParaRPr lang="zh-CN" altLang="en-US" sz="1200"/>
          </a:p>
          <a:p>
            <a:r>
              <a:rPr lang="zh-CN" altLang="en-US" sz="1200"/>
              <a:t>cost_scaling_factor: 10.0</a:t>
            </a:r>
            <a:endParaRPr lang="zh-CN" altLang="en-US" sz="1200"/>
          </a:p>
          <a:p>
            <a:r>
              <a:rPr lang="zh-CN" altLang="en-US" sz="1200"/>
              <a:t>#The cost at which a cell is considered an obstacle when a map is read from the map_server</a:t>
            </a:r>
            <a:endParaRPr lang="zh-CN" altLang="en-US" sz="1200"/>
          </a:p>
          <a:p>
            <a:r>
              <a:rPr lang="zh-CN" altLang="en-US" sz="1200"/>
              <a:t>lethal_cost_threshold: 100</a:t>
            </a:r>
            <a:endParaRPr lang="zh-CN" altLang="en-US" sz="1200"/>
          </a:p>
          <a:p>
            <a:r>
              <a:rPr lang="zh-CN" altLang="en-US" sz="1200"/>
              <a:t>#Configuration for the sensors that the costmap will use to update a map</a:t>
            </a:r>
            <a:endParaRPr lang="zh-CN" altLang="en-US" sz="1200"/>
          </a:p>
          <a:p>
            <a:r>
              <a:rPr lang="zh-CN" altLang="en-US" sz="1200"/>
              <a:t>observation_sources: base_scan</a:t>
            </a:r>
            <a:endParaRPr lang="zh-CN" altLang="en-US" sz="1200"/>
          </a:p>
          <a:p>
            <a:r>
              <a:rPr lang="zh-CN" altLang="en-US" sz="1200"/>
              <a:t>base_scan: {data_type: LaserScan, expected_update_rate: 0.4,</a:t>
            </a:r>
            <a:endParaRPr lang="zh-CN" altLang="en-US" sz="1200"/>
          </a:p>
          <a:p>
            <a:r>
              <a:rPr lang="zh-CN" altLang="en-US" sz="1200"/>
              <a:t>observation_persistence: 0.0, marking: true, clearing: true, max_obstacle_height: 0.4, min_obstacle_height: 0.08}</a:t>
            </a:r>
            <a:endParaRPr lang="zh-CN"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2540" y="1014095"/>
            <a:ext cx="12172315" cy="5057775"/>
          </a:xfrm>
        </p:spPr>
        <p:txBody>
          <a:bodyPr/>
          <a:p>
            <a:r>
              <a:rPr lang="zh-CN" altLang="en-US"/>
              <a:t>global_costmap_params.yaml</a:t>
            </a:r>
            <a:endParaRPr lang="zh-CN" altLang="en-US"/>
          </a:p>
          <a:p>
            <a:r>
              <a:rPr lang="zh-CN" altLang="en-US"/>
              <a:t>global_costmap:</a:t>
            </a:r>
            <a:endParaRPr lang="zh-CN" altLang="en-US"/>
          </a:p>
          <a:p>
            <a:r>
              <a:rPr lang="zh-CN" altLang="en-US"/>
              <a:t>#Set the global and robot frames for the costmap</a:t>
            </a:r>
            <a:endParaRPr lang="zh-CN" altLang="en-US"/>
          </a:p>
          <a:p>
            <a:r>
              <a:rPr lang="zh-CN" altLang="en-US"/>
              <a:t>global_frame: /map</a:t>
            </a:r>
            <a:endParaRPr lang="zh-CN" altLang="en-US"/>
          </a:p>
          <a:p>
            <a:r>
              <a:rPr lang="zh-CN" altLang="en-US"/>
              <a:t>robot_base_frame: base_link</a:t>
            </a:r>
            <a:endParaRPr lang="zh-CN" altLang="en-US"/>
          </a:p>
          <a:p>
            <a:r>
              <a:rPr lang="zh-CN" altLang="en-US"/>
              <a:t>#Set the update and publish frequency of the costmap</a:t>
            </a:r>
            <a:endParaRPr lang="zh-CN" altLang="en-US"/>
          </a:p>
          <a:p>
            <a:r>
              <a:rPr lang="zh-CN" altLang="en-US"/>
              <a:t>update_frequency: 5.0</a:t>
            </a:r>
            <a:endParaRPr lang="zh-CN" altLang="en-US"/>
          </a:p>
          <a:p>
            <a:r>
              <a:rPr lang="zh-CN" altLang="en-US"/>
              <a:t>publish_frequency: 0.0   The frequency in Hz for the map to be publish display information.</a:t>
            </a:r>
            <a:endParaRPr lang="zh-CN" altLang="en-US"/>
          </a:p>
          <a:p>
            <a:r>
              <a:rPr lang="zh-CN" altLang="en-US"/>
              <a:t>#We'll use a map served by the map_server to initialize this costmap</a:t>
            </a:r>
            <a:endParaRPr lang="zh-CN" altLang="en-US"/>
          </a:p>
          <a:p>
            <a:r>
              <a:rPr lang="zh-CN" altLang="en-US"/>
              <a:t>static_map: true  If the rolling_window parameter is set to true, this parameter must be set to false.</a:t>
            </a:r>
            <a:endParaRPr lang="zh-CN" altLang="en-US"/>
          </a:p>
          <a:p>
            <a:r>
              <a:rPr lang="zh-CN" altLang="en-US"/>
              <a:t>rolling_window: false</a:t>
            </a:r>
            <a:endParaRPr lang="zh-CN" altLang="en-US"/>
          </a:p>
          <a:p>
            <a:r>
              <a:rPr lang="zh-CN" altLang="en-US"/>
              <a:t>footprint_padding: 0.02</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515120" y="1701720"/>
            <a:ext cx="6408000" cy="4152960"/>
          </a:xfrm>
          <a:prstGeom prst="rect">
            <a:avLst/>
          </a:prstGeom>
        </p:spPr>
        <p:txBody>
          <a:bodyPr/>
          <a:p>
            <a:pPr marL="457200" indent="-457200">
              <a:buSzPct val="45000"/>
              <a:buFont typeface="Arial" panose="020B0604020202020204" pitchFamily="34" charset="0"/>
              <a:buChar char="•"/>
            </a:pPr>
            <a:r>
              <a:rPr lang="zh-CN" sz="2800">
                <a:latin typeface="Calibri" panose="020F0502020204030204"/>
              </a:rPr>
              <a:t>导航概述</a:t>
            </a:r>
            <a:endParaRPr lang="zh-CN" sz="2800">
              <a:latin typeface="Calibri" panose="020F0502020204030204"/>
            </a:endParaRPr>
          </a:p>
          <a:p>
            <a:pPr marL="457200" indent="-457200">
              <a:buSzPct val="45000"/>
              <a:buFont typeface="Arial" panose="020B0604020202020204" pitchFamily="34" charset="0"/>
              <a:buChar char="•"/>
            </a:pPr>
            <a:r>
              <a:rPr lang="zh-CN" sz="2800">
                <a:latin typeface="Calibri" panose="020F0502020204030204"/>
              </a:rPr>
              <a:t>规划器</a:t>
            </a:r>
            <a:endParaRPr lang="zh-CN" sz="2800">
              <a:latin typeface="Calibri" panose="020F0502020204030204"/>
            </a:endParaRPr>
          </a:p>
          <a:p>
            <a:pPr marL="457200" indent="-457200">
              <a:buSzPct val="45000"/>
              <a:buFont typeface="Arial" panose="020B0604020202020204" pitchFamily="34" charset="0"/>
              <a:buChar char="•"/>
            </a:pPr>
            <a:r>
              <a:rPr lang="zh-CN" sz="2800">
                <a:latin typeface="Calibri" panose="020F0502020204030204"/>
              </a:rPr>
              <a:t>代价地图</a:t>
            </a:r>
            <a:endParaRPr lang="zh-CN" sz="2800">
              <a:latin typeface="Calibri" panose="020F0502020204030204"/>
            </a:endParaRPr>
          </a:p>
          <a:p>
            <a:pPr marL="457200" indent="-457200">
              <a:buSzPct val="45000"/>
              <a:buFont typeface="Arial" panose="020B0604020202020204" pitchFamily="34" charset="0"/>
              <a:buChar char="•"/>
            </a:pPr>
            <a:r>
              <a:rPr lang="en-US" sz="2800">
                <a:latin typeface="Calibri" panose="020F0502020204030204"/>
              </a:rPr>
              <a:t>Move base</a:t>
            </a:r>
            <a:endParaRPr lang="en-US" sz="2800">
              <a:latin typeface="Calibri" panose="020F0502020204030204"/>
            </a:endParaRPr>
          </a:p>
          <a:p>
            <a:pPr marL="457200" indent="-457200">
              <a:buSzPct val="45000"/>
              <a:buFont typeface="Arial" panose="020B0604020202020204" pitchFamily="34" charset="0"/>
              <a:buChar char="•"/>
            </a:pPr>
            <a:r>
              <a:rPr lang="en-US" sz="2800">
                <a:latin typeface="Calibri" panose="020F0502020204030204"/>
              </a:rPr>
              <a:t>AMCL</a:t>
            </a:r>
            <a:endParaRPr lang="en-US" sz="2800">
              <a:latin typeface="Calibri" panose="020F050202020403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1270" y="1040130"/>
            <a:ext cx="12191365" cy="5066030"/>
          </a:xfrm>
        </p:spPr>
        <p:txBody>
          <a:bodyPr/>
          <a:p>
            <a:r>
              <a:rPr lang="zh-CN" altLang="en-US"/>
              <a:t>local_costmap_params.yaml</a:t>
            </a:r>
            <a:endParaRPr lang="zh-CN" altLang="en-US"/>
          </a:p>
          <a:p>
            <a:r>
              <a:rPr lang="zh-CN" altLang="en-US" sz="1600"/>
              <a:t>local_costmap:</a:t>
            </a:r>
            <a:endParaRPr lang="zh-CN" altLang="en-US" sz="1600"/>
          </a:p>
          <a:p>
            <a:r>
              <a:rPr lang="zh-CN" altLang="en-US" sz="1600"/>
              <a:t>#We'll publish the voxel grid used by this costmap</a:t>
            </a:r>
            <a:endParaRPr lang="zh-CN" altLang="en-US" sz="1600"/>
          </a:p>
          <a:p>
            <a:r>
              <a:rPr lang="zh-CN" altLang="en-US" sz="1600"/>
              <a:t>publish_voxel_map: true</a:t>
            </a:r>
            <a:endParaRPr lang="zh-CN" altLang="en-US" sz="1600"/>
          </a:p>
          <a:p>
            <a:r>
              <a:rPr lang="zh-CN" altLang="en-US" sz="1600"/>
              <a:t>#Set the global and robot frames for the costmap</a:t>
            </a:r>
            <a:endParaRPr lang="zh-CN" altLang="en-US" sz="1600"/>
          </a:p>
          <a:p>
            <a:r>
              <a:rPr lang="zh-CN" altLang="en-US" sz="1600"/>
              <a:t>global_frame: odom</a:t>
            </a:r>
            <a:endParaRPr lang="zh-CN" altLang="en-US" sz="1600"/>
          </a:p>
          <a:p>
            <a:r>
              <a:rPr lang="zh-CN" altLang="en-US" sz="1600"/>
              <a:t>robot_base_frame: base_link</a:t>
            </a:r>
            <a:endParaRPr lang="zh-CN" altLang="en-US" sz="1600"/>
          </a:p>
          <a:p>
            <a:r>
              <a:rPr lang="zh-CN" altLang="en-US" sz="1600"/>
              <a:t>#Set the update and publish frequency of the costmap</a:t>
            </a:r>
            <a:endParaRPr lang="zh-CN" altLang="en-US" sz="1600"/>
          </a:p>
          <a:p>
            <a:r>
              <a:rPr lang="zh-CN" altLang="en-US" sz="1600"/>
              <a:t>update_frequency: 5.0</a:t>
            </a:r>
            <a:endParaRPr lang="zh-CN" altLang="en-US" sz="1600"/>
          </a:p>
          <a:p>
            <a:r>
              <a:rPr lang="zh-CN" altLang="en-US" sz="1600"/>
              <a:t>publish_frequency: 2.0</a:t>
            </a:r>
            <a:endParaRPr lang="zh-CN" altLang="en-US" sz="1600"/>
          </a:p>
          <a:p>
            <a:r>
              <a:rPr lang="zh-CN" altLang="en-US" sz="1600"/>
              <a:t>#We'll configure this costmap to be a rolling window... meaning it is always</a:t>
            </a:r>
            <a:endParaRPr lang="zh-CN" altLang="en-US" sz="1600"/>
          </a:p>
          <a:p>
            <a:r>
              <a:rPr lang="zh-CN" altLang="en-US" sz="1600"/>
              <a:t>#centered at the robot</a:t>
            </a:r>
            <a:endParaRPr lang="zh-CN" altLang="en-US" sz="1600"/>
          </a:p>
          <a:p>
            <a:r>
              <a:rPr lang="zh-CN" altLang="en-US" sz="1600"/>
              <a:t>static_map: false</a:t>
            </a:r>
            <a:endParaRPr lang="zh-CN" altLang="en-US" sz="1600"/>
          </a:p>
          <a:p>
            <a:r>
              <a:rPr lang="zh-CN" altLang="en-US" sz="1600"/>
              <a:t>rolling_window: true</a:t>
            </a:r>
            <a:endParaRPr lang="zh-CN" altLang="en-US" sz="1600"/>
          </a:p>
          <a:p>
            <a:r>
              <a:rPr lang="zh-CN" altLang="en-US" sz="1600"/>
              <a:t>width: 6.0 The width of the map in meters.</a:t>
            </a:r>
            <a:endParaRPr lang="zh-CN" altLang="en-US" sz="1600"/>
          </a:p>
          <a:p>
            <a:r>
              <a:rPr lang="zh-CN" altLang="en-US" sz="1600"/>
              <a:t>height: 6.0</a:t>
            </a:r>
            <a:endParaRPr lang="zh-CN" altLang="en-US" sz="1600"/>
          </a:p>
          <a:p>
            <a:r>
              <a:rPr lang="zh-CN" altLang="en-US" sz="1600"/>
              <a:t>resolution: 0.025</a:t>
            </a:r>
            <a:endParaRPr lang="zh-CN" altLang="en-US" sz="1600"/>
          </a:p>
          <a:p>
            <a:r>
              <a:rPr lang="zh-CN" altLang="en-US" sz="1600"/>
              <a:t>origin_x: 0.0 The x origin of the map in the global frame in meters.</a:t>
            </a:r>
            <a:endParaRPr lang="zh-CN" altLang="en-US" sz="1600"/>
          </a:p>
          <a:p>
            <a:r>
              <a:rPr lang="zh-CN" altLang="en-US" sz="1600"/>
              <a:t>origin_y: 0.0 </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41670" y="2251710"/>
            <a:ext cx="3089275" cy="640080"/>
          </a:xfrm>
          <a:prstGeom prst="rect">
            <a:avLst/>
          </a:prstGeom>
          <a:noFill/>
        </p:spPr>
        <p:txBody>
          <a:bodyPr wrap="square" rtlCol="0">
            <a:spAutoFit/>
          </a:bodyPr>
          <a:p>
            <a:pPr indent="0">
              <a:buNone/>
            </a:pPr>
            <a:r>
              <a:rPr lang="en-US" altLang="zh-CN" sz="3600"/>
              <a:t>move base</a:t>
            </a:r>
            <a:endParaRPr lang="en-US" altLang="zh-CN" sz="3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5" y="1010285"/>
            <a:ext cx="12181840" cy="4297680"/>
          </a:xfrm>
          <a:prstGeom prst="rect">
            <a:avLst/>
          </a:prstGeom>
          <a:noFill/>
        </p:spPr>
        <p:txBody>
          <a:bodyPr wrap="square" rtlCol="0">
            <a:spAutoFit/>
          </a:bodyPr>
          <a:p>
            <a:pPr marL="285750" indent="-285750">
              <a:buFont typeface="Arial" panose="020B0604020202020204" pitchFamily="34" charset="0"/>
              <a:buChar char="•"/>
            </a:pPr>
            <a:r>
              <a:rPr lang="en-US" altLang="zh-CN" sz="2400"/>
              <a:t>move base</a:t>
            </a:r>
            <a:endParaRPr lang="en-US" altLang="zh-CN" sz="2400"/>
          </a:p>
          <a:p>
            <a:r>
              <a:rPr lang="zh-CN" altLang="zh-CN"/>
              <a:t>订阅的主题</a:t>
            </a:r>
            <a:endParaRPr lang="zh-CN" altLang="zh-CN"/>
          </a:p>
          <a:p>
            <a:r>
              <a:rPr lang="en-US" altLang="zh-CN"/>
              <a:t>move_base_simple/goal (geometry_msgs/PoseStamped)</a:t>
            </a:r>
            <a:endParaRPr lang="en-US" altLang="zh-CN"/>
          </a:p>
          <a:p>
            <a:r>
              <a:rPr lang="zh-CN" altLang="en-US"/>
              <a:t>发布的主题</a:t>
            </a:r>
            <a:endParaRPr lang="zh-CN" altLang="en-US"/>
          </a:p>
          <a:p>
            <a:r>
              <a:rPr lang="en-US" altLang="zh-CN"/>
              <a:t>cmd_vel (geometry_msgs/Twist)</a:t>
            </a:r>
            <a:endParaRPr lang="en-US" altLang="zh-CN"/>
          </a:p>
          <a:p>
            <a:r>
              <a:rPr lang="zh-CN" altLang="en-US"/>
              <a:t>动作订阅主题</a:t>
            </a:r>
            <a:endParaRPr lang="en-US" altLang="zh-CN"/>
          </a:p>
          <a:p>
            <a:r>
              <a:rPr lang="en-US" altLang="zh-CN"/>
              <a:t>move_base/goal (move_base_msgs/MoveBaseActionGoal)</a:t>
            </a:r>
            <a:endParaRPr lang="en-US" altLang="zh-CN"/>
          </a:p>
          <a:p>
            <a:r>
              <a:rPr lang="en-US" altLang="zh-CN"/>
              <a:t>move_base/cancel (actionlib_msgs/GoalID)</a:t>
            </a:r>
            <a:endParaRPr lang="en-US" altLang="zh-CN"/>
          </a:p>
          <a:p>
            <a:r>
              <a:rPr lang="zh-CN" altLang="en-US"/>
              <a:t>动作发布主题</a:t>
            </a:r>
            <a:endParaRPr lang="en-US" altLang="zh-CN"/>
          </a:p>
          <a:p>
            <a:r>
              <a:rPr lang="en-US" altLang="zh-CN"/>
              <a:t>move_base/feedback (move_base_msgs/MoveBaseActionFeedback)</a:t>
            </a:r>
            <a:endParaRPr lang="en-US" altLang="zh-CN"/>
          </a:p>
          <a:p>
            <a:r>
              <a:rPr lang="en-US" altLang="zh-CN"/>
              <a:t>move_base/status (actionlib_msgs/GoalStatusArray)</a:t>
            </a:r>
            <a:endParaRPr lang="en-US" altLang="zh-CN"/>
          </a:p>
          <a:p>
            <a:r>
              <a:rPr lang="en-US" altLang="zh-CN"/>
              <a:t>move_base/result (move_base_msgs/MoveBaseActionResult)</a:t>
            </a:r>
            <a:endParaRPr lang="en-US" altLang="zh-CN"/>
          </a:p>
          <a:p>
            <a:r>
              <a:rPr lang="zh-CN" altLang="en-US"/>
              <a:t>服务</a:t>
            </a:r>
            <a:endParaRPr lang="zh-CN" altLang="en-US"/>
          </a:p>
          <a:p>
            <a:r>
              <a:rPr lang="zh-CN" altLang="en-US"/>
              <a:t>~make_plan (nav_msgs/GetPlan)</a:t>
            </a:r>
            <a:endParaRPr lang="zh-CN" altLang="en-US"/>
          </a:p>
          <a:p>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20" y="1010285"/>
            <a:ext cx="12190730" cy="4084320"/>
          </a:xfrm>
          <a:prstGeom prst="rect">
            <a:avLst/>
          </a:prstGeom>
          <a:noFill/>
        </p:spPr>
        <p:txBody>
          <a:bodyPr wrap="square" rtlCol="0">
            <a:spAutoFit/>
          </a:bodyPr>
          <a:p>
            <a:pPr marL="285750" indent="-285750">
              <a:buFont typeface="Arial" panose="020B0604020202020204" pitchFamily="34" charset="0"/>
              <a:buChar char="•"/>
            </a:pPr>
            <a:r>
              <a:rPr lang="en-US" altLang="zh-CN" sz="2400"/>
              <a:t>move_base.xml</a:t>
            </a:r>
            <a:endParaRPr lang="en-US" altLang="zh-CN" sz="2400"/>
          </a:p>
          <a:p>
            <a:r>
              <a:rPr lang="zh-CN" altLang="en-US" sz="1400"/>
              <a:t>&lt;launch&gt;</a:t>
            </a:r>
            <a:endParaRPr lang="zh-CN" altLang="en-US" sz="1400"/>
          </a:p>
          <a:p>
            <a:r>
              <a:rPr lang="zh-CN" altLang="en-US" sz="1400"/>
              <a:t>&lt;node pkg="move_base" type="move_base" respawn="false" name="move_base_node" output="screen"&gt;</a:t>
            </a:r>
            <a:endParaRPr lang="zh-CN" altLang="en-US" sz="1400"/>
          </a:p>
          <a:p>
            <a:r>
              <a:rPr lang="zh-CN" altLang="en-US" sz="1400"/>
              <a:t>&lt;param name="footprint_padding" value="0.01" /&gt;</a:t>
            </a:r>
            <a:endParaRPr lang="zh-CN" altLang="en-US" sz="1400"/>
          </a:p>
          <a:p>
            <a:r>
              <a:rPr lang="zh-CN" altLang="en-US" sz="1400"/>
              <a:t>&lt;param name="controller_frequency" value="10.0" /&gt; </a:t>
            </a:r>
            <a:r>
              <a:rPr lang="zh-CN" altLang="en-US" sz="1000"/>
              <a:t>The rate in Hz at which to run the control loop and send velocity commands to the base.</a:t>
            </a:r>
            <a:endParaRPr lang="zh-CN" altLang="en-US" sz="1000"/>
          </a:p>
          <a:p>
            <a:r>
              <a:rPr lang="zh-CN" altLang="en-US" sz="1400"/>
              <a:t>&lt;param name="controller_patience" value="3.0" /&gt; </a:t>
            </a:r>
            <a:r>
              <a:rPr lang="zh-CN" altLang="en-US" sz="1000"/>
              <a:t>How long the controller will wait in seconds without receiving a valid control before space-clearing operations are performed.</a:t>
            </a:r>
            <a:endParaRPr lang="zh-CN" altLang="en-US" sz="1000"/>
          </a:p>
          <a:p>
            <a:r>
              <a:rPr lang="zh-CN" altLang="en-US" sz="1400"/>
              <a:t>&lt;param name="oscillation_timeout" value="30.0" /&gt;</a:t>
            </a:r>
            <a:r>
              <a:rPr lang="zh-CN" altLang="en-US" sz="1000"/>
              <a:t> How long in seconds to allow for oscillation before executing recovery behaviors.</a:t>
            </a:r>
            <a:endParaRPr lang="zh-CN" altLang="en-US" sz="1000"/>
          </a:p>
          <a:p>
            <a:r>
              <a:rPr lang="zh-CN" altLang="en-US" sz="1400"/>
              <a:t>&lt;param name="oscillation_distance" value="0.5" /</a:t>
            </a:r>
            <a:r>
              <a:rPr lang="zh-CN" altLang="en-US" sz="1200"/>
              <a:t>&gt;</a:t>
            </a:r>
            <a:r>
              <a:rPr lang="zh-CN" altLang="en-US" sz="1000"/>
              <a:t>How far in meters the robot must move to be considered not to be oscillating.</a:t>
            </a:r>
            <a:endParaRPr lang="zh-CN" altLang="en-US" sz="1000"/>
          </a:p>
          <a:p>
            <a:endParaRPr lang="zh-CN" altLang="en-US" sz="1400"/>
          </a:p>
          <a:p>
            <a:r>
              <a:rPr lang="zh-CN" altLang="en-US" sz="1400"/>
              <a:t>&lt;rosparam file="$(find navigation_stage)/move_base_config/costmap_common_params.yaml" command="load"</a:t>
            </a:r>
            <a:endParaRPr lang="zh-CN" altLang="en-US" sz="1400"/>
          </a:p>
          <a:p>
            <a:r>
              <a:rPr lang="zh-CN" altLang="en-US" sz="1400"/>
              <a:t>ns="global_costmap" /&gt;</a:t>
            </a:r>
            <a:endParaRPr lang="zh-CN" altLang="en-US" sz="1400"/>
          </a:p>
          <a:p>
            <a:r>
              <a:rPr lang="zh-CN" altLang="en-US" sz="1400"/>
              <a:t>&lt;rosparam file="$(find navigation_stage)/move_base_config/costmap_common_params.yaml" command="load"</a:t>
            </a:r>
            <a:endParaRPr lang="zh-CN" altLang="en-US" sz="1400"/>
          </a:p>
          <a:p>
            <a:r>
              <a:rPr lang="zh-CN" altLang="en-US" sz="1400"/>
              <a:t>ns="local_costmap" /&gt;</a:t>
            </a:r>
            <a:endParaRPr lang="zh-CN" altLang="en-US" sz="1400"/>
          </a:p>
          <a:p>
            <a:r>
              <a:rPr lang="zh-CN" altLang="en-US" sz="1400"/>
              <a:t>&lt;rosparam file="$(find navigation_stage)/move_base_config/local_costmap_params.yaml" command="load" /&gt;</a:t>
            </a:r>
            <a:endParaRPr lang="zh-CN" altLang="en-US" sz="1400"/>
          </a:p>
          <a:p>
            <a:r>
              <a:rPr lang="zh-CN" altLang="en-US" sz="1400"/>
              <a:t>&lt;rosparam file="$(find navigation_stage)/move_base_config/global_costmap_params.yaml" command="load" /&gt;</a:t>
            </a:r>
            <a:endParaRPr lang="zh-CN" altLang="en-US" sz="1400"/>
          </a:p>
          <a:p>
            <a:r>
              <a:rPr lang="zh-CN" altLang="en-US" sz="1400"/>
              <a:t>&lt;rosparam file="$(find navigation_stage)/move_base_config/base_local_planner_params.yaml" command="load" /&gt;</a:t>
            </a:r>
            <a:endParaRPr lang="zh-CN" altLang="en-US" sz="1400"/>
          </a:p>
          <a:p>
            <a:r>
              <a:rPr lang="zh-CN" altLang="en-US" sz="1400"/>
              <a:t>&lt;/node&gt;</a:t>
            </a:r>
            <a:endParaRPr lang="zh-CN" altLang="en-US" sz="1400"/>
          </a:p>
          <a:p>
            <a:r>
              <a:rPr lang="zh-CN" altLang="en-US" sz="1400"/>
              <a:t>&lt;/launch&gt;</a:t>
            </a:r>
            <a:endParaRPr lang="zh-CN"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341745" y="2251075"/>
            <a:ext cx="2827020" cy="640080"/>
          </a:xfrm>
          <a:prstGeom prst="rect">
            <a:avLst/>
          </a:prstGeom>
          <a:noFill/>
        </p:spPr>
        <p:txBody>
          <a:bodyPr wrap="square" rtlCol="0">
            <a:spAutoFit/>
          </a:bodyPr>
          <a:p>
            <a:r>
              <a:rPr lang="en-US" altLang="zh-CN" sz="3600"/>
              <a:t>AMCL</a:t>
            </a:r>
            <a:endParaRPr lang="en-US" altLang="zh-CN"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870575" y="1318260"/>
            <a:ext cx="6266180" cy="4699635"/>
          </a:xfrm>
          <a:prstGeom prst="rect">
            <a:avLst/>
          </a:prstGeom>
        </p:spPr>
      </p:pic>
      <p:sp>
        <p:nvSpPr>
          <p:cNvPr id="5" name="文本框 4"/>
          <p:cNvSpPr txBox="1"/>
          <p:nvPr/>
        </p:nvSpPr>
        <p:spPr>
          <a:xfrm>
            <a:off x="-17780" y="952500"/>
            <a:ext cx="5819775" cy="3535680"/>
          </a:xfrm>
          <a:prstGeom prst="rect">
            <a:avLst/>
          </a:prstGeom>
          <a:noFill/>
        </p:spPr>
        <p:txBody>
          <a:bodyPr wrap="square" rtlCol="0">
            <a:spAutoFit/>
          </a:bodyPr>
          <a:p>
            <a:pPr marL="342900" indent="-342900">
              <a:buFont typeface="Arial" panose="020B0604020202020204" pitchFamily="34" charset="0"/>
              <a:buChar char="•"/>
            </a:pPr>
            <a:r>
              <a:rPr lang="en-US" altLang="zh-CN" sz="2400"/>
              <a:t>AMCL</a:t>
            </a:r>
            <a:endParaRPr lang="en-US" altLang="zh-CN" sz="2400"/>
          </a:p>
          <a:p>
            <a:r>
              <a:t>amcl是移动机器人二维环境下的概率定位系统。它实现了自适应的蒙特卡罗定位方法，针对已有的地图使用粒子滤波器跟踪机器人的姿态</a:t>
            </a:r>
          </a:p>
          <a:p>
            <a:pPr marL="285750" indent="-285750">
              <a:buFont typeface="Arial" panose="020B0604020202020204" pitchFamily="34" charset="0"/>
              <a:buChar char="•"/>
            </a:pPr>
            <a:r>
              <a:rPr lang="zh-CN"/>
              <a:t>订阅的主题</a:t>
            </a:r>
            <a:endParaRPr lang="zh-CN"/>
          </a:p>
          <a:p>
            <a:r>
              <a:rPr lang="zh-CN" sz="1600"/>
              <a:t>scan (sensor_msgs/LaserScan)</a:t>
            </a:r>
            <a:endParaRPr lang="zh-CN" sz="1600"/>
          </a:p>
          <a:p>
            <a:r>
              <a:rPr lang="zh-CN" sz="1600"/>
              <a:t>tf (tf/tfMessage)</a:t>
            </a:r>
            <a:endParaRPr lang="zh-CN" sz="1600"/>
          </a:p>
          <a:p>
            <a:r>
              <a:rPr lang="zh-CN" sz="1600"/>
              <a:t>initialpose(geometry_msgs/PoseWithCovarianceStamped)</a:t>
            </a:r>
            <a:endParaRPr lang="zh-CN" sz="1600"/>
          </a:p>
          <a:p>
            <a:r>
              <a:rPr lang="zh-CN" sz="1600"/>
              <a:t>map (nav_msgs/OccupancyGrid)</a:t>
            </a:r>
            <a:endParaRPr lang="zh-CN" sz="1600"/>
          </a:p>
          <a:p>
            <a:pPr marL="285750" indent="-285750">
              <a:buFont typeface="Arial" panose="020B0604020202020204" pitchFamily="34" charset="0"/>
              <a:buChar char="•"/>
            </a:pPr>
            <a:r>
              <a:rPr lang="zh-CN"/>
              <a:t>发布的主题</a:t>
            </a:r>
            <a:endParaRPr lang="zh-CN"/>
          </a:p>
          <a:p>
            <a:r>
              <a:rPr lang="zh-CN" sz="1600"/>
              <a:t>amcl_pose (geometry_msgs/PoseWithCovarianceStamped)</a:t>
            </a:r>
            <a:endParaRPr lang="zh-CN" sz="1600"/>
          </a:p>
          <a:p>
            <a:r>
              <a:rPr lang="zh-CN" sz="1600"/>
              <a:t>particlecloud (geometry_msgs/PoseArray)</a:t>
            </a:r>
            <a:endParaRPr lang="zh-CN" sz="1600"/>
          </a:p>
          <a:p>
            <a:r>
              <a:rPr lang="zh-CN" sz="1600"/>
              <a:t>tf (tf/tfMessage)</a:t>
            </a:r>
            <a:endParaRPr lang="zh-CN" sz="1600"/>
          </a:p>
        </p:txBody>
      </p:sp>
      <p:pic>
        <p:nvPicPr>
          <p:cNvPr id="4" name="图片 3"/>
          <p:cNvPicPr>
            <a:picLocks noChangeAspect="1"/>
          </p:cNvPicPr>
          <p:nvPr/>
        </p:nvPicPr>
        <p:blipFill>
          <a:blip r:embed="rId2"/>
          <a:stretch>
            <a:fillRect/>
          </a:stretch>
        </p:blipFill>
        <p:spPr>
          <a:xfrm>
            <a:off x="3616325" y="4261485"/>
            <a:ext cx="2089150" cy="17564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145" y="993140"/>
            <a:ext cx="12237085" cy="2895600"/>
          </a:xfrm>
          <a:prstGeom prst="rect">
            <a:avLst/>
          </a:prstGeom>
          <a:noFill/>
        </p:spPr>
        <p:txBody>
          <a:bodyPr wrap="square" rtlCol="0">
            <a:spAutoFit/>
          </a:bodyPr>
          <a:p>
            <a:r>
              <a:rPr lang="en-US" altLang="zh-CN"/>
              <a:t>AMCL</a:t>
            </a:r>
            <a:r>
              <a:rPr lang="zh-CN" altLang="zh-CN"/>
              <a:t>参数：</a:t>
            </a:r>
            <a:endParaRPr lang="zh-CN" altLang="zh-CN"/>
          </a:p>
          <a:p>
            <a:pPr marL="285750" indent="-285750">
              <a:buFont typeface="Arial" panose="020B0604020202020204" pitchFamily="34" charset="0"/>
              <a:buChar char="•"/>
            </a:pPr>
            <a:r>
              <a:rPr lang="zh-CN" altLang="en-US"/>
              <a:t>Overall filter parameters</a:t>
            </a:r>
            <a:endParaRPr lang="zh-CN" altLang="en-US"/>
          </a:p>
          <a:p>
            <a:pPr marL="285750" indent="-285750">
              <a:buFont typeface="Arial" panose="020B0604020202020204" pitchFamily="34" charset="0"/>
              <a:buChar char="•"/>
            </a:pPr>
            <a:r>
              <a:rPr lang="zh-CN" altLang="en-US"/>
              <a:t>Laser model parameters</a:t>
            </a:r>
            <a:endParaRPr lang="zh-CN" altLang="en-US"/>
          </a:p>
          <a:p>
            <a:pPr indent="0">
              <a:buNone/>
            </a:pPr>
            <a:r>
              <a:rPr lang="zh-CN" altLang="en-US" sz="1600"/>
              <a:t>Note that whichever mixture weights are in use should sum to 1. The beam model uses all 4: z_hit, z_short, z_max, and z_rand. The likelihood_field model uses only 2: z_hit and z_rand.</a:t>
            </a:r>
            <a:endParaRPr lang="zh-CN" altLang="en-US" sz="1600"/>
          </a:p>
          <a:p>
            <a:pPr marL="285750" indent="-285750">
              <a:buFont typeface="Arial" panose="020B0604020202020204" pitchFamily="34" charset="0"/>
              <a:buChar char="•"/>
            </a:pPr>
            <a:r>
              <a:rPr lang="zh-CN" altLang="en-US"/>
              <a:t>Odometery model parameters</a:t>
            </a:r>
            <a:endParaRPr lang="zh-CN" altLang="en-US"/>
          </a:p>
          <a:p>
            <a:pPr indent="0">
              <a:buFont typeface="Arial" panose="020B0604020202020204" pitchFamily="34" charset="0"/>
              <a:buNone/>
            </a:pPr>
            <a:r>
              <a:rPr lang="zh-CN" altLang="en-US" sz="1600"/>
              <a:t>If ~odom_model_type is "diff" then we use the sample_motion_model_odometry algorithm from Probabilistic Robotics，this model uses the noise parameters odom_alpha_1 through odom_alpha4</a:t>
            </a:r>
            <a:endParaRPr lang="zh-CN" altLang="en-US" sz="1600"/>
          </a:p>
          <a:p>
            <a:pPr indent="0">
              <a:buFont typeface="Arial" panose="020B0604020202020204" pitchFamily="34" charset="0"/>
              <a:buNone/>
            </a:pPr>
            <a:r>
              <a:rPr lang="zh-CN" altLang="en-US" sz="1600"/>
              <a:t>If ~odom_model_type is "omni" then we use a custom model for an omni-directional base, which uses odom_alpha_1 through odom_alpha_5. The meaning of the first four parameters is similar to that for the "diff" model. The fifth parameter capture the tendency of the robot to translate (without rotating) perpendicular to the observed direction of travel.</a:t>
            </a:r>
            <a:endParaRPr lang="zh-CN" alt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05" y="1001395"/>
            <a:ext cx="12193905" cy="5067935"/>
          </a:xfrm>
        </p:spPr>
        <p:txBody>
          <a:bodyPr/>
          <a:p>
            <a:pPr marL="342900" indent="-342900" algn="l">
              <a:buFont typeface="Arial" panose="020B0604020202020204" pitchFamily="34" charset="0"/>
              <a:buChar char="•"/>
            </a:pPr>
            <a:r>
              <a:rPr lang="zh-CN" altLang="en-US" sz="2400"/>
              <a:t>amcl_node.xml</a:t>
            </a:r>
            <a:br>
              <a:rPr lang="zh-CN" altLang="en-US" sz="1400"/>
            </a:br>
            <a:r>
              <a:rPr lang="zh-CN" altLang="en-US" sz="1600"/>
              <a:t>&lt;launch&gt;</a:t>
            </a:r>
            <a:br>
              <a:rPr lang="zh-CN" altLang="en-US" sz="1600"/>
            </a:br>
            <a:r>
              <a:rPr lang="zh-CN" altLang="en-US" sz="1600"/>
              <a:t>&lt;!--</a:t>
            </a:r>
            <a:br>
              <a:rPr lang="zh-CN" altLang="en-US" sz="1600"/>
            </a:br>
            <a:r>
              <a:rPr lang="zh-CN" altLang="en-US" sz="1600"/>
              <a:t>Example amcl configuration. Descriptions of parameters, as well as a full list of all amcl parameters,</a:t>
            </a:r>
            <a:br>
              <a:rPr lang="zh-CN" altLang="en-US" sz="1600"/>
            </a:br>
            <a:r>
              <a:rPr lang="zh-CN" altLang="en-US" sz="1600"/>
              <a:t>can be found at http://www.ros.org/wiki/amcl.</a:t>
            </a:r>
            <a:br>
              <a:rPr lang="zh-CN" altLang="en-US" sz="1600"/>
            </a:br>
            <a:r>
              <a:rPr lang="zh-CN" altLang="en-US" sz="1600"/>
              <a:t>--&gt;</a:t>
            </a:r>
            <a:br>
              <a:rPr lang="zh-CN" altLang="en-US" sz="1600"/>
            </a:br>
            <a:r>
              <a:rPr lang="zh-CN" altLang="en-US" sz="1600"/>
              <a:t>&lt;node pkg="amcl" type="amcl" name="amcl" respawn="true"&gt;</a:t>
            </a:r>
            <a:br>
              <a:rPr lang="zh-CN" altLang="en-US" sz="1600"/>
            </a:br>
            <a:r>
              <a:rPr lang="zh-CN" altLang="en-US" sz="1600"/>
              <a:t>&lt;remap from="scan" to="base_scan" /&gt;</a:t>
            </a:r>
            <a:br>
              <a:rPr lang="zh-CN" altLang="en-US" sz="1600"/>
            </a:br>
            <a:r>
              <a:rPr lang="zh-CN" altLang="en-US" sz="1600"/>
              <a:t>&lt;!-- Publish scans from best pose at a max of 10 Hz --&gt;</a:t>
            </a:r>
            <a:br>
              <a:rPr lang="zh-CN" altLang="en-US" sz="1600"/>
            </a:br>
            <a:r>
              <a:rPr lang="zh-CN" altLang="en-US" sz="1600"/>
              <a:t>&lt;param name="odom_model_type" value="omni"/&gt;</a:t>
            </a:r>
            <a:br>
              <a:rPr lang="zh-CN" altLang="en-US" sz="1600"/>
            </a:br>
            <a:r>
              <a:rPr lang="zh-CN" altLang="en-US" sz="1600"/>
              <a:t>&lt;param name="odom_alpha5" value="0.1"/&gt;</a:t>
            </a:r>
            <a:br>
              <a:rPr lang="zh-CN" altLang="en-US" sz="1600"/>
            </a:br>
            <a:r>
              <a:rPr lang="zh-CN" altLang="en-US" sz="1600"/>
              <a:t>&lt;param name="transform_tolerance" value="0.2" /&gt;</a:t>
            </a:r>
            <a:br>
              <a:rPr lang="zh-CN" altLang="en-US" sz="1600"/>
            </a:br>
            <a:r>
              <a:rPr lang="zh-CN" altLang="en-US" sz="1600"/>
              <a:t>&lt;param name="gui_publish_rate" value="10.0"/&gt;</a:t>
            </a:r>
            <a:r>
              <a:rPr lang="zh-CN" altLang="en-US" sz="1200"/>
              <a:t>Maximum rate (Hz) at which scans and paths are published for visualization, -1.0 to disable.</a:t>
            </a:r>
            <a:br>
              <a:rPr lang="zh-CN" altLang="en-US" sz="1200"/>
            </a:br>
            <a:r>
              <a:rPr lang="zh-CN" altLang="en-US" sz="1600"/>
              <a:t>&lt;param name="laser_max_beams" value="30"/&gt;</a:t>
            </a:r>
            <a:br>
              <a:rPr lang="zh-CN" altLang="en-US" sz="1600"/>
            </a:br>
            <a:r>
              <a:rPr lang="zh-CN" altLang="en-US" sz="1600"/>
              <a:t>&lt;param name="min_particles" value="500"/&gt;</a:t>
            </a:r>
            <a:br>
              <a:rPr lang="zh-CN" altLang="en-US" sz="1600"/>
            </a:br>
            <a:r>
              <a:rPr lang="zh-CN" altLang="en-US" sz="1600"/>
              <a:t>&lt;param name="max_particles" value="5000"/&gt;</a:t>
            </a:r>
            <a:br>
              <a:rPr lang="zh-CN" altLang="en-US" sz="1600"/>
            </a:br>
            <a:r>
              <a:rPr lang="zh-CN" altLang="en-US" sz="1600"/>
              <a:t>&lt;param name="kld_err" value="0.05"/&gt; </a:t>
            </a:r>
            <a:r>
              <a:rPr lang="zh-CN" altLang="en-US" sz="1000"/>
              <a:t>Maximum error between the true distribution and the estimated distribution.</a:t>
            </a:r>
            <a:br>
              <a:rPr lang="zh-CN" altLang="en-US" sz="1600"/>
            </a:br>
            <a:r>
              <a:rPr lang="zh-CN" altLang="en-US" sz="1600"/>
              <a:t>&lt;param name="kld_z" value="0.99"/&gt;</a:t>
            </a:r>
            <a:r>
              <a:rPr lang="zh-CN" altLang="en-US" sz="1000"/>
              <a:t>Upper standard normal quantile for (1 - p), where p is the probability that the error on the estimated distrubition will be less than kld_err.</a:t>
            </a:r>
            <a:br>
              <a:rPr lang="zh-CN" altLang="en-US" sz="1600"/>
            </a:br>
            <a:r>
              <a:rPr lang="zh-CN" altLang="en-US" sz="1600"/>
              <a:t>&lt;param name="odom_alpha1" value="0.2"/&gt;</a:t>
            </a:r>
            <a:br>
              <a:rPr lang="zh-CN" altLang="en-US" sz="1600"/>
            </a:br>
            <a:r>
              <a:rPr lang="zh-CN" altLang="en-US" sz="1600"/>
              <a:t>&lt;param name="odom_alpha2" value="0.2"/&gt;</a:t>
            </a:r>
            <a:br>
              <a:rPr lang="zh-CN" altLang="en-US" sz="1400"/>
            </a:br>
            <a:endParaRPr lang="zh-CN"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415" y="1044575"/>
            <a:ext cx="12176760" cy="5016500"/>
          </a:xfrm>
        </p:spPr>
        <p:txBody>
          <a:bodyPr/>
          <a:p>
            <a:br>
              <a:rPr lang="zh-CN" altLang="en-US" sz="1600">
                <a:sym typeface="+mn-ea"/>
              </a:rPr>
            </a:br>
            <a:r>
              <a:rPr lang="zh-CN" altLang="en-US" sz="1600">
                <a:sym typeface="+mn-ea"/>
              </a:rPr>
              <a:t>&lt;param name="odom_alpha3" value="0.8"/&gt;</a:t>
            </a:r>
            <a:br>
              <a:rPr lang="zh-CN" altLang="en-US" sz="1600">
                <a:sym typeface="+mn-ea"/>
              </a:rPr>
            </a:br>
            <a:r>
              <a:rPr lang="zh-CN" altLang="en-US" sz="1600">
                <a:sym typeface="+mn-ea"/>
              </a:rPr>
              <a:t>&lt;param name="odom_alpha4" value="0.2"/&gt;</a:t>
            </a:r>
            <a:br>
              <a:rPr lang="zh-CN" altLang="en-US" sz="1600">
                <a:sym typeface="+mn-ea"/>
              </a:rPr>
            </a:br>
            <a:r>
              <a:rPr lang="zh-CN" altLang="en-US" sz="1600">
                <a:sym typeface="+mn-ea"/>
              </a:rPr>
              <a:t>&lt;param name="laser_z_hit" value="0.5"/&gt;</a:t>
            </a:r>
            <a:br>
              <a:rPr lang="zh-CN" altLang="en-US" sz="1600">
                <a:sym typeface="+mn-ea"/>
              </a:rPr>
            </a:br>
            <a:r>
              <a:rPr lang="zh-CN" altLang="en-US" sz="1600">
                <a:sym typeface="+mn-ea"/>
              </a:rPr>
              <a:t>&lt;param name="laser_z_short" value="0.05"/&gt;</a:t>
            </a:r>
            <a:br>
              <a:rPr lang="zh-CN" altLang="en-US" sz="1600">
                <a:sym typeface="+mn-ea"/>
              </a:rPr>
            </a:br>
            <a:r>
              <a:rPr lang="zh-CN" altLang="en-US" sz="1600">
                <a:sym typeface="+mn-ea"/>
              </a:rPr>
              <a:t>&lt;param name="laser_z_max" value="0.05"/&gt;</a:t>
            </a:r>
            <a:br>
              <a:rPr lang="zh-CN" altLang="en-US" sz="1600">
                <a:sym typeface="+mn-ea"/>
              </a:rPr>
            </a:br>
            <a:r>
              <a:rPr lang="zh-CN" altLang="en-US" sz="1600">
                <a:sym typeface="+mn-ea"/>
              </a:rPr>
              <a:t>&lt;param name="laser_z_rand" value="0.5"/&gt;</a:t>
            </a:r>
            <a:br>
              <a:rPr lang="zh-CN" altLang="en-US" sz="1600">
                <a:sym typeface="+mn-ea"/>
              </a:rPr>
            </a:br>
            <a:r>
              <a:rPr lang="zh-CN" altLang="en-US" sz="1600">
                <a:sym typeface="+mn-ea"/>
              </a:rPr>
              <a:t>&lt;param name="laser_sigma_hit" value="0.2"/&gt;</a:t>
            </a:r>
            <a:br>
              <a:rPr lang="zh-CN" altLang="en-US" sz="1600">
                <a:sym typeface="+mn-ea"/>
              </a:rPr>
            </a:br>
            <a:r>
              <a:rPr lang="zh-CN" altLang="en-US" sz="1600">
                <a:sym typeface="+mn-ea"/>
              </a:rPr>
              <a:t>&lt;param name="laser_lambda_short" value="0.1"/&gt;</a:t>
            </a:r>
            <a:br>
              <a:rPr lang="zh-CN" altLang="en-US" sz="1600">
                <a:sym typeface="+mn-ea"/>
              </a:rPr>
            </a:br>
            <a:r>
              <a:rPr lang="zh-CN" altLang="en-US" sz="1600">
                <a:sym typeface="+mn-ea"/>
              </a:rPr>
              <a:t>&lt;param name="laser_lambda_short" value="0.1"/&gt;</a:t>
            </a:r>
            <a:br>
              <a:rPr lang="zh-CN" altLang="en-US" sz="1600">
                <a:sym typeface="+mn-ea"/>
              </a:rPr>
            </a:br>
            <a:r>
              <a:rPr lang="zh-CN" altLang="en-US" sz="1600">
                <a:sym typeface="+mn-ea"/>
              </a:rPr>
              <a:t>&lt;param name="laser_model_type" value="likelihood_field"/&gt;</a:t>
            </a:r>
            <a:br>
              <a:rPr lang="zh-CN" altLang="en-US" sz="1600">
                <a:sym typeface="+mn-ea"/>
              </a:rPr>
            </a:br>
            <a:r>
              <a:rPr lang="zh-CN" altLang="en-US" sz="1600">
                <a:sym typeface="+mn-ea"/>
              </a:rPr>
              <a:t>&lt;!-- &lt;param name="laser_model_type" value="beam"/&gt; --&gt;</a:t>
            </a:r>
            <a:br>
              <a:rPr lang="zh-CN" altLang="en-US" sz="1600">
                <a:sym typeface="+mn-ea"/>
              </a:rPr>
            </a:br>
            <a:r>
              <a:rPr lang="zh-CN" altLang="en-US" sz="1600">
                <a:sym typeface="+mn-ea"/>
              </a:rPr>
              <a:t>&lt;param name="laser_likelihood_max_dist" value="2.0"/&gt;</a:t>
            </a:r>
            <a:br>
              <a:rPr lang="zh-CN" altLang="en-US" sz="1600">
                <a:sym typeface="+mn-ea"/>
              </a:rPr>
            </a:br>
            <a:r>
              <a:rPr lang="zh-CN" altLang="en-US" sz="1600">
                <a:sym typeface="+mn-ea"/>
              </a:rPr>
              <a:t>&lt;param name="update_min_d" value="0.2"/&gt;</a:t>
            </a:r>
            <a:br>
              <a:rPr lang="zh-CN" altLang="en-US" sz="1600">
                <a:sym typeface="+mn-ea"/>
              </a:rPr>
            </a:br>
            <a:r>
              <a:rPr lang="zh-CN" altLang="en-US" sz="1600">
                <a:sym typeface="+mn-ea"/>
              </a:rPr>
              <a:t>&lt;param name="update_min_a" value="0.5"/&gt;</a:t>
            </a:r>
            <a:br>
              <a:rPr lang="zh-CN" altLang="en-US" sz="1600">
                <a:sym typeface="+mn-ea"/>
              </a:rPr>
            </a:br>
            <a:r>
              <a:rPr lang="zh-CN" altLang="en-US" sz="1600">
                <a:sym typeface="+mn-ea"/>
              </a:rPr>
              <a:t>&lt;param name="odom_frame_id" value="odom"/&gt;</a:t>
            </a:r>
            <a:br>
              <a:rPr lang="zh-CN" altLang="en-US" sz="1600">
                <a:sym typeface="+mn-ea"/>
              </a:rPr>
            </a:br>
            <a:r>
              <a:rPr lang="zh-CN" altLang="en-US" sz="1600">
                <a:sym typeface="+mn-ea"/>
              </a:rPr>
              <a:t>&lt;param name="resample_interval" value="1"/&gt;</a:t>
            </a:r>
            <a:r>
              <a:rPr lang="zh-CN" altLang="en-US" sz="1200">
                <a:sym typeface="+mn-ea"/>
              </a:rPr>
              <a:t>Number of filter updates required before resampling.</a:t>
            </a:r>
            <a:br>
              <a:rPr lang="zh-CN" altLang="en-US" sz="1600">
                <a:sym typeface="+mn-ea"/>
              </a:rPr>
            </a:br>
            <a:r>
              <a:rPr lang="zh-CN" altLang="en-US" sz="1600">
                <a:sym typeface="+mn-ea"/>
              </a:rPr>
              <a:t>&lt;param name="transform_tolerance" value="0.1"/&gt;</a:t>
            </a:r>
            <a:r>
              <a:rPr lang="zh-CN" altLang="en-US" sz="1000">
                <a:sym typeface="+mn-ea"/>
              </a:rPr>
              <a:t>Time with which to post-date the transform that is published, to indicate that this transform is valid into the future.</a:t>
            </a:r>
            <a:br>
              <a:rPr lang="zh-CN" altLang="en-US" sz="1000">
                <a:sym typeface="+mn-ea"/>
              </a:rPr>
            </a:br>
            <a:r>
              <a:rPr lang="zh-CN" altLang="en-US" sz="1600">
                <a:sym typeface="+mn-ea"/>
              </a:rPr>
              <a:t>&lt;param name="recovery_alpha_slow" value="0.0"/&gt;</a:t>
            </a:r>
            <a:r>
              <a:rPr lang="zh-CN" altLang="en-US" sz="900">
                <a:sym typeface="+mn-ea"/>
              </a:rPr>
              <a:t>Exponential decay rate for the slow average weight filter, used in deciding when to recover by adding random poses. A good value might be 0.001.</a:t>
            </a:r>
            <a:br>
              <a:rPr lang="zh-CN" altLang="en-US" sz="1600">
                <a:sym typeface="+mn-ea"/>
              </a:rPr>
            </a:br>
            <a:r>
              <a:rPr lang="zh-CN" altLang="en-US" sz="1600">
                <a:sym typeface="+mn-ea"/>
              </a:rPr>
              <a:t>&lt;param name="recovery_alpha_fast" value="0.0"/&gt;</a:t>
            </a:r>
            <a:br>
              <a:rPr lang="zh-CN" altLang="en-US" sz="1600">
                <a:sym typeface="+mn-ea"/>
              </a:rPr>
            </a:br>
            <a:r>
              <a:rPr lang="zh-CN" altLang="en-US" sz="1600">
                <a:sym typeface="+mn-ea"/>
              </a:rPr>
              <a:t>&lt;/node&gt;</a:t>
            </a:r>
            <a:br>
              <a:rPr lang="zh-CN" altLang="en-US" sz="1600">
                <a:sym typeface="+mn-ea"/>
              </a:rPr>
            </a:br>
            <a:r>
              <a:rPr lang="zh-CN" altLang="en-US" sz="1600">
                <a:sym typeface="+mn-ea"/>
              </a:rPr>
              <a:t>&lt;/launch&gt;</a:t>
            </a:r>
            <a:br>
              <a:rPr lang="zh-CN" altLang="en-US"/>
            </a:b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866760" y="2061360"/>
            <a:ext cx="8331120" cy="645840"/>
          </a:xfrm>
          <a:prstGeom prst="rect">
            <a:avLst/>
          </a:prstGeom>
        </p:spPr>
        <p:txBody>
          <a:bodyPr/>
          <a:p/>
        </p:txBody>
      </p:sp>
      <p:sp>
        <p:nvSpPr>
          <p:cNvPr id="2" name="文本框 1"/>
          <p:cNvSpPr txBox="1"/>
          <p:nvPr/>
        </p:nvSpPr>
        <p:spPr>
          <a:xfrm>
            <a:off x="5805170" y="2157730"/>
            <a:ext cx="3972560" cy="640080"/>
          </a:xfrm>
          <a:prstGeom prst="rect">
            <a:avLst/>
          </a:prstGeom>
          <a:noFill/>
        </p:spPr>
        <p:txBody>
          <a:bodyPr wrap="square" rtlCol="0">
            <a:spAutoFit/>
          </a:bodyPr>
          <a:p>
            <a:r>
              <a:rPr lang="zh-CN" altLang="en-US" sz="3600"/>
              <a:t>导航概述</a:t>
            </a:r>
            <a:endParaRPr lang="zh-CN" altLang="en-US" sz="36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70" y="1025525"/>
            <a:ext cx="12171045" cy="2103120"/>
          </a:xfrm>
          <a:prstGeom prst="rect">
            <a:avLst/>
          </a:prstGeom>
          <a:noFill/>
        </p:spPr>
        <p:txBody>
          <a:bodyPr wrap="square" rtlCol="0" anchor="t">
            <a:spAutoFit/>
          </a:bodyPr>
          <a:p>
            <a:pPr marL="342900" indent="-342900">
              <a:buFont typeface="Arial" panose="020B0604020202020204" pitchFamily="34" charset="0"/>
              <a:buChar char="•"/>
            </a:pPr>
            <a:r>
              <a:rPr lang="zh-CN" altLang="en-US" sz="2400"/>
              <a:t>硬件需求</a:t>
            </a:r>
            <a:endParaRPr lang="zh-CN" altLang="en-US" sz="2400"/>
          </a:p>
          <a:p>
            <a:r>
              <a:rPr lang="zh-CN" altLang="en-US"/>
              <a:t>虽然导航功能包集被设计成尽可能的通用，在使用时仍然有三个主要的硬件限制：</a:t>
            </a:r>
            <a:endParaRPr lang="zh-CN" altLang="en-US"/>
          </a:p>
          <a:p>
            <a:r>
              <a:rPr lang="zh-CN" altLang="en-US"/>
              <a:t>它是为差分驱动的完全约束的轮式机器人设计的。它假设移动基站受到理想的运动命令的控制并可实现预期的结果，命令的格式为：x速度分量，y速度分量，角速度(theta)分量。</a:t>
            </a:r>
            <a:endParaRPr lang="zh-CN" altLang="en-US"/>
          </a:p>
          <a:p>
            <a:r>
              <a:rPr lang="zh-CN" altLang="en-US"/>
              <a:t>它需要在移动基站上安装一个平面二维激光。这个激光用于构建地图和定位。</a:t>
            </a:r>
            <a:endParaRPr lang="zh-CN" altLang="en-US"/>
          </a:p>
          <a:p>
            <a:r>
              <a:rPr lang="zh-CN" altLang="en-US"/>
              <a:t>导航功能包集是为正方形的机器人开发的，所以方形或圆形的机器人将是性能最好的。 它也可以工作在任意形状和大小的机器人上，但是较大的矩形机器人将很难通过狭窄的空间，例如门道。</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2"/>
          <p:cNvSpPr txBox="1"/>
          <p:nvPr/>
        </p:nvSpPr>
        <p:spPr>
          <a:xfrm>
            <a:off x="-23495" y="1014095"/>
            <a:ext cx="12198985" cy="5050155"/>
          </a:xfrm>
          <a:prstGeom prst="rect">
            <a:avLst/>
          </a:prstGeom>
        </p:spPr>
        <p:txBody>
          <a:bodyPr/>
          <a:p>
            <a:pPr marL="342900" indent="-342900">
              <a:buFont typeface="Arial" panose="020B0604020202020204" pitchFamily="34" charset="0"/>
              <a:buChar char="•"/>
            </a:pPr>
            <a:r>
              <a:rPr lang="en-US" sz="2400"/>
              <a:t>ROS</a:t>
            </a:r>
            <a:r>
              <a:rPr lang="zh-CN" altLang="en-US" sz="2400"/>
              <a:t>导航包集</a:t>
            </a:r>
            <a:endParaRPr lang="zh-CN" altLang="en-US" sz="2400"/>
          </a:p>
        </p:txBody>
      </p:sp>
      <p:pic>
        <p:nvPicPr>
          <p:cNvPr id="3" name="图片 2" descr="overview_tf"/>
          <p:cNvPicPr>
            <a:picLocks noChangeAspect="1"/>
          </p:cNvPicPr>
          <p:nvPr/>
        </p:nvPicPr>
        <p:blipFill>
          <a:blip r:embed="rId1"/>
          <a:stretch>
            <a:fillRect/>
          </a:stretch>
        </p:blipFill>
        <p:spPr>
          <a:xfrm>
            <a:off x="-23495" y="1715135"/>
            <a:ext cx="10058400" cy="41141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31750" y="1005840"/>
            <a:ext cx="12223750" cy="5074920"/>
          </a:xfrm>
        </p:spPr>
        <p:txBody>
          <a:bodyPr/>
          <a:p>
            <a:pPr marL="342900" indent="-342900">
              <a:buFont typeface="Arial" panose="020B0604020202020204" pitchFamily="34" charset="0"/>
              <a:buChar char="•"/>
            </a:pPr>
            <a:r>
              <a:rPr lang="zh-CN" altLang="en-US" sz="2400"/>
              <a:t>导航包主要内容</a:t>
            </a:r>
            <a:endParaRPr lang="zh-CN" altLang="en-US" sz="2400"/>
          </a:p>
        </p:txBody>
      </p:sp>
      <p:graphicFrame>
        <p:nvGraphicFramePr>
          <p:cNvPr id="5" name="表格 4"/>
          <p:cNvGraphicFramePr/>
          <p:nvPr/>
        </p:nvGraphicFramePr>
        <p:xfrm>
          <a:off x="24130" y="1435100"/>
          <a:ext cx="12167870" cy="4798695"/>
        </p:xfrm>
        <a:graphic>
          <a:graphicData uri="http://schemas.openxmlformats.org/drawingml/2006/table">
            <a:tbl>
              <a:tblPr firstRow="1" bandRow="1">
                <a:tableStyleId>{5C22544A-7EE6-4342-B048-85BDC9FD1C3A}</a:tableStyleId>
              </a:tblPr>
              <a:tblGrid>
                <a:gridCol w="2697480"/>
                <a:gridCol w="9470390"/>
              </a:tblGrid>
              <a:tr h="508635">
                <a:tc>
                  <a:txBody>
                    <a:bodyPr/>
                    <a:p>
                      <a:pPr>
                        <a:buNone/>
                      </a:pPr>
                      <a:r>
                        <a:rPr lang="zh-CN" altLang="en-US">
                          <a:ea typeface="宋体" panose="02010600030101010101" pitchFamily="2" charset="-122"/>
                        </a:rPr>
                        <a:t>软件包</a:t>
                      </a:r>
                      <a:endParaRPr lang="zh-CN" altLang="en-US">
                        <a:ea typeface="宋体" panose="02010600030101010101" pitchFamily="2" charset="-122"/>
                      </a:endParaRPr>
                    </a:p>
                  </a:txBody>
                  <a:tcPr/>
                </a:tc>
                <a:tc>
                  <a:txBody>
                    <a:bodyPr/>
                    <a:p>
                      <a:pPr>
                        <a:buNone/>
                      </a:pPr>
                      <a:r>
                        <a:rPr lang="zh-CN" altLang="en-US"/>
                        <a:t>解释</a:t>
                      </a:r>
                      <a:endParaRPr lang="zh-CN" altLang="en-US"/>
                    </a:p>
                  </a:txBody>
                  <a:tcPr/>
                </a:tc>
              </a:tr>
              <a:tr h="483235">
                <a:tc>
                  <a:txBody>
                    <a:bodyPr/>
                    <a:p>
                      <a:pPr>
                        <a:buNone/>
                      </a:pPr>
                      <a:r>
                        <a:rPr lang="en-US" altLang="en-US"/>
                        <a:t>map_server</a:t>
                      </a:r>
                      <a:endParaRPr lang="en-US" altLang="en-US"/>
                    </a:p>
                  </a:txBody>
                  <a:tcPr/>
                </a:tc>
                <a:tc>
                  <a:txBody>
                    <a:bodyPr/>
                    <a:p>
                      <a:pPr>
                        <a:buNone/>
                      </a:pPr>
                      <a:r>
                        <a:rPr lang="zh-CN" altLang="zh-CN">
                          <a:ea typeface="宋体" panose="02010600030101010101" pitchFamily="2" charset="-122"/>
                        </a:rPr>
                        <a:t>以</a:t>
                      </a:r>
                      <a:r>
                        <a:rPr lang="en-US" altLang="zh-CN">
                          <a:ea typeface="宋体" panose="02010600030101010101" pitchFamily="2" charset="-122"/>
                        </a:rPr>
                        <a:t>ROS</a:t>
                      </a:r>
                      <a:r>
                        <a:rPr lang="zh-CN" altLang="zh-CN">
                          <a:ea typeface="宋体" panose="02010600030101010101" pitchFamily="2" charset="-122"/>
                        </a:rPr>
                        <a:t>服务的形式提供地图数据</a:t>
                      </a:r>
                      <a:endParaRPr lang="zh-CN" altLang="zh-CN">
                        <a:ea typeface="宋体" panose="02010600030101010101" pitchFamily="2" charset="-122"/>
                      </a:endParaRPr>
                    </a:p>
                  </a:txBody>
                  <a:tcPr/>
                </a:tc>
              </a:tr>
              <a:tr h="387985">
                <a:tc>
                  <a:txBody>
                    <a:bodyPr/>
                    <a:p>
                      <a:pPr>
                        <a:buNone/>
                      </a:pPr>
                      <a:r>
                        <a:rPr lang="en-US" altLang="zh-CN"/>
                        <a:t>gmapping</a:t>
                      </a:r>
                      <a:endParaRPr lang="en-US" altLang="zh-CN"/>
                    </a:p>
                  </a:txBody>
                  <a:tcPr/>
                </a:tc>
                <a:tc>
                  <a:txBody>
                    <a:bodyPr/>
                    <a:p>
                      <a:pPr>
                        <a:buNone/>
                      </a:pPr>
                      <a:r>
                        <a:rPr lang="zh-CN" altLang="en-US"/>
                        <a:t>基于激光的</a:t>
                      </a:r>
                      <a:r>
                        <a:rPr lang="en-US" altLang="zh-CN"/>
                        <a:t>SLAM</a:t>
                      </a:r>
                      <a:r>
                        <a:rPr lang="zh-CN" altLang="en-US">
                          <a:ea typeface="宋体" panose="02010600030101010101" pitchFamily="2" charset="-122"/>
                        </a:rPr>
                        <a:t>（持续定位与建图）</a:t>
                      </a:r>
                      <a:endParaRPr lang="zh-CN" altLang="en-US">
                        <a:ea typeface="宋体" panose="02010600030101010101" pitchFamily="2" charset="-122"/>
                      </a:endParaRPr>
                    </a:p>
                  </a:txBody>
                  <a:tcPr/>
                </a:tc>
              </a:tr>
              <a:tr h="492125">
                <a:tc>
                  <a:txBody>
                    <a:bodyPr/>
                    <a:p>
                      <a:pPr>
                        <a:buNone/>
                      </a:pPr>
                      <a:r>
                        <a:rPr lang="en-US" altLang="zh-CN"/>
                        <a:t>amcl</a:t>
                      </a:r>
                      <a:endParaRPr lang="en-US" altLang="zh-CN"/>
                    </a:p>
                  </a:txBody>
                  <a:tcPr/>
                </a:tc>
                <a:tc>
                  <a:txBody>
                    <a:bodyPr/>
                    <a:p>
                      <a:pPr>
                        <a:buNone/>
                      </a:pPr>
                      <a:r>
                        <a:rPr lang="zh-CN" altLang="en-US"/>
                        <a:t>概率定位系统</a:t>
                      </a:r>
                      <a:endParaRPr lang="zh-CN" altLang="en-US"/>
                    </a:p>
                  </a:txBody>
                  <a:tcPr/>
                </a:tc>
              </a:tr>
              <a:tr h="490220">
                <a:tc>
                  <a:txBody>
                    <a:bodyPr/>
                    <a:p>
                      <a:pPr>
                        <a:buNone/>
                      </a:pPr>
                      <a:r>
                        <a:rPr lang="en-US" altLang="zh-CN"/>
                        <a:t>global_planner</a:t>
                      </a:r>
                      <a:endParaRPr lang="en-US" altLang="zh-CN"/>
                    </a:p>
                  </a:txBody>
                  <a:tcPr/>
                </a:tc>
                <a:tc>
                  <a:txBody>
                    <a:bodyPr/>
                    <a:p>
                      <a:pPr>
                        <a:buNone/>
                      </a:pPr>
                      <a:r>
                        <a:rPr lang="zh-CN" altLang="en-US"/>
                        <a:t>用于导航的快速全局规划实现，接受costmap生成的 global costmap 规划出从起始点到目标点的路径，为local_planner作出参考。</a:t>
                      </a:r>
                      <a:endParaRPr lang="zh-CN" altLang="en-US"/>
                    </a:p>
                  </a:txBody>
                  <a:tcPr/>
                </a:tc>
              </a:tr>
              <a:tr h="534670">
                <a:tc>
                  <a:txBody>
                    <a:bodyPr/>
                    <a:p>
                      <a:pPr>
                        <a:buNone/>
                      </a:pPr>
                      <a:r>
                        <a:rPr lang="en-US" altLang="zh-CN"/>
                        <a:t>local_planner</a:t>
                      </a:r>
                      <a:endParaRPr lang="en-US" altLang="zh-CN"/>
                    </a:p>
                  </a:txBody>
                  <a:tcPr/>
                </a:tc>
                <a:tc>
                  <a:txBody>
                    <a:bodyPr/>
                    <a:p>
                      <a:pPr>
                        <a:buNone/>
                      </a:pPr>
                      <a:r>
                        <a:rPr lang="zh-CN" altLang="en-US"/>
                        <a:t>用于导航的局部规划实现，以及避障，接受costmap 生成的local costmap 规划出速度</a:t>
                      </a:r>
                      <a:endParaRPr lang="zh-CN" altLang="en-US"/>
                    </a:p>
                  </a:txBody>
                  <a:tcPr/>
                </a:tc>
              </a:tr>
              <a:tr h="483235">
                <a:tc>
                  <a:txBody>
                    <a:bodyPr/>
                    <a:p>
                      <a:pPr>
                        <a:buNone/>
                      </a:pPr>
                      <a:r>
                        <a:rPr lang="en-US" altLang="zh-CN"/>
                        <a:t>move_base</a:t>
                      </a:r>
                      <a:endParaRPr lang="en-US" altLang="zh-CN"/>
                    </a:p>
                  </a:txBody>
                  <a:tcPr/>
                </a:tc>
                <a:tc>
                  <a:txBody>
                    <a:bodyPr/>
                    <a:p>
                      <a:pPr>
                        <a:buNone/>
                      </a:pPr>
                      <a:r>
                        <a:rPr lang="zh-CN" altLang="en-US"/>
                        <a:t>连接</a:t>
                      </a:r>
                      <a:r>
                        <a:rPr lang="en-US" altLang="zh-CN">
                          <a:sym typeface="+mn-ea"/>
                        </a:rPr>
                        <a:t>global_planner</a:t>
                      </a:r>
                      <a:r>
                        <a:rPr lang="zh-CN" altLang="en-US">
                          <a:ea typeface="宋体" panose="02010600030101010101" pitchFamily="2" charset="-122"/>
                          <a:sym typeface="+mn-ea"/>
                        </a:rPr>
                        <a:t>和</a:t>
                      </a:r>
                      <a:r>
                        <a:rPr lang="en-US" altLang="zh-CN">
                          <a:sym typeface="+mn-ea"/>
                        </a:rPr>
                        <a:t>local_planner</a:t>
                      </a:r>
                      <a:r>
                        <a:rPr lang="zh-CN" altLang="en-US">
                          <a:ea typeface="宋体" panose="02010600030101010101" pitchFamily="2" charset="-122"/>
                          <a:sym typeface="+mn-ea"/>
                        </a:rPr>
                        <a:t>共同完成导航</a:t>
                      </a:r>
                      <a:endParaRPr lang="zh-CN" altLang="en-US">
                        <a:ea typeface="宋体" panose="02010600030101010101" pitchFamily="2" charset="-122"/>
                        <a:sym typeface="+mn-ea"/>
                      </a:endParaRPr>
                    </a:p>
                  </a:txBody>
                  <a:tcPr/>
                </a:tc>
              </a:tr>
              <a:tr h="628650">
                <a:tc>
                  <a:txBody>
                    <a:bodyPr/>
                    <a:p>
                      <a:pPr>
                        <a:buNone/>
                      </a:pPr>
                      <a:r>
                        <a:rPr lang="en-US" altLang="zh-CN"/>
                        <a:t>costmap_2d</a:t>
                      </a:r>
                      <a:endParaRPr lang="en-US" altLang="zh-CN"/>
                    </a:p>
                  </a:txBody>
                  <a:tcPr/>
                </a:tc>
                <a:tc>
                  <a:txBody>
                    <a:bodyPr/>
                    <a:p>
                      <a:pPr>
                        <a:buNone/>
                      </a:pPr>
                      <a:r>
                        <a:rPr lang="zh-CN" altLang="en-US">
                          <a:ea typeface="宋体" panose="02010600030101010101" pitchFamily="2" charset="-122"/>
                          <a:sym typeface="+mn-ea"/>
                        </a:rPr>
                        <a:t>由传感器得到的不同的数据被处理成统一的格式：栅格地图，权值用经过概率方法处理过的，表示空间中障碍物，未知与安全区域。生成出来的costmap则是planner 的输入。</a:t>
                      </a:r>
                      <a:endParaRPr lang="zh-CN" altLang="en-US">
                        <a:ea typeface="宋体" panose="02010600030101010101" pitchFamily="2" charset="-122"/>
                        <a:sym typeface="+mn-ea"/>
                      </a:endParaRPr>
                    </a:p>
                  </a:txBody>
                  <a:tcPr/>
                </a:tc>
              </a:tr>
              <a:tr h="628650">
                <a:tc>
                  <a:txBody>
                    <a:bodyPr/>
                    <a:p>
                      <a:pPr>
                        <a:buNone/>
                      </a:pPr>
                      <a:r>
                        <a:rPr lang="en-US" altLang="zh-CN"/>
                        <a:t>recovery_behavior</a:t>
                      </a:r>
                      <a:endParaRPr lang="en-US" altLang="zh-CN"/>
                    </a:p>
                  </a:txBody>
                  <a:tcPr/>
                </a:tc>
                <a:tc>
                  <a:txBody>
                    <a:bodyPr/>
                    <a:p>
                      <a:pPr>
                        <a:buNone/>
                      </a:pPr>
                      <a:r>
                        <a:rPr lang="zh-CN" altLang="en-US">
                          <a:ea typeface="宋体" panose="02010600030101010101" pitchFamily="2" charset="-122"/>
                          <a:sym typeface="+mn-ea"/>
                        </a:rPr>
                        <a:t>规定move_base 行为集合中处理异常情况的行为</a:t>
                      </a:r>
                      <a:endParaRPr lang="zh-CN" altLang="en-US">
                        <a:ea typeface="宋体" panose="02010600030101010101" pitchFamily="2" charset="-122"/>
                        <a:sym typeface="+mn-ea"/>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1270" y="1031240"/>
            <a:ext cx="12173585" cy="5048885"/>
          </a:xfrm>
        </p:spPr>
        <p:txBody>
          <a:bodyPr/>
          <a:p>
            <a:pPr marL="171450" indent="-171450">
              <a:buFont typeface="Arial" panose="020B0604020202020204" pitchFamily="34" charset="0"/>
              <a:buChar char="•"/>
            </a:pPr>
            <a:r>
              <a:rPr lang="zh-CN" altLang="en-US" sz="2400"/>
              <a:t>导航包框架</a:t>
            </a:r>
            <a:endParaRPr lang="zh-CN" altLang="en-US" sz="2400"/>
          </a:p>
        </p:txBody>
      </p:sp>
      <p:graphicFrame>
        <p:nvGraphicFramePr>
          <p:cNvPr id="4" name="表格 3"/>
          <p:cNvGraphicFramePr/>
          <p:nvPr/>
        </p:nvGraphicFramePr>
        <p:xfrm>
          <a:off x="1270" y="1466215"/>
          <a:ext cx="7719695" cy="4542790"/>
        </p:xfrm>
        <a:graphic>
          <a:graphicData uri="http://schemas.openxmlformats.org/drawingml/2006/table">
            <a:tbl>
              <a:tblPr firstRow="1" bandRow="1">
                <a:tableStyleId>{5C22544A-7EE6-4342-B048-85BDC9FD1C3A}</a:tableStyleId>
              </a:tblPr>
              <a:tblGrid>
                <a:gridCol w="2134235"/>
                <a:gridCol w="5585460"/>
              </a:tblGrid>
              <a:tr h="752475">
                <a:tc>
                  <a:txBody>
                    <a:bodyPr/>
                    <a:p>
                      <a:pPr>
                        <a:buNone/>
                      </a:pPr>
                      <a:r>
                        <a:rPr lang="en-US" altLang="zh-CN"/>
                        <a:t>frame</a:t>
                      </a:r>
                      <a:endParaRPr lang="en-US" altLang="zh-CN"/>
                    </a:p>
                  </a:txBody>
                  <a:tcPr/>
                </a:tc>
                <a:tc>
                  <a:txBody>
                    <a:bodyPr/>
                    <a:p>
                      <a:pPr>
                        <a:buNone/>
                      </a:pPr>
                      <a:r>
                        <a:rPr lang="zh-CN" altLang="en-US"/>
                        <a:t>解释</a:t>
                      </a:r>
                      <a:endParaRPr lang="zh-CN" altLang="en-US"/>
                    </a:p>
                  </a:txBody>
                  <a:tcPr/>
                </a:tc>
              </a:tr>
              <a:tr h="751205">
                <a:tc>
                  <a:txBody>
                    <a:bodyPr/>
                    <a:p>
                      <a:pPr>
                        <a:buNone/>
                      </a:pPr>
                      <a:r>
                        <a:rPr lang="en-US" altLang="zh-CN"/>
                        <a:t>/map</a:t>
                      </a:r>
                      <a:endParaRPr lang="en-US" altLang="zh-CN"/>
                    </a:p>
                  </a:txBody>
                  <a:tcPr/>
                </a:tc>
                <a:tc>
                  <a:txBody>
                    <a:bodyPr/>
                    <a:p>
                      <a:pPr>
                        <a:buNone/>
                      </a:pPr>
                      <a:r>
                        <a:rPr lang="zh-CN" altLang="en-US"/>
                        <a:t>地图上的固定坐标系，世界坐标系，</a:t>
                      </a:r>
                      <a:r>
                        <a:rPr lang="en-US" altLang="zh-CN"/>
                        <a:t>Rviz</a:t>
                      </a:r>
                      <a:r>
                        <a:rPr lang="zh-CN" altLang="en-US">
                          <a:ea typeface="宋体" panose="02010600030101010101" pitchFamily="2" charset="-122"/>
                        </a:rPr>
                        <a:t>中的</a:t>
                      </a:r>
                      <a:r>
                        <a:rPr lang="en-US" altLang="zh-CN">
                          <a:ea typeface="宋体" panose="02010600030101010101" pitchFamily="2" charset="-122"/>
                        </a:rPr>
                        <a:t>FixedFrame</a:t>
                      </a:r>
                      <a:endParaRPr lang="en-US" altLang="zh-CN">
                        <a:ea typeface="宋体" panose="02010600030101010101" pitchFamily="2" charset="-122"/>
                      </a:endParaRPr>
                    </a:p>
                  </a:txBody>
                  <a:tcPr/>
                </a:tc>
              </a:tr>
              <a:tr h="782955">
                <a:tc>
                  <a:txBody>
                    <a:bodyPr/>
                    <a:p>
                      <a:pPr>
                        <a:buNone/>
                      </a:pPr>
                      <a:r>
                        <a:rPr lang="en-US" altLang="zh-CN"/>
                        <a:t>/odom</a:t>
                      </a:r>
                      <a:endParaRPr lang="en-US" altLang="zh-CN"/>
                    </a:p>
                  </a:txBody>
                  <a:tcPr/>
                </a:tc>
                <a:tc>
                  <a:txBody>
                    <a:bodyPr/>
                    <a:p>
                      <a:pPr>
                        <a:buNone/>
                      </a:pPr>
                      <a:r>
                        <a:rPr lang="zh-CN" altLang="en-US"/>
                        <a:t>只使用里程计信息得到的自洽坐标系</a:t>
                      </a:r>
                      <a:endParaRPr lang="zh-CN" altLang="en-US"/>
                    </a:p>
                  </a:txBody>
                  <a:tcPr/>
                </a:tc>
              </a:tr>
              <a:tr h="752475">
                <a:tc>
                  <a:txBody>
                    <a:bodyPr/>
                    <a:p>
                      <a:pPr>
                        <a:buNone/>
                      </a:pPr>
                      <a:r>
                        <a:rPr lang="en-US" altLang="zh-CN"/>
                        <a:t>/</a:t>
                      </a:r>
                      <a:r>
                        <a:rPr lang="zh-CN" altLang="en-US"/>
                        <a:t>base_footprint</a:t>
                      </a:r>
                      <a:endParaRPr lang="zh-CN" altLang="en-US"/>
                    </a:p>
                  </a:txBody>
                  <a:tcPr/>
                </a:tc>
                <a:tc>
                  <a:txBody>
                    <a:bodyPr/>
                    <a:p>
                      <a:pPr>
                        <a:buNone/>
                      </a:pPr>
                      <a:r>
                        <a:rPr lang="zh-CN" altLang="en-US"/>
                        <a:t>机器人底座坐标系</a:t>
                      </a:r>
                      <a:endParaRPr lang="zh-CN" altLang="en-US"/>
                    </a:p>
                  </a:txBody>
                  <a:tcPr/>
                </a:tc>
              </a:tr>
              <a:tr h="751205">
                <a:tc>
                  <a:txBody>
                    <a:bodyPr/>
                    <a:p>
                      <a:pPr>
                        <a:buNone/>
                      </a:pPr>
                      <a:r>
                        <a:rPr lang="en-US" altLang="zh-CN"/>
                        <a:t>/</a:t>
                      </a:r>
                      <a:r>
                        <a:rPr lang="zh-CN" altLang="en-US"/>
                        <a:t>base_link</a:t>
                      </a:r>
                      <a:endParaRPr lang="zh-CN" altLang="en-US"/>
                    </a:p>
                  </a:txBody>
                  <a:tcPr/>
                </a:tc>
                <a:tc>
                  <a:txBody>
                    <a:bodyPr/>
                    <a:p>
                      <a:pPr>
                        <a:buNone/>
                      </a:pPr>
                      <a:r>
                        <a:rPr lang="zh-CN" altLang="en-US"/>
                        <a:t>机器人底座旋转中心的坐标系</a:t>
                      </a:r>
                      <a:endParaRPr lang="zh-CN" altLang="en-US"/>
                    </a:p>
                  </a:txBody>
                  <a:tcPr/>
                </a:tc>
              </a:tr>
              <a:tr h="752475">
                <a:tc>
                  <a:txBody>
                    <a:bodyPr/>
                    <a:p>
                      <a:pPr>
                        <a:buNone/>
                      </a:pPr>
                      <a:r>
                        <a:rPr lang="en-US" altLang="zh-CN"/>
                        <a:t>/</a:t>
                      </a:r>
                      <a:r>
                        <a:rPr lang="zh-CN" altLang="en-US"/>
                        <a:t>base_laser_link</a:t>
                      </a:r>
                      <a:endParaRPr lang="zh-CN" altLang="en-US"/>
                    </a:p>
                  </a:txBody>
                  <a:tcPr/>
                </a:tc>
                <a:tc>
                  <a:txBody>
                    <a:bodyPr/>
                    <a:p>
                      <a:pPr>
                        <a:buNone/>
                      </a:pPr>
                      <a:r>
                        <a:rPr lang="zh-CN" altLang="en-US"/>
                        <a:t>激光雷达坐标系</a:t>
                      </a:r>
                      <a:endParaRPr lang="zh-CN" altLang="en-US"/>
                    </a:p>
                  </a:txBody>
                  <a:tcPr/>
                </a:tc>
              </a:tr>
            </a:tbl>
          </a:graphicData>
        </a:graphic>
      </p:graphicFrame>
      <p:pic>
        <p:nvPicPr>
          <p:cNvPr id="2" name="图片 1"/>
          <p:cNvPicPr>
            <a:picLocks noChangeAspect="1"/>
          </p:cNvPicPr>
          <p:nvPr/>
        </p:nvPicPr>
        <p:blipFill>
          <a:blip r:embed="rId1"/>
          <a:stretch>
            <a:fillRect/>
          </a:stretch>
        </p:blipFill>
        <p:spPr>
          <a:xfrm>
            <a:off x="7994650" y="1346835"/>
            <a:ext cx="2407920" cy="4417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84570" y="2329180"/>
            <a:ext cx="3051810" cy="640080"/>
          </a:xfrm>
          <a:prstGeom prst="rect">
            <a:avLst/>
          </a:prstGeom>
          <a:noFill/>
        </p:spPr>
        <p:txBody>
          <a:bodyPr wrap="square" rtlCol="0">
            <a:spAutoFit/>
          </a:bodyPr>
          <a:p>
            <a:r>
              <a:rPr lang="zh-CN" altLang="en-US" sz="3600"/>
              <a:t>规划器</a:t>
            </a:r>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p:nvPr>
        </p:nvSpPr>
        <p:spPr>
          <a:xfrm>
            <a:off x="-25400" y="996950"/>
            <a:ext cx="12209145" cy="5074920"/>
          </a:xfrm>
        </p:spPr>
        <p:txBody>
          <a:bodyPr/>
          <a:p>
            <a:pPr marL="171450" indent="-171450">
              <a:buFont typeface="Arial" panose="020B0604020202020204" pitchFamily="34" charset="0"/>
              <a:buChar char="•"/>
            </a:pPr>
            <a:r>
              <a:rPr lang="en-US" altLang="zh-CN" sz="2400">
                <a:sym typeface="+mn-ea"/>
              </a:rPr>
              <a:t>Local Planner</a:t>
            </a:r>
            <a:endParaRPr lang="en-US" altLang="zh-CN" sz="2400">
              <a:sym typeface="+mn-ea"/>
            </a:endParaRPr>
          </a:p>
          <a:p>
            <a:pPr marL="0" indent="0">
              <a:buNone/>
            </a:pPr>
            <a:r>
              <a:rPr lang="en-US" altLang="zh-CN" sz="1800">
                <a:sym typeface="+mn-ea"/>
              </a:rPr>
              <a:t>Local Planner</a:t>
            </a:r>
            <a:r>
              <a:rPr lang="zh-CN" altLang="en-US" sz="1800">
                <a:ea typeface="宋体" panose="02010600030101010101" pitchFamily="2" charset="-122"/>
                <a:sym typeface="+mn-ea"/>
              </a:rPr>
              <a:t>为局部导航了</a:t>
            </a:r>
            <a:r>
              <a:rPr lang="zh-CN" altLang="zh-CN" sz="1800">
                <a:ea typeface="宋体" panose="02010600030101010101" pitchFamily="2" charset="-122"/>
                <a:sym typeface="+mn-ea"/>
              </a:rPr>
              <a:t>提供</a:t>
            </a:r>
            <a:r>
              <a:rPr lang="en-US" altLang="zh-CN" sz="1800">
                <a:sym typeface="+mn-ea"/>
              </a:rPr>
              <a:t>Trajectory Rollout</a:t>
            </a:r>
            <a:r>
              <a:rPr lang="zh-CN" altLang="en-US" sz="1800">
                <a:ea typeface="宋体" panose="02010600030101010101" pitchFamily="2" charset="-122"/>
                <a:sym typeface="+mn-ea"/>
              </a:rPr>
              <a:t>和</a:t>
            </a:r>
            <a:r>
              <a:rPr lang="en-US" altLang="zh-CN" sz="1800">
                <a:sym typeface="+mn-ea"/>
              </a:rPr>
              <a:t>Dynamic Window</a:t>
            </a:r>
            <a:r>
              <a:rPr lang="zh-CN" altLang="en-US" sz="1800">
                <a:ea typeface="宋体" panose="02010600030101010101" pitchFamily="2" charset="-122"/>
                <a:sym typeface="+mn-ea"/>
              </a:rPr>
              <a:t> Approach算法，给定的规划和代价地图后，控制器便能产生速度控制指令给机器人基座。</a:t>
            </a:r>
            <a:endParaRPr lang="en-US" altLang="zh-CN" sz="1800">
              <a:sym typeface="+mn-ea"/>
            </a:endParaRPr>
          </a:p>
          <a:p>
            <a:pPr marL="171450" indent="-171450">
              <a:buFont typeface="Arial" panose="020B0604020202020204" pitchFamily="34" charset="0"/>
              <a:buChar char="•"/>
            </a:pPr>
            <a:r>
              <a:rPr lang="zh-CN" altLang="zh-CN" sz="2400">
                <a:ea typeface="宋体" panose="02010600030101010101" pitchFamily="2" charset="-122"/>
                <a:sym typeface="+mn-ea"/>
              </a:rPr>
              <a:t>基本局部规划器配置</a:t>
            </a:r>
            <a:endParaRPr lang="zh-CN" altLang="zh-CN" sz="2400">
              <a:ea typeface="宋体" panose="02010600030101010101" pitchFamily="2" charset="-122"/>
              <a:sym typeface="+mn-ea"/>
            </a:endParaRPr>
          </a:p>
          <a:p>
            <a:pPr marL="0" indent="0">
              <a:buNone/>
            </a:pPr>
            <a:r>
              <a:rPr lang="zh-CN" altLang="zh-CN" sz="2000">
                <a:ea typeface="宋体" panose="02010600030101010101" pitchFamily="2" charset="-122"/>
                <a:sym typeface="+mn-ea"/>
              </a:rPr>
              <a:t>robot configuration </a:t>
            </a:r>
            <a:r>
              <a:rPr lang="en-US" altLang="zh-CN" sz="2000">
                <a:ea typeface="宋体" panose="02010600030101010101" pitchFamily="2" charset="-122"/>
                <a:sym typeface="+mn-ea"/>
              </a:rPr>
              <a:t>p</a:t>
            </a:r>
            <a:r>
              <a:rPr lang="zh-CN" altLang="zh-CN" sz="2000">
                <a:ea typeface="宋体" panose="02010600030101010101" pitchFamily="2" charset="-122"/>
                <a:sym typeface="+mn-ea"/>
              </a:rPr>
              <a:t>arameters</a:t>
            </a:r>
            <a:endParaRPr lang="zh-CN" altLang="zh-CN" sz="2000">
              <a:ea typeface="宋体" panose="02010600030101010101" pitchFamily="2" charset="-122"/>
              <a:sym typeface="+mn-ea"/>
            </a:endParaRPr>
          </a:p>
          <a:p>
            <a:pPr marL="0" indent="0">
              <a:buNone/>
            </a:pPr>
            <a:r>
              <a:rPr lang="zh-CN" altLang="zh-CN" sz="2000">
                <a:ea typeface="宋体" panose="02010600030101010101" pitchFamily="2" charset="-122"/>
                <a:sym typeface="+mn-ea"/>
              </a:rPr>
              <a:t>goal tolerance </a:t>
            </a:r>
            <a:r>
              <a:rPr lang="en-US" altLang="zh-CN" sz="2000">
                <a:ea typeface="宋体" panose="02010600030101010101" pitchFamily="2" charset="-122"/>
                <a:sym typeface="+mn-ea"/>
              </a:rPr>
              <a:t>p</a:t>
            </a:r>
            <a:r>
              <a:rPr lang="zh-CN" altLang="zh-CN" sz="2000">
                <a:ea typeface="宋体" panose="02010600030101010101" pitchFamily="2" charset="-122"/>
                <a:sym typeface="+mn-ea"/>
              </a:rPr>
              <a:t>arameters</a:t>
            </a:r>
            <a:endParaRPr lang="zh-CN" altLang="zh-CN" sz="2000">
              <a:ea typeface="宋体" panose="02010600030101010101" pitchFamily="2" charset="-122"/>
              <a:sym typeface="+mn-ea"/>
            </a:endParaRPr>
          </a:p>
          <a:p>
            <a:pPr marL="0" indent="0">
              <a:buNone/>
            </a:pPr>
            <a:r>
              <a:rPr lang="zh-CN" altLang="zh-CN" sz="2000">
                <a:ea typeface="宋体" panose="02010600030101010101" pitchFamily="2" charset="-122"/>
                <a:sym typeface="+mn-ea"/>
              </a:rPr>
              <a:t>forward simulation </a:t>
            </a:r>
            <a:r>
              <a:rPr lang="en-US" altLang="zh-CN" sz="2000">
                <a:ea typeface="宋体" panose="02010600030101010101" pitchFamily="2" charset="-122"/>
                <a:sym typeface="+mn-ea"/>
              </a:rPr>
              <a:t>p</a:t>
            </a:r>
            <a:r>
              <a:rPr lang="zh-CN" altLang="zh-CN" sz="2000">
                <a:ea typeface="宋体" panose="02010600030101010101" pitchFamily="2" charset="-122"/>
                <a:sym typeface="+mn-ea"/>
              </a:rPr>
              <a:t>arameters</a:t>
            </a:r>
            <a:endParaRPr lang="zh-CN" altLang="zh-CN" sz="2000">
              <a:ea typeface="宋体" panose="02010600030101010101" pitchFamily="2" charset="-122"/>
              <a:sym typeface="+mn-ea"/>
            </a:endParaRPr>
          </a:p>
          <a:p>
            <a:pPr marL="0" indent="0">
              <a:buNone/>
            </a:pPr>
            <a:r>
              <a:rPr lang="zh-CN" altLang="zh-CN" sz="2000">
                <a:ea typeface="宋体" panose="02010600030101010101" pitchFamily="2" charset="-122"/>
                <a:sym typeface="+mn-ea"/>
              </a:rPr>
              <a:t>trajectory scoring </a:t>
            </a:r>
            <a:r>
              <a:rPr lang="en-US" altLang="zh-CN" sz="2000">
                <a:ea typeface="宋体" panose="02010600030101010101" pitchFamily="2" charset="-122"/>
                <a:sym typeface="+mn-ea"/>
              </a:rPr>
              <a:t>p</a:t>
            </a:r>
            <a:r>
              <a:rPr lang="zh-CN" altLang="zh-CN" sz="2000">
                <a:ea typeface="宋体" panose="02010600030101010101" pitchFamily="2" charset="-122"/>
                <a:sym typeface="+mn-ea"/>
              </a:rPr>
              <a:t>arameters</a:t>
            </a:r>
            <a:endParaRPr lang="zh-CN" altLang="zh-CN" sz="2000">
              <a:ea typeface="宋体" panose="02010600030101010101" pitchFamily="2" charset="-122"/>
              <a:sym typeface="+mn-ea"/>
            </a:endParaRPr>
          </a:p>
          <a:p>
            <a:pPr marL="0" indent="0">
              <a:buNone/>
            </a:pPr>
            <a:r>
              <a:rPr lang="zh-CN" altLang="zh-CN" sz="2000">
                <a:ea typeface="宋体" panose="02010600030101010101" pitchFamily="2" charset="-122"/>
                <a:sym typeface="+mn-ea"/>
              </a:rPr>
              <a:t>oscillation prevention </a:t>
            </a:r>
            <a:r>
              <a:rPr lang="en-US" altLang="zh-CN" sz="2000">
                <a:ea typeface="宋体" panose="02010600030101010101" pitchFamily="2" charset="-122"/>
                <a:sym typeface="+mn-ea"/>
              </a:rPr>
              <a:t>p</a:t>
            </a:r>
            <a:r>
              <a:rPr lang="zh-CN" altLang="zh-CN" sz="2000">
                <a:ea typeface="宋体" panose="02010600030101010101" pitchFamily="2" charset="-122"/>
                <a:sym typeface="+mn-ea"/>
              </a:rPr>
              <a:t>arameters</a:t>
            </a:r>
            <a:endParaRPr lang="zh-CN" altLang="zh-CN" sz="2000">
              <a:ea typeface="宋体" panose="02010600030101010101" pitchFamily="2" charset="-122"/>
              <a:sym typeface="+mn-ea"/>
            </a:endParaRPr>
          </a:p>
          <a:p>
            <a:pPr marL="0" indent="0">
              <a:buNone/>
            </a:pPr>
            <a:r>
              <a:rPr lang="zh-CN" altLang="zh-CN" sz="2000">
                <a:ea typeface="宋体" panose="02010600030101010101" pitchFamily="2" charset="-122"/>
                <a:sym typeface="+mn-ea"/>
              </a:rPr>
              <a:t>global plan </a:t>
            </a:r>
            <a:r>
              <a:rPr lang="en-US" altLang="zh-CN" sz="2000">
                <a:ea typeface="宋体" panose="02010600030101010101" pitchFamily="2" charset="-122"/>
                <a:sym typeface="+mn-ea"/>
              </a:rPr>
              <a:t>p</a:t>
            </a:r>
            <a:r>
              <a:rPr lang="zh-CN" altLang="zh-CN" sz="2000">
                <a:ea typeface="宋体" panose="02010600030101010101" pitchFamily="2" charset="-122"/>
                <a:sym typeface="+mn-ea"/>
              </a:rPr>
              <a:t>arameters</a:t>
            </a:r>
            <a:endParaRPr lang="zh-CN" altLang="zh-CN" sz="2000">
              <a:ea typeface="宋体" panose="02010600030101010101" pitchFamily="2" charset="-122"/>
              <a:sym typeface="+mn-ea"/>
            </a:endParaRPr>
          </a:p>
          <a:p>
            <a:pPr marL="342900" indent="-342900">
              <a:buFont typeface="Arial" panose="020B0604020202020204" pitchFamily="34" charset="0"/>
              <a:buChar char="•"/>
            </a:pPr>
            <a:r>
              <a:rPr lang="zh-CN" altLang="zh-CN" sz="2400">
                <a:ea typeface="宋体" panose="02010600030101010101" pitchFamily="2" charset="-122"/>
                <a:sym typeface="+mn-ea"/>
              </a:rPr>
              <a:t>发布的主题</a:t>
            </a:r>
            <a:endParaRPr lang="zh-CN" altLang="zh-CN" sz="2400">
              <a:ea typeface="宋体" panose="02010600030101010101" pitchFamily="2" charset="-122"/>
              <a:sym typeface="+mn-ea"/>
            </a:endParaRPr>
          </a:p>
          <a:p>
            <a:pPr marL="0" indent="0">
              <a:buNone/>
            </a:pPr>
            <a:r>
              <a:rPr lang="zh-CN" altLang="zh-CN" sz="2000">
                <a:ea typeface="宋体" panose="02010600030101010101" pitchFamily="2" charset="-122"/>
                <a:sym typeface="+mn-ea"/>
              </a:rPr>
              <a:t>global_plan (nav_msgs/Path)</a:t>
            </a:r>
            <a:endParaRPr lang="zh-CN" altLang="zh-CN" sz="2000">
              <a:ea typeface="宋体" panose="02010600030101010101" pitchFamily="2" charset="-122"/>
              <a:sym typeface="+mn-ea"/>
            </a:endParaRPr>
          </a:p>
          <a:p>
            <a:pPr marL="0" indent="0">
              <a:buNone/>
            </a:pPr>
            <a:r>
              <a:rPr lang="zh-CN" altLang="zh-CN" sz="2000">
                <a:ea typeface="宋体" panose="02010600030101010101" pitchFamily="2" charset="-122"/>
                <a:sym typeface="+mn-ea"/>
              </a:rPr>
              <a:t>local_plan (nav_msgs/Path)</a:t>
            </a:r>
            <a:endParaRPr lang="zh-CN" altLang="zh-CN" sz="2000">
              <a:ea typeface="宋体" panose="02010600030101010101" pitchFamily="2" charset="-122"/>
              <a:sym typeface="+mn-ea"/>
            </a:endParaRPr>
          </a:p>
          <a:p>
            <a:pPr marL="0" indent="0">
              <a:buNone/>
            </a:pPr>
            <a:r>
              <a:rPr lang="zh-CN" altLang="zh-CN" sz="2000">
                <a:ea typeface="宋体" panose="02010600030101010101" pitchFamily="2" charset="-122"/>
                <a:sym typeface="+mn-ea"/>
              </a:rPr>
              <a:t>cost_cloud (sensor_msgs/PointCloud2)</a:t>
            </a:r>
            <a:endParaRPr lang="zh-CN" altLang="zh-CN" sz="2000">
              <a:ea typeface="宋体" panose="02010600030101010101" pitchFamily="2" charset="-122"/>
              <a:sym typeface="+mn-ea"/>
            </a:endParaRPr>
          </a:p>
          <a:p>
            <a:pPr marL="342900" indent="-342900">
              <a:buFont typeface="Arial" panose="020B0604020202020204" pitchFamily="34" charset="0"/>
              <a:buChar char="•"/>
            </a:pPr>
            <a:r>
              <a:rPr lang="zh-CN" altLang="zh-CN" sz="2400">
                <a:ea typeface="宋体" panose="02010600030101010101" pitchFamily="2" charset="-122"/>
                <a:sym typeface="+mn-ea"/>
              </a:rPr>
              <a:t>订阅的主题</a:t>
            </a:r>
            <a:endParaRPr lang="zh-CN" altLang="zh-CN" sz="2400">
              <a:ea typeface="宋体" panose="02010600030101010101" pitchFamily="2" charset="-122"/>
              <a:sym typeface="+mn-ea"/>
            </a:endParaRPr>
          </a:p>
          <a:p>
            <a:pPr marL="0" indent="0">
              <a:buNone/>
            </a:pPr>
            <a:r>
              <a:rPr lang="zh-CN" altLang="zh-CN" sz="2000">
                <a:ea typeface="宋体" panose="02010600030101010101" pitchFamily="2" charset="-122"/>
                <a:sym typeface="+mn-ea"/>
              </a:rPr>
              <a:t>odom (nav_msgs/Odometry)</a:t>
            </a:r>
            <a:endParaRPr lang="zh-CN" altLang="zh-CN" sz="2000">
              <a:ea typeface="宋体" panose="02010600030101010101" pitchFamily="2" charset="-122"/>
              <a:sym typeface="+mn-ea"/>
            </a:endParaRPr>
          </a:p>
          <a:p>
            <a:endParaRPr lang="zh-CN" altLang="en-US"/>
          </a:p>
        </p:txBody>
      </p:sp>
      <p:pic>
        <p:nvPicPr>
          <p:cNvPr id="2" name="图片 1"/>
          <p:cNvPicPr>
            <a:picLocks noChangeAspect="1"/>
          </p:cNvPicPr>
          <p:nvPr/>
        </p:nvPicPr>
        <p:blipFill>
          <a:blip r:embed="rId1"/>
          <a:stretch>
            <a:fillRect/>
          </a:stretch>
        </p:blipFill>
        <p:spPr>
          <a:xfrm>
            <a:off x="7824470" y="3001010"/>
            <a:ext cx="4359275" cy="30708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10865</Words>
  <Application>WPS 演示</Application>
  <PresentationFormat/>
  <Paragraphs>306</Paragraphs>
  <Slides>29</Slides>
  <Notes>0</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29</vt:i4>
      </vt:variant>
    </vt:vector>
  </HeadingPairs>
  <TitlesOfParts>
    <vt:vector size="49" baseType="lpstr">
      <vt:lpstr>Arial</vt:lpstr>
      <vt:lpstr>宋体</vt:lpstr>
      <vt:lpstr>Wingdings</vt:lpstr>
      <vt:lpstr>Arial Unicode MS</vt:lpstr>
      <vt:lpstr>微软雅黑</vt:lpstr>
      <vt:lpstr>StarSymbol</vt:lpstr>
      <vt:lpstr>Calibri</vt:lpstr>
      <vt:lpstr>Wingdings</vt:lpstr>
      <vt:lpstr>Segoe Print</vt:lpstr>
      <vt:lpstr>DejaVu Sans</vt:lpstr>
      <vt:lpstr>Calibri</vt:lpstr>
      <vt:lpstr>DejaVu Sans</vt:lpstr>
      <vt:lpstr>DejaVu Sans Mono</vt:lpstr>
      <vt:lpstr>DejaVu Sans</vt:lpstr>
      <vt:lpstr>Office Theme</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amcl_node.xml &lt;launch&gt; &lt;!-- Example amcl configuration. Descriptions of parameters, as well as a full list of all amcl parameters, can be found at http://www.ros.org/wiki/amcl. --&gt; &lt;node pkg="amcl" type="amcl" name="amcl" respawn="true"&gt; &lt;remap from="scan" to="base_scan" /&gt; &lt;!-- Publish scans from best pose at a max of 10 Hz --&gt; &lt;param name="odom_model_type" value="omni"/&gt; &lt;param name="odom_alpha5" value="0.1"/&gt; &lt;param name="transform_tolerance" value="0.2" /&gt; &lt;param name="gui_publish_rate" value="10.0"/&gt; &lt;param name="laser_max_beams" value="30"/&gt; &lt;param name="min_particles" value="500"/&gt; &lt;param name="max_particles" value="5000"/&gt; &lt;param name="kld_err" value="0.05"/&gt; &lt;param name="kld_z" value="0.99"/&gt; &lt;param name="odom_alpha1" value="0.2"/&gt; &lt;param name="odom_alpha2" value="0.2"/&gt; </vt:lpstr>
      <vt:lpstr> &lt;param name="odom_alpha3" value="0.8"/&gt; &lt;param name="odom_alpha4" value="0.2"/&gt; &lt;param name="laser_z_hit" value="0.5"/&gt; &lt;param name="laser_z_short" value="0.05"/&gt; &lt;param name="laser_z_max" value="0.05"/&gt; &lt;param name="laser_z_rand" value="0.5"/&gt; &lt;param name="laser_sigma_hit" value="0.2"/&gt; &lt;param name="laser_lambda_short" value="0.1"/&gt; &lt;param name="laser_lambda_short" value="0.1"/&gt; &lt;param name="laser_model_type" value="likelihood_field"/&gt; &lt;!-- &lt;param name="laser_model_type" value="beam"/&gt; --&gt; &lt;param name="laser_likelihood_max_dist" value="2.0"/&gt; &lt;param name="update_min_d" value="0.2"/&gt; &lt;param name="update_min_a" value="0.5"/&gt; &lt;param name="odom_frame_id" value="odom"/&gt; &lt;param name="resample_interval" value="1"/&gt; &lt;param name="transform_tolerance" value="0.1"/&gt; &lt;param name="recovery_alpha_slow" value="0.0"/&gt; &lt;param name="recovery_alpha_fast" value="0.0"/&gt; &lt;/node&gt; &lt;/launch&gt;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Unicorn</cp:lastModifiedBy>
  <cp:revision>9</cp:revision>
  <dcterms:created xsi:type="dcterms:W3CDTF">2016-07-31T14:55:00Z</dcterms:created>
  <dcterms:modified xsi:type="dcterms:W3CDTF">2016-08-07T07:55:45Z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