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3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13FA9-6498-0D89-E13E-9073F4303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803B08-61AB-0F56-2A6F-5E8DF50DDC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62B920-2AF9-0837-CE7C-1C02BAC23F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778BE8-46AA-769D-C7E5-99010466C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A8EC20-0C85-61FB-CC7D-0D4D911A2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48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F2806-28F1-31B6-3E90-BC5E825EC3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339E96-3835-3FD2-8C5B-91DBB0325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14FEE7-C32C-F4AA-C4F9-EC768CC00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521F2F-005F-AFA7-B883-E5E56B918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001C0-123E-0208-FFA0-2949617B7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19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77B42E-BD9E-D0AD-4DB4-A966C4A3AA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9F669D-D760-373A-7C59-89EBC16AF2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CB0C9-6599-C07E-DD94-09F3DBD24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B0994-19D7-CB68-8FCF-BB9223021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027193-BD9D-C12E-041A-8F0363A43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1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9F328-058E-84B5-DD11-99BA52FDF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7F95F5-1208-8612-86EB-ED6E4E66CF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5396-4E40-0AE8-3D73-F27C5F461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9B20D-0BC2-0C51-3415-0079D5671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562D04-5825-E421-1D21-C237E29FD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544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6A6C6-48CF-2A87-A873-5B9FAEE42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385EC8-1D36-4107-E9A2-1411BB4BE5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F126A5-C292-465B-4945-73F34820C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FAA712-3767-C900-DA70-8B0A61735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9FFED-8E19-BF3F-D550-1E2A477C2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450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C8589-1CF7-744A-4C2F-1D78ADA25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9F388-1BD7-2D85-8A42-C0CF5189CE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86D2A0-F496-EE53-F1E5-491FEC6A70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B173AE-AD56-6C57-9CDE-EFB1A8ED5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DE134-2FDD-4D2F-2508-4C05F067E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EE8292-3E49-32DD-0882-2C33467DB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006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C152-BC85-6F7C-6171-038654210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A82219-8505-2E8A-6D8C-F964B85A1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076263-5F23-690F-1A29-5226451B16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E4B137-E9CD-FEA9-0904-B8C4E17E12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76582F-875F-BEFF-0C1F-69E9DACEA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3DCF14-E320-87C3-138E-DDFEDC601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81C845-A7E8-D317-6C25-B4EED5E2E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55349C-1F96-2E3E-1B93-0F42580FC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085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6FF85-38B1-1BDD-7C18-1EF0AADD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FEDBB-CD98-C794-C3E0-8C04EC352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6AC55-1B2A-20DC-4A0C-77AF9FB6C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7A75C1-9DFF-6756-44C0-CE182FDB7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64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E031926-FECD-9EF6-7299-6046DD36D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EF88E68-3650-E2C2-D64F-C67430D2B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999AB-EAD1-F977-0DC9-82AE996DB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69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A7F30-44F8-A46A-88CA-C1BC0DB0E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7D078-59A3-4793-D22C-C28A0F2847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088CD4-E830-ABCC-271D-A88811F758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D901DD-26E9-C456-D7E1-71DA917BE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E2A7A4-E227-376B-338A-5B595D40C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9EADBD-40B5-6B63-D51B-B0817424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05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C5957-AC1E-9641-5999-75000FA52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0110A65-C720-A993-99CC-6E4C432CF4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361D02-0341-94CA-734D-6A4E99F7D5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33835A-046B-041F-B767-C9436449C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6EF2C0-2B11-9601-CB33-229DAE834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E4C74-831A-75D3-3668-6AA02AD64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19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BD7823-7A4C-EEFF-8963-FA3D57370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1D9CDA-8171-9A21-12DA-3798182BF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3A49F9-1305-15E6-5908-B0D90D14E2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FAE0B-E510-4AFC-B16F-DC5B16B01B09}" type="datetimeFigureOut">
              <a:rPr lang="en-US" smtClean="0"/>
              <a:t>2/17/2025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E24A0-5AA7-CB8F-0885-C60123BCFF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247F7-3197-36B2-E4C6-2A2E5C1E38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7AA29D-8FD7-4FDF-837A-3F74502DF4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0242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A106D03-3EEA-6D90-B463-BEE49E4FC36E}"/>
              </a:ext>
            </a:extLst>
          </p:cNvPr>
          <p:cNvCxnSpPr>
            <a:cxnSpLocks/>
          </p:cNvCxnSpPr>
          <p:nvPr/>
        </p:nvCxnSpPr>
        <p:spPr>
          <a:xfrm>
            <a:off x="4326673" y="2933572"/>
            <a:ext cx="0" cy="579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83F8847C-A85C-E113-2D3D-046C9E3BF8F2}"/>
              </a:ext>
            </a:extLst>
          </p:cNvPr>
          <p:cNvSpPr/>
          <p:nvPr/>
        </p:nvSpPr>
        <p:spPr>
          <a:xfrm>
            <a:off x="4978400" y="2719754"/>
            <a:ext cx="687754" cy="429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2FB776-E22C-AD1F-F2B1-CC5333729BF0}"/>
              </a:ext>
            </a:extLst>
          </p:cNvPr>
          <p:cNvSpPr/>
          <p:nvPr/>
        </p:nvSpPr>
        <p:spPr>
          <a:xfrm>
            <a:off x="4978400" y="3298093"/>
            <a:ext cx="687754" cy="429846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2F66CE8-59BE-4B9B-81E6-A88935D21D9A}"/>
              </a:ext>
            </a:extLst>
          </p:cNvPr>
          <p:cNvSpPr/>
          <p:nvPr/>
        </p:nvSpPr>
        <p:spPr>
          <a:xfrm>
            <a:off x="4237463" y="2845467"/>
            <a:ext cx="178420" cy="178420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43EE1DB-3554-BA37-6CCA-83A0CA0CD7A7}"/>
              </a:ext>
            </a:extLst>
          </p:cNvPr>
          <p:cNvCxnSpPr>
            <a:stCxn id="6" idx="6"/>
            <a:endCxn id="4" idx="1"/>
          </p:cNvCxnSpPr>
          <p:nvPr/>
        </p:nvCxnSpPr>
        <p:spPr>
          <a:xfrm>
            <a:off x="4415883" y="2934677"/>
            <a:ext cx="56251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0D3F0C8-8176-730B-2FC0-7EB1B5D9786B}"/>
              </a:ext>
            </a:extLst>
          </p:cNvPr>
          <p:cNvCxnSpPr>
            <a:cxnSpLocks/>
          </p:cNvCxnSpPr>
          <p:nvPr/>
        </p:nvCxnSpPr>
        <p:spPr>
          <a:xfrm>
            <a:off x="5666154" y="2934677"/>
            <a:ext cx="13189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CAA166-F713-8577-C1C8-1C76F9246766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666154" y="3513016"/>
            <a:ext cx="42984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C21056B-1B36-9231-E856-A36D47ACCA2D}"/>
              </a:ext>
            </a:extLst>
          </p:cNvPr>
          <p:cNvCxnSpPr>
            <a:cxnSpLocks/>
          </p:cNvCxnSpPr>
          <p:nvPr/>
        </p:nvCxnSpPr>
        <p:spPr>
          <a:xfrm>
            <a:off x="6096000" y="2933572"/>
            <a:ext cx="0" cy="5794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39B8C6D-C1AB-748E-E665-8B223E047563}"/>
              </a:ext>
            </a:extLst>
          </p:cNvPr>
          <p:cNvCxnSpPr>
            <a:cxnSpLocks/>
          </p:cNvCxnSpPr>
          <p:nvPr/>
        </p:nvCxnSpPr>
        <p:spPr>
          <a:xfrm>
            <a:off x="4326673" y="3513016"/>
            <a:ext cx="65172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5760C08-E26E-39C7-2969-FDC4E24F1DBE}"/>
              </a:ext>
            </a:extLst>
          </p:cNvPr>
          <p:cNvCxnSpPr>
            <a:stCxn id="6" idx="2"/>
          </p:cNvCxnSpPr>
          <p:nvPr/>
        </p:nvCxnSpPr>
        <p:spPr>
          <a:xfrm flipH="1" flipV="1">
            <a:off x="3858322" y="2933572"/>
            <a:ext cx="379141" cy="11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D987961-5AFF-F614-3FFA-8A5802B3AAAD}"/>
              </a:ext>
            </a:extLst>
          </p:cNvPr>
          <p:cNvSpPr txBox="1"/>
          <p:nvPr/>
        </p:nvSpPr>
        <p:spPr>
          <a:xfrm>
            <a:off x="4056574" y="2616749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24A6F1-33B8-1415-6B4A-27EC292FE590}"/>
              </a:ext>
            </a:extLst>
          </p:cNvPr>
          <p:cNvSpPr txBox="1"/>
          <p:nvPr/>
        </p:nvSpPr>
        <p:spPr>
          <a:xfrm>
            <a:off x="4082180" y="29088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6BFF643-C618-1E59-995A-49A3B9BD6673}"/>
              </a:ext>
            </a:extLst>
          </p:cNvPr>
          <p:cNvSpPr txBox="1"/>
          <p:nvPr/>
        </p:nvSpPr>
        <p:spPr>
          <a:xfrm>
            <a:off x="3696377" y="256424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5B22E3-3207-D53E-580C-00E71A37FFA8}"/>
              </a:ext>
            </a:extLst>
          </p:cNvPr>
          <p:cNvSpPr txBox="1"/>
          <p:nvPr/>
        </p:nvSpPr>
        <p:spPr>
          <a:xfrm>
            <a:off x="6591977" y="256238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32820023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Haruch</dc:creator>
  <cp:lastModifiedBy>David Haruch</cp:lastModifiedBy>
  <cp:revision>1</cp:revision>
  <dcterms:created xsi:type="dcterms:W3CDTF">2025-02-18T06:07:55Z</dcterms:created>
  <dcterms:modified xsi:type="dcterms:W3CDTF">2025-02-18T06:09:50Z</dcterms:modified>
</cp:coreProperties>
</file>