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33"/>
  </p:notesMasterIdLst>
  <p:sldIdLst>
    <p:sldId id="256" r:id="rId4"/>
    <p:sldId id="406" r:id="rId5"/>
    <p:sldId id="283" r:id="rId6"/>
    <p:sldId id="257" r:id="rId7"/>
    <p:sldId id="409" r:id="rId8"/>
    <p:sldId id="412" r:id="rId9"/>
    <p:sldId id="258" r:id="rId10"/>
    <p:sldId id="410" r:id="rId11"/>
    <p:sldId id="407" r:id="rId12"/>
    <p:sldId id="411" r:id="rId13"/>
    <p:sldId id="414" r:id="rId14"/>
    <p:sldId id="408" r:id="rId15"/>
    <p:sldId id="284" r:id="rId16"/>
    <p:sldId id="413" r:id="rId17"/>
    <p:sldId id="415" r:id="rId18"/>
    <p:sldId id="308" r:id="rId19"/>
    <p:sldId id="318" r:id="rId20"/>
    <p:sldId id="324" r:id="rId21"/>
    <p:sldId id="332" r:id="rId22"/>
    <p:sldId id="350" r:id="rId23"/>
    <p:sldId id="357" r:id="rId24"/>
    <p:sldId id="364" r:id="rId25"/>
    <p:sldId id="371" r:id="rId26"/>
    <p:sldId id="382" r:id="rId27"/>
    <p:sldId id="390" r:id="rId28"/>
    <p:sldId id="391" r:id="rId29"/>
    <p:sldId id="405" r:id="rId30"/>
    <p:sldId id="403" r:id="rId31"/>
    <p:sldId id="40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SOAP Basics" id="{BEADEFE6-1E6F-4FB7-9CDA-16D184D6C6EC}">
          <p14:sldIdLst>
            <p14:sldId id="283"/>
            <p14:sldId id="257"/>
            <p14:sldId id="409"/>
            <p14:sldId id="412"/>
            <p14:sldId id="258"/>
          </p14:sldIdLst>
        </p14:section>
        <p14:section name="SOAP Architecture" id="{ADB77CB3-A231-41BA-8EB6-19A494CB1288}">
          <p14:sldIdLst>
            <p14:sldId id="410"/>
            <p14:sldId id="407"/>
            <p14:sldId id="411"/>
            <p14:sldId id="414"/>
            <p14:sldId id="408"/>
          </p14:sldIdLst>
        </p14:section>
        <p14:section name="Spring Web Service" id="{F801AF68-436B-43F7-948C-6B5AF8894FCF}">
          <p14:sldIdLst>
            <p14:sldId id="284"/>
            <p14:sldId id="413"/>
            <p14:sldId id="415"/>
          </p14:sldIdLst>
        </p14:section>
        <p14:section name="Manipulating the DOM" id="{CB680070-3E14-4ED4-8C25-16109008F18E}">
          <p14:sldIdLst>
            <p14:sldId id="308"/>
          </p14:sldIdLst>
        </p14:section>
        <p14:section name="Listening to DOM events" id="{3B087B41-665A-44A8-9DCE-72DA957186C3}">
          <p14:sldIdLst>
            <p14:sldId id="318"/>
            <p14:sldId id="324"/>
            <p14:sldId id="332"/>
            <p14:sldId id="350"/>
            <p14:sldId id="357"/>
            <p14:sldId id="364"/>
            <p14:sldId id="371"/>
          </p14:sldIdLst>
        </p14:section>
        <p14:section name="Styling" id="{E449618A-D2AF-407A-B0AA-BA7C92A8579E}">
          <p14:sldIdLst>
            <p14:sldId id="382"/>
            <p14:sldId id="390"/>
            <p14:sldId id="391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52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2015 </a:t>
            </a:r>
            <a:r>
              <a:rPr lang="en-US" dirty="0"/>
              <a:t>–SOAP Web Services</a:t>
            </a:r>
          </a:p>
        </p:txBody>
      </p:sp>
      <p:pic>
        <p:nvPicPr>
          <p:cNvPr id="2" name="Picture 2" descr="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Web Service Description Language.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Lists all operations available in the service as well as all required parameters.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Is a </a:t>
            </a:r>
            <a:r>
              <a:rPr lang="en-US" b="1" i="1" dirty="0" smtClean="0"/>
              <a:t>contract</a:t>
            </a:r>
            <a:r>
              <a:rPr lang="en-US" dirty="0" smtClean="0"/>
              <a:t> for clients defined inside an XML file.</a:t>
            </a:r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XML Schema Definition.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structure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legal building blocks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78291"/>
            <a:ext cx="3863761" cy="31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1828800"/>
            <a:ext cx="7924800" cy="3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3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 smtClean="0"/>
              <a:t>Spring Web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WS</a:t>
            </a:r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Spring Web Services </a:t>
            </a:r>
            <a:r>
              <a:rPr lang="en-US" dirty="0" smtClean="0"/>
              <a:t>facilitates </a:t>
            </a:r>
            <a:r>
              <a:rPr lang="en-US" b="1" i="1" dirty="0" smtClean="0"/>
              <a:t>contract-first</a:t>
            </a:r>
            <a:r>
              <a:rPr lang="en-US" dirty="0" smtClean="0"/>
              <a:t> </a:t>
            </a:r>
            <a:r>
              <a:rPr lang="en-US" dirty="0"/>
              <a:t>SOAP </a:t>
            </a:r>
            <a:r>
              <a:rPr lang="en-US" dirty="0" smtClean="0"/>
              <a:t>web service development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Allows the </a:t>
            </a:r>
            <a:r>
              <a:rPr lang="en-US" dirty="0"/>
              <a:t>creation of flexible web services using one of the many ways to manipulate XML payloads.</a:t>
            </a:r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JAX-WS.</a:t>
            </a:r>
          </a:p>
          <a:p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Contract-first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Level</a:t>
            </a:r>
            <a:r>
              <a:rPr lang="en-US" dirty="0" smtClean="0"/>
              <a:t> </a:t>
            </a:r>
            <a:r>
              <a:rPr lang="en-US" sz="9600" dirty="0" smtClean="0"/>
              <a:t>3</a:t>
            </a:r>
            <a:br>
              <a:rPr lang="en-US" sz="9600" dirty="0" smtClean="0"/>
            </a:br>
            <a:r>
              <a:rPr lang="en-US" b="1" dirty="0"/>
              <a:t>Working with the DOM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Acting 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931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Refactor using Traversing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Traversing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10981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Academy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43473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979512"/>
                <a:gridCol w="2438400"/>
                <a:gridCol w="1910680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14-10-2015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Antonio Hernandez Vazquez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 ACADEMY 2015 – SOAP WEB SERVICES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Level </a:t>
            </a:r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/>
              <a:t>On DOM load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Expanding on on()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Keyboard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Link Layover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Level</a:t>
            </a:r>
            <a:r>
              <a:rPr lang="en-US" dirty="0"/>
              <a:t> </a:t>
            </a:r>
            <a:r>
              <a:rPr lang="en-US" sz="9600" dirty="0"/>
              <a:t>5</a:t>
            </a:r>
            <a:br>
              <a:rPr lang="en-US" sz="9600" dirty="0"/>
            </a:br>
            <a:r>
              <a:rPr lang="en-US" b="1" dirty="0"/>
              <a:t>Taming CSS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Animation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Spring WS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http://projects.spring.io/spring-ws/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1</a:t>
            </a:r>
            <a:br>
              <a:rPr lang="en-US" sz="9600" dirty="0" smtClean="0"/>
            </a:br>
            <a:r>
              <a:rPr lang="en-US" b="1" dirty="0" smtClean="0"/>
              <a:t>SOAP Web Services in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web service is a network accessible interface to application functionality, built using standard Internet </a:t>
            </a:r>
            <a:r>
              <a:rPr lang="en-US" dirty="0" smtClean="0"/>
              <a:t>technologies.</a:t>
            </a:r>
            <a:r>
              <a:rPr lang="en-US" dirty="0"/>
              <a:t/>
            </a:r>
            <a:br>
              <a:rPr lang="en-US" dirty="0"/>
            </a:b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6" y="2895600"/>
            <a:ext cx="79105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SOAP is stand for </a:t>
            </a:r>
            <a:r>
              <a:rPr lang="en-US" i="1" dirty="0" smtClean="0"/>
              <a:t>Simple Object Access 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SOAP Web services are web services which use </a:t>
            </a:r>
            <a:r>
              <a:rPr lang="en-US" dirty="0"/>
              <a:t>a standardized XML messaging </a:t>
            </a:r>
            <a:r>
              <a:rPr lang="en-US" dirty="0" smtClean="0"/>
              <a:t>system (</a:t>
            </a:r>
            <a:r>
              <a:rPr lang="en-US" b="1" dirty="0" smtClean="0"/>
              <a:t>SOAP</a:t>
            </a:r>
            <a:r>
              <a:rPr lang="en-US" dirty="0" smtClean="0"/>
              <a:t>).</a:t>
            </a: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SOAP Web Services?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6" y="2743200"/>
            <a:ext cx="3316213" cy="3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SOAP Web Services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4" y="1981200"/>
            <a:ext cx="494896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b</a:t>
            </a:r>
            <a:r>
              <a:rPr lang="en-US" dirty="0" smtClean="0"/>
              <a:t>ased protocol.</a:t>
            </a:r>
          </a:p>
          <a:p>
            <a:endParaRPr lang="en-US" dirty="0" smtClean="0"/>
          </a:p>
          <a:p>
            <a:r>
              <a:rPr lang="es-MX" dirty="0" err="1" smtClean="0"/>
              <a:t>Loosely</a:t>
            </a:r>
            <a:r>
              <a:rPr lang="es-MX" dirty="0" smtClean="0"/>
              <a:t> </a:t>
            </a:r>
            <a:r>
              <a:rPr lang="es-MX" dirty="0" err="1" smtClean="0"/>
              <a:t>coupled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Interoperability</a:t>
            </a:r>
            <a:r>
              <a:rPr lang="es-MX" dirty="0" smtClean="0"/>
              <a:t>.</a:t>
            </a:r>
          </a:p>
          <a:p>
            <a:endParaRPr lang="en-US" dirty="0" smtClean="0"/>
          </a:p>
          <a:p>
            <a:r>
              <a:rPr lang="es-MX" dirty="0"/>
              <a:t>S</a:t>
            </a:r>
            <a:r>
              <a:rPr lang="es-MX" dirty="0" smtClean="0"/>
              <a:t>imple </a:t>
            </a:r>
            <a:r>
              <a:rPr lang="es-MX" dirty="0"/>
              <a:t>and </a:t>
            </a:r>
            <a:r>
              <a:rPr lang="es-MX" dirty="0" smtClean="0"/>
              <a:t>extensible.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AutoShape 2" descr="Resultado de imagen para x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2</a:t>
            </a:r>
            <a:br>
              <a:rPr lang="en-US" sz="9600" dirty="0" smtClean="0"/>
            </a:br>
            <a:r>
              <a:rPr lang="en-US" b="1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WSDL.</a:t>
            </a:r>
          </a:p>
          <a:p>
            <a:endParaRPr lang="es-MX" dirty="0" smtClean="0"/>
          </a:p>
          <a:p>
            <a:r>
              <a:rPr lang="es-MX" dirty="0" smtClean="0"/>
              <a:t>XSD.</a:t>
            </a:r>
          </a:p>
          <a:p>
            <a:endParaRPr lang="es-MX" dirty="0"/>
          </a:p>
          <a:p>
            <a:r>
              <a:rPr lang="es-MX" dirty="0" smtClean="0"/>
              <a:t>SOAP </a:t>
            </a:r>
            <a:r>
              <a:rPr lang="en-US" dirty="0" smtClean="0"/>
              <a:t>request and </a:t>
            </a:r>
            <a:r>
              <a:rPr lang="es-MX" dirty="0" smtClean="0"/>
              <a:t>SOAP response.</a:t>
            </a:r>
          </a:p>
          <a:p>
            <a:endParaRPr lang="es-MX" dirty="0"/>
          </a:p>
          <a:p>
            <a:r>
              <a:rPr lang="en-US" dirty="0" smtClean="0"/>
              <a:t>Provider.</a:t>
            </a:r>
          </a:p>
          <a:p>
            <a:endParaRPr lang="es-MX" dirty="0"/>
          </a:p>
          <a:p>
            <a:r>
              <a:rPr lang="en-US" dirty="0" smtClean="0"/>
              <a:t>Consumer.</a:t>
            </a:r>
          </a:p>
          <a:p>
            <a:endParaRPr lang="en-US" dirty="0"/>
          </a:p>
          <a:p>
            <a:r>
              <a:rPr lang="en-US" dirty="0" smtClean="0"/>
              <a:t>UUDI.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B2D2E"/>
    </a:dk1>
    <a:lt1>
      <a:srgbClr val="FFFFFF"/>
    </a:lt1>
    <a:dk2>
      <a:srgbClr val="008CD2"/>
    </a:dk2>
    <a:lt2>
      <a:srgbClr val="FFFFFF"/>
    </a:lt2>
    <a:accent1>
      <a:srgbClr val="FF6600"/>
    </a:accent1>
    <a:accent2>
      <a:srgbClr val="004569"/>
    </a:accent2>
    <a:accent3>
      <a:srgbClr val="00CC66"/>
    </a:accent3>
    <a:accent4>
      <a:srgbClr val="C90000"/>
    </a:accent4>
    <a:accent5>
      <a:srgbClr val="841A7C"/>
    </a:accent5>
    <a:accent6>
      <a:srgbClr val="1CA49D"/>
    </a:accent6>
    <a:hlink>
      <a:srgbClr val="00B0F0"/>
    </a:hlink>
    <a:folHlink>
      <a:srgbClr val="575A5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1072</TotalTime>
  <Words>336</Words>
  <Application>Microsoft Office PowerPoint</Application>
  <PresentationFormat>On-screen Show (4:3)</PresentationFormat>
  <Paragraphs>100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1_Original_Logo/ Upper layout</vt:lpstr>
      <vt:lpstr>Academy 2015 –SOAP Web Services</vt:lpstr>
      <vt:lpstr>Disclaimer</vt:lpstr>
      <vt:lpstr>1 SOAP Web Services in nutshell</vt:lpstr>
      <vt:lpstr>What are Web Services?</vt:lpstr>
      <vt:lpstr>What are SOAP Web Services?</vt:lpstr>
      <vt:lpstr>How does SOAP Web Services work?</vt:lpstr>
      <vt:lpstr>Characteristics</vt:lpstr>
      <vt:lpstr>2 Architecture</vt:lpstr>
      <vt:lpstr>Components</vt:lpstr>
      <vt:lpstr>WSDL</vt:lpstr>
      <vt:lpstr>XSD</vt:lpstr>
      <vt:lpstr>Architecture</vt:lpstr>
      <vt:lpstr>3 Spring Web Service </vt:lpstr>
      <vt:lpstr>Spring WS</vt:lpstr>
      <vt:lpstr>Contract-first</vt:lpstr>
      <vt:lpstr>Level 3 Working with the DOM </vt:lpstr>
      <vt:lpstr>PowerPoint Presentation</vt:lpstr>
      <vt:lpstr>PowerPoint Presentation</vt:lpstr>
      <vt:lpstr>PowerPoint Presentation</vt:lpstr>
      <vt:lpstr>Level 4 On DOM load </vt:lpstr>
      <vt:lpstr>PowerPoint Presentation</vt:lpstr>
      <vt:lpstr>PowerPoint Presentation</vt:lpstr>
      <vt:lpstr>PowerPoint Presentation</vt:lpstr>
      <vt:lpstr>Level 5 Taming CSS </vt:lpstr>
      <vt:lpstr>PowerPoint Presentation</vt:lpstr>
      <vt:lpstr>Challenges</vt:lpstr>
      <vt:lpstr>PowerPoint Presentation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Jose Antonio Hernandez Vazquez</cp:lastModifiedBy>
  <cp:revision>335</cp:revision>
  <dcterms:created xsi:type="dcterms:W3CDTF">2015-07-26T19:04:21Z</dcterms:created>
  <dcterms:modified xsi:type="dcterms:W3CDTF">2015-10-19T04:06:28Z</dcterms:modified>
</cp:coreProperties>
</file>