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30"/>
  </p:notesMasterIdLst>
  <p:sldIdLst>
    <p:sldId id="256" r:id="rId4"/>
    <p:sldId id="406" r:id="rId5"/>
    <p:sldId id="283" r:id="rId6"/>
    <p:sldId id="257" r:id="rId7"/>
    <p:sldId id="409" r:id="rId8"/>
    <p:sldId id="258" r:id="rId9"/>
    <p:sldId id="410" r:id="rId10"/>
    <p:sldId id="407" r:id="rId11"/>
    <p:sldId id="408" r:id="rId12"/>
    <p:sldId id="275" r:id="rId13"/>
    <p:sldId id="284" r:id="rId14"/>
    <p:sldId id="295" r:id="rId15"/>
    <p:sldId id="308" r:id="rId16"/>
    <p:sldId id="318" r:id="rId17"/>
    <p:sldId id="324" r:id="rId18"/>
    <p:sldId id="332" r:id="rId19"/>
    <p:sldId id="350" r:id="rId20"/>
    <p:sldId id="357" r:id="rId21"/>
    <p:sldId id="364" r:id="rId22"/>
    <p:sldId id="371" r:id="rId23"/>
    <p:sldId id="382" r:id="rId24"/>
    <p:sldId id="390" r:id="rId25"/>
    <p:sldId id="391" r:id="rId26"/>
    <p:sldId id="405" r:id="rId27"/>
    <p:sldId id="403" r:id="rId28"/>
    <p:sldId id="4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C8383-52E2-4C53-AD2F-D066DDD2E51B}">
          <p14:sldIdLst>
            <p14:sldId id="256"/>
            <p14:sldId id="406"/>
          </p14:sldIdLst>
        </p14:section>
        <p14:section name="jQuery Basics" id="{BEADEFE6-1E6F-4FB7-9CDA-16D184D6C6EC}">
          <p14:sldIdLst>
            <p14:sldId id="283"/>
            <p14:sldId id="257"/>
            <p14:sldId id="409"/>
            <p14:sldId id="258"/>
            <p14:sldId id="410"/>
            <p14:sldId id="407"/>
            <p14:sldId id="408"/>
            <p14:sldId id="275"/>
          </p14:sldIdLst>
        </p14:section>
        <p14:section name="Traversing the DOM" id="{F801AF68-436B-43F7-948C-6B5AF8894FCF}">
          <p14:sldIdLst>
            <p14:sldId id="284"/>
            <p14:sldId id="295"/>
          </p14:sldIdLst>
        </p14:section>
        <p14:section name="Manipulating the DOM" id="{CB680070-3E14-4ED4-8C25-16109008F18E}">
          <p14:sldIdLst>
            <p14:sldId id="308"/>
          </p14:sldIdLst>
        </p14:section>
        <p14:section name="Listening to DOM events" id="{3B087B41-665A-44A8-9DCE-72DA957186C3}">
          <p14:sldIdLst>
            <p14:sldId id="318"/>
            <p14:sldId id="324"/>
            <p14:sldId id="332"/>
            <p14:sldId id="350"/>
            <p14:sldId id="357"/>
            <p14:sldId id="364"/>
            <p14:sldId id="371"/>
          </p14:sldIdLst>
        </p14:section>
        <p14:section name="Styling" id="{E449618A-D2AF-407A-B0AA-BA7C92A8579E}">
          <p14:sldIdLst>
            <p14:sldId id="382"/>
            <p14:sldId id="390"/>
            <p14:sldId id="391"/>
            <p14:sldId id="405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6BB-B91D-4109-9037-CC50C5C80585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F0D8-51BC-4D3B-8B41-73524C0D47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hyperlink" Target="http://try.jque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query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aIAAABmCAMAAAC+22VLAAAA51BMVEX///8TGygIaKwAZqsAZKoAYakMFiQPGCYAECAADR4AAAAAX6ivsrYAABYAABmJjJJkaXHO0NM5Pki8v8MjKTXn6OqZm6AAXacAABPh4uUACBtRVVzX2NoAABDi7vZCR1AtMjx3eX3v9vphlMJAf7jy8/MAAAjt9frj7vYAWKXA2OnBw8cic7LV5fCmyeF+golPi765yt+Os9Rrn8l9psyTlpoaIzHJ3ewyOUS20uakp6xfYmmVu9kve7ZRkcJDhryGrtEAT6GfuNWUsNE0d7NJj8JxmcSatNOswtuqzOMASp9dmshTWmOpQGGSAAAZ1UlEQVR4nO1dCVviuteHNl1YFRUriIgFZLHFsgiCIFyvevXV7/953qSlS07SBR2vc+fv73lmplO6pDk5+0mSSv3WaJdrh3v756eNdDo9PT2/uzisldvf3agfeKhcLfan2bOqKssKJlFaltXMWXZ6d3xV/u6m/YCgdHyaPsvYtKGgqAVMpdp3N+8HpbtGRmXps6VSRj24+ZF334rSe5bDP0HIJ5n8d7fyfxjlm6NqJH0cVrq8rnx3S/9XUboryvEUwsi8/4EaqV2B2Ol2/YuaRSHfyCQiEKHRwR/HR/mD2wMat7vcrg++qmE+2ntnyVjIhlr8w2h0dYk9DArFu13u35hf1TIfe2fJCURodP5HuUjtAxV+4E6CYr7+sqZ5uClGG3Isja7/JOP75gR8njKNsVs7neB/rPGXNo/gONQVCoOiHn55q/41HB7Bz8/sRd9B656X3vIrm0ew2JWHMOTGH6OOKqfQUKrux8iITTfwH/2tN//SBmJrOx1iKShqJqPKIeQrXHxxs/417BXg8JvGaNrhffB/XSP3Swy6MmXzBwcJqyvtZlbPssrp/v7dwTR7wpODysmvaBYP7dLh4uZ6i5vF4Rez6xUMqChxARRzRZFkpkmTX9CO/FEjiKMAja7ZkIKiqo3rfHuL8uJU4cSFTm6oN5T3KbdiwWnEInhBg98PV3unt0dTRa1uoaanjfP9sD47vtuPxfUiksbtKZQh1Zuo6zEmPcpTHeTQU8wdSdCg7f6sT6L8lOl9dQr7pLbPfEhaPqcE9k0h+IIzzmdWssFGnFwzF5RL18VsEYvWYIsURZYzZ/I1L6JxWKxmYlE9yR4twiXXPhyh6kWMIuqLa4pEI0kQou9IggpNB7nh/VJ+Z4IKmXMOCywaUBwqR5RRRzOjzHnE4WXwijPIGeX8XbEQGmQvTI9ZZjhO6G7LJ6dhBigzQuUDOBj0Gf3/tXRPkWgsCejzrms+TTUks+/9smDEXOGdO+TyrGV6HPi58h4kISCfA5qIWdDjh+9yZARKqd4xjHSRPGbVKHE7pnIOR172Cl4zoO21uSaNqBNLTKLPK6M9uiEnXue2GWsucxr2jCK8MigRSrfBB8nnHPlPXaEcUeKkvJ+O9c1U2M3lU56hE3LzlPdN7Qs4Qk8Yj2gGQgf3CJBonhPE1afZaJ8ebgVvPF5Dg1MNdwkagJryeWBYH1IEVHkRrmzwigz1ntI0iWumTmnClw52iCue8bzRRRZclWE+H5hvKfNRBCTqiqIg0qd2R+2c+hb51v3UMpTEKm/4u98D4njKUWBUL6gYSpW1BVIlShUVglLy8CgZO1Rpyh+ylk445HO2SRXIueop/PzOuNehTgwEhkRrTKJHoLB2xdURUEXuUNkDwlyZRsR1ytDyzvhiu03zaYFjLRxTDFsMiPx8QgqlFZmyMY4TZCD9e1ltBBpNBh2jiDa5FX1iIgmARKmHnCCgt8+ljBa0Gim4FjEjzItRIYM2vPrMp2eZUjTpS46JTPWH0vCvKCmJ5ZV6F5BDrCKJBjNsjmHk5OwYXoJtgw11ottEDDlmK1EQtE+FUtvAO/XGIjD0sNUU6RJAgyFgN1coKcaNPFDCVvXNxrKaXKNQlmLlfAdVxAmNXh2B+6usBjVErU+dMNeYRGvAMRMkCCJ6ieq7GABmURpbdmaGIWvOUMiDmH1xz6NontJT8gF7c6kRHA5FT1m173bhhWJgnNeUnaK/6h3tTLTfwYszbBJsmRO0LnXGbCFBFAGJTAOzkSh8It5do9WqpxNrwNWRj6LDYVcUqxASeT/RfFrlyMsFxbEZT+osWFYgAQUSiOBQoBow9OGIiQFUNDfAmJVZXw5bb6JBWwszQo1cH1y4zOGz2Dvi6qMO7yRAKVsNwgu9LMK5ggtIooBVBlQRx+i4oVSR1x2s4Yw92KNG4/S80ZjKjBkRdLigDJBjcEnZGjVo5quMIkptMMesOCSSGL0zxqJOEHMrjl03S2Lrla8vgtjb8nMbyHIlHZOmuwJWd8BcoP2LAhufoK0nz6VqX4NhIhfP9/JbMpSO76BVrEx9M4NuviLDAhEIikvKMKzASa7ULax36GCPLegE0YCXdu4lgfCRsQEE0R82kX0ajQrocZUf+fEBua7qfTPt88gHLDdWKH3oubY1YLCojZugMVjeg65P0f+ZFlTVRSkGVEk6iLek5Qb78UOsX7gkEiQo6VKmJRFZJ6LH5iDAd6/WUxI5FwbY43HZYGjRKWlPuNOPYl106Jpl3CF7QfezegsYub0HpFnW825osau+7/TtJWDNKUU2hqePMWdAEtUtW+s02Ue+ieQXTCRRWN0v5xjLN0NqfSoyBNycSLeVoH1H3xAIANE+4Akr1YHJ51oLbZqR5SNmKFdO6b689LqSVkUFzjvDUQZpTEXl+NodonYgifRnW+sYDBthm6GFbCJhiw9JOQxJkprJKFReHAex2A7xNrBZ5UZMnqQNDMCMb8XS1C4yPjrmBopdqtuOvqb5knNj6pqOAPgkopXJGSeSXc5TH3586H3gPrDmuAVNXaJeIIlSIySEGW/mxsg5RHIolTMeEoYc9rOFILLbsX8FSKSGhbhdVKAq8gRjjQ5zcwL/tGumqNvTtMYvcCJ7qRuai3xBRwfOpxx/IV88CX74yaXb4EPgg/PLAl9zpJ+BRUdidDYb8ew0vTsytJyEMCRJM0aJhRwQu27G9QYGf+JUEdRdftqOrnJiY5GYRNQV8rYal46DUmFZD3QzFdUVriXK0JB5nXwFYvPykXMehiWULDeZZBvSAvCLUt1Hm1GYCIOL+mDyhjFe7qCErmijye0emKBI89sZwDuQ3z6zUD4P5V66oE0+NxAOHF7uGKFNL+Woxj1f4Ll0UHluRyeMhylFfmnE2qZFrwtON23KCblNTHftAMAtrucP9XD6LO5BBSgYvV4BXc3R3LQrf+nonDLdhZkL1lCuXZ2G5FFoHcXvZaDHtkHFPHBaMzz5mnJJlHsFp+eao2kQx2L4IED2+GwrnqBbz4urUSgBFetHeUBSnFdsS3PgmSOVroDTI0+PGICssOe7tffpRDzH0MCCFHCRzb0VIP4yYe7gyiYRW4BlOCYB+pw9HQDkdtcBgHUVgXoGPqCH4kd5StRHy7cciUmlmlzXdgFTvgoHoJNdIUqPMCoBHPbarUUEwrYyVwMSbC3oFTw/kByLDVm/iEZ0UYEvKUAOKX3Cq3wLAmaLst4vh1RXg+ItG2U6Ke70M5NRSwDP/aHzKDxnmdNmUuUMxwVTieRhazv3YHhAtxxtJEhJaRRjeucBW+9v2RoGesOb6gCQGntF3k90PpVXt0A7rltZW4bFEAngFYrmqREWpk5ALl85OqyBz4ioe94KNImpBnbsbptG9ehO2+I1mkbHIOO6HYZMrigbMztyAWSOL+cAN/DqFih7QlEd0VLaLZlg3+qluqhglMJmVB2U4Sv2gdivRsQl11udwwR79OetqEvIR/Poku8ykCbuMCy/Q7kVQyJoqfqxGpAU59UtUALHLSaEflYCeDqHdm34HhVGG/BMWgY2UoNrZjhYO/JMfGTIUF9tRZ2ADGjwsZivo3mtAlTRwfZjKlC18MoNgs8BNnrVD5lU6EzEJeu40o1wZS0cJAng2TQ1uvY1NHYFxTkNRYmS7m9bEolsNnWA3ECPiCbQcQKYCw/RFwBT2fP8YZcrcnTGtQQyNxk/5korGqXA3kxHH1wXdZcSK7f5rndbo94ZHuYuRVok3No6D0vXcmuy+YSR5kXiJCuqaEEfCVaMtQCkiZcFgGozjovAc4JWLq3VePVqdO31NqrchmWG8VDSeW5zeOrPQWQJisqxPQOYbckgCqyTqk/8gCkSrNApYH0LoTiTAjiu/jCEYzhaF0HvKlidQPvAvLoF2lpoOAxIx4QSQfHmZtE9z0vEb9sdUcglq9Ehr44rzRCPDzauOiLCTlsNOJk7ffakITF2Bh9NCT8nxJDoJNLoLoNsXjCCQMdTOMY7Hehxyw+Y8o5qMQ5nXjCeNqazzCs9LEIVnqLE5Mc6a5cK3Fl4GxRIPCDNmAxnQa3Unb1YEkpQFgRUuW+HMYIuXFgQ5OkhH3RPgcCCMx5S0KVy/SYwvpXzvXiUuO+UI5axuILf6bcjppjGmTjksInBUydLIUAjrJOklTX5ZzDo9/uvg9Hk3tAQvmAUmzGCKsQLxDEWXdR3MmHxoDSr0VWOCuto0KEy180EBl2M1KFB12dlIpaxYEpovZveY5clmIsuDWCJ8PZ3QxKCEBHCfGdgCEiyqx9Zt5cFUEV+II4hUTobVVwC7Llg4uKQNujY3DaIPrhJcTAVIFp1A9zRFeRRhlnIHCQl8nMdmJ6kEwyuRtEnQlDaOSa6Y2EQ4ScmCrSCcLYfiGszTa9GxFGvaFXk5sZs0IzKIRGIPhTLvKbtRiI6dHQWZelccblIUSN8Vg8Tj0Sixfd+XpsiEviQVqMkxT9lUG7gK4r2NZzRFRLQt7HHT2jYoHmEQ6IyRQwl7ZwFOQEwJSwabZDDjXLp2mme+6XGTTm2MTd8e2DDv6Q7fMpBTiIkzQkJ1wUCGVdF8X+CkW78qZyE9hZ3IPUZJAOIDLFljnSgzC2RAGEPj7mSgA5zw2JtAJ4yytwlGxBrv/NRmFrRZ/coh7WQW/2DNZKkGcuYmIMHUJsRrCDhzJ8KpRGYQkZnvoFlxhrddPTBVRyQRIVE49oBnRSPqXM+ZkOBiZdemWs+X/QiCn/nY6vVMmysWtZ4uUN5I+i+YDfUOH63mj3mrvVMl8wHShwJYHyVYSO6Ea6lAZOfSiGJduA9sRCdRikzi4Tt8CrDZyN+0Y8Hvd63YSbLT3itA0x+FmwaN6FWaFznr65KNQqHtH0Mpr0fAxc0c1eiyUxVICnF7Y9lJgh9dFNLJn7oUEeUDrWvZsYiv46Fi2XArEbrL1h1DtQnBGvWw/xuuXo2nR6cUwDzHJXpheNIOl3D5BQyjYubxaEHOqHuF6UwPadUD6gbITzhdNWg67Ni0igwBqSeJld7HStgsKFVUgWTHGAWHt22dtgCTGR6DwV4nZKxwzFZZzDC+RKEzGraLxABwT0viMHJRcjVTJqtMHELTbw78xT/qzGqn8m/xwhGGn0jWF8apY9CoUdpJqApgV7d2z2lFoQbp+NHrMPqQ/xQILOOA7wRwI9o0OUH0ZErsgwVLHXaJY4R8I1sffSBZc1eI3gPjp8qnQ8tw7meu0G+3QqYXfI+Strrn9KOyQivPgFEr+WYgnuYHM9E2+gQ3RZNo82uM8OXUUsygGQJs+oLUyS1EzwLfpeJ20HFESZow251B1gNVHPHBKzzQBDHcR3ErEdFS8X1bgppuYqiaY2OrMnngMPb+3xZkwye4NmFHYLVVLsJWsULOtWK9PkYpgCiJHbZU7aTqeCBiIxBckbSN1pk0Sq9dBWn2KzGLFK0A7w8WvsueT1ccK233Yq0/GwuPfcrtooWlrxGhou4mNARHlEcJ60VNp970Qs4gRUlOcVmNWYJs+S49J5yyA2D8eBntgkWie9LB/MftGCNq6KtgfETO0eHRWdMh0pFyUgWgHttaTHVP3COBqd6qpRkmwguAqO3fZFUYCpUUVTy+9LBuc8088VNzzsGJNpVFRF01nRiiEi7caxKmt0LKM4CpGU9v9isclf4mF0XnI5UPk9IaJn2Gtvvydc29heipMV33JwbmHQJr3OIgN4SYV5Iyo1nEVTqzO57SBRjUnpAjQeWcgyifXybcDsPGifBrmmfVxM9g5FKF9OEesxnWro+PG7OTRnO0Ymoc4hAd8xmHCRk/dPnUqkze7BEhMkYV7gA6jdCi81K143dOUm+pfihvDetJmAIdlJ6/j3Zu31VdB1bExYEHSyKvz4MUB854k4yrOfR6yxo4XVmg0nzkRSWcOa9QEDHNVQIt2uL22xBZSIB0V0GzMPSxclJRo5+hlJkpUw537isxrtIfhaRDg1z58cGsADzV052yHnQGEmc/KpI5vAbxuM9mTo5uX+7fySFCzbH8apYIYBNexkVEG5Xbk6naUVWk4IzLa58fHdEylrDoaa5765dNNL4zRnyXCcoyLbDnxF+kAk+chqjim5OQBM+vur3vMVJrxJaEEKRCchkHjJZ4dE+i4z4lbVKwCG4jL2jcrVIUCjlIETpVmqH+QiEepnl/M31/t0pxsHt7W3j/BTC38OvtAg+MW63qwpowWd2xzI5CikEorROEM0Dc1xjXbzvR7tcLlfspWBqZYjvbpsNvW9IiYgkonECx4kp8f2AP/ADiM7GiOckFOsOOYC1CWd/0G4234n6ZhVNJIRam0S1C3CxRCVmOcAfJMZstJbCqCRKaP2QMH8OEw0xlUw/2AXd/hvSSHGwH3MglpwoacaY78xywE58+LA/8AMe9Pl4ZQjbujnRJpWxhusFRqFyCyLY3E0cfvBJmPPBaDSaTPBfg35C8dZ2qqoWU2aHxR2qXn7whWjvObUyZ+yWRMlLx37wlSjdqpyimzRTQPqDb0M+LGisfjC++4NfjdBVBj6Ux/rBr0cZLpHngrcq86+H/vJPVHB3RvDBR88Sexu/OSrMXmpb7FQi+2FspJwW/uus9fhofHB3ktlq9dWb2/5LCCto462E+QVYSZKBfYX7NTdhvxSRmPvgxhcbibfo8n8RIVXS7B6LX4Nl8xm7b0skcFcuMkeGmPvY7A+9KcXUOv1nwC9cVOQvtxWCufux5G39p3epjhVEwbmw3vVvqHMPA4+ud1LmSnre/o8TQrZPBV7UDT7GO+7+HjTmrtiiZOOWa9wBS8uapfRxs9nEumFijXW9aS1HTaupdyf45CZlWYZgWE0LXztvWutW09ch3R56wj3WWVqttTWxe8ycWC2rOSEFuOakiQ/HsBZ3sl6vn9+cycCdJX5iMxDo7zebg43VGpkjq3XvSNf+pLm2mjYbj60NvqFJLJTOBjfF2ny/yQH3rrGhTn8hhVJWThum+j2E0DLV6WlvOu53JGEls5kJEtI29b+QKCBJW6c6TclO5uc8I2+QI3ue9Q37PJFc+sZO+EvafSe1lJxDevXruiGRS5AgYEr3BedOf+HsBw1J23XLEeoR3h3n7OMcKb2xz4vSiqzCuH3nZ3bY+CXgqCK1+P4rwwr1FhKHzjptA9KrL2SiodEyBGnSfcZ/D83mShRbzedBapNDRrNpCDbn2BhL0pAstieum5YgYlLPJVFYY96zXlJ9TRRW5PBv6n1jhIxWa4VfV0+ZAhJXzXVger0+RsKqhcUnvgbZC4xMJGSsm4YoGvXUDP/dwq1ZpWYGEjFjI+FDE7h+KZglY4on5xGba38AmETYtJKElYD/sYjSucdsYj5IZM+lNTJmqc4bys0xUbpkiTA9NZD8Bf3t3zHlml1dX5Pta5/wX/WO3uno9na2Jj7qUEzUN9Dji2nO8T/22vOTWac+EdGz2xryRHMsoubMbCJpSa5vzc3OfC1irlsiaWL2c5hEmHCTbqqzErmrLf2rOM9iXF5e2n+y2ZOD69IvDm8TEs1ec2tLNPozg1TyGUjopl7++gvLvRZZuLqzRj1y5TKHnszX14nkbZneeSTTeQUhN58NBi0xN0zlRGk5r9u2xSMSNvgQKKIHyeaYmYSesGsk2UuOzQXXdEiZBiJSTJT+JtOGMc03kr1uFdnUZk6mMwxT5v/9da9jS7LfHwwMIXoeyb8Fb5n4L0mD2yRqSpu/sZ+C/2Cm0URXwGMl86ynuiKy93t+QgIi28Mgbbzt97khjXVTE0RJy2lYfc1SfyGyh4yUM0yic8ihRFnlnXskENGEu3+ZepGcDYhffEE31Mgg2SDphSySqc26FrL1VPceGaZuoe2uaTP8zhx+J37b99sLXw5MovXyUej/IxlLS2qS7bUld5eYpYD+tvdBtSMIgiA2bXgLHmLX9QGbDFhT2RjXU8/N5horGrTupjb4QnwoisFOrK8cK/0JaSbZ8dZ+EuYUV1xtJCK5mpIxT+kGkghXPZLzNneZLXeFZqwuH513Tr7dXPh6EBK9ia0U5qCxQcTGRvJ2M/3b7ruN5Kzv1RM0UyfwemUiGa/k+knHPk/6vqPX6wMBWR1y2DX7mETBt5GtOMll5LSOSURMaXOFvLXhnlAPqxiLbLSlE52Dr7dJRLQQZlo0cV+M3pymfG7/4v8GMIkeH3MbEpDBqhqfsJC3pMckR4I0a4TGRKf0BDR+NTE8Ej1LWPAsJfFx2SfnsUwk/8zeRMyNHXJoYvttnZqNPb4jJHobDLDJsSYkEq2+OWihnBfnE0kTMLc09VRdQ2P7+o3ZH2O51sV6zF1PERPXsN9ZJ1vb/apNBH5X1Mk0Gw37q8hZjLKL+2dLA+wHtfAoXWEdpGENspLIZmWa1nOnS+PfseGAjWtRIsrosZ6672mahv0Yw0w9O4dYhXRXkuQuXd4lD8MqSiD+1AsiD8Q+z5PbGFNDb1jTPBKFNM/h5nTvsRuUI27UKyGpsY0nzHPOO3vrekdDn9tn+vdH/RF3+hPubtylxJjuC5obGO1aPRJSwEJGyj1hr2Qtari7BMtlMrPVI10/MYiBIBgTwnAavlawwxUCMRVEzD91Q0ReJ74YmCYtS+sNMYkn9jUrP0Sw7PWWZOVF0gR8jLmjvyber3A/JAa53Rwb+J2Y0OJqhEdITvwtrLqvg94fDoe4L2b4H9L33eGw6/9EzujDf0bkilS3P9y8DPteZKzTt0/jW19Gw/4M09fsv4w2D3YiyOwP3cOlgbxwuD57eRia9eGwY7/gZbQcBsSUab/caQI+1u1TD/jhXac5/qUz+zR+p/4w+kOSGt8JcyX+Jtri/wHmmbnglIWp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Academia 2015 </a:t>
            </a:r>
            <a:r>
              <a:rPr lang="en-US" dirty="0"/>
              <a:t>–SOAP Web Services</a:t>
            </a:r>
          </a:p>
        </p:txBody>
      </p:sp>
      <p:pic>
        <p:nvPicPr>
          <p:cNvPr id="2" name="Picture 2" descr="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jQuery</a:t>
            </a:r>
          </a:p>
        </p:txBody>
      </p:sp>
    </p:spTree>
    <p:extLst>
      <p:ext uri="{BB962C8B-B14F-4D97-AF65-F5344CB8AC3E}">
        <p14:creationId xmlns:p14="http://schemas.microsoft.com/office/powerpoint/2010/main" val="29139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Level</a:t>
            </a:r>
            <a:r>
              <a:rPr lang="en-US" dirty="0"/>
              <a:t> </a:t>
            </a:r>
            <a:r>
              <a:rPr lang="en-US" sz="9600" dirty="0"/>
              <a:t>2</a:t>
            </a:r>
            <a:br>
              <a:rPr lang="en-US" sz="9600" dirty="0"/>
            </a:br>
            <a:r>
              <a:rPr lang="en-US" b="1" dirty="0"/>
              <a:t>Searching the DOM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Traversing</a:t>
            </a:r>
          </a:p>
        </p:txBody>
      </p:sp>
    </p:spTree>
    <p:extLst>
      <p:ext uri="{BB962C8B-B14F-4D97-AF65-F5344CB8AC3E}">
        <p14:creationId xmlns:p14="http://schemas.microsoft.com/office/powerpoint/2010/main" val="1119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Level</a:t>
            </a:r>
            <a:r>
              <a:rPr lang="en-US" dirty="0" smtClean="0"/>
              <a:t> </a:t>
            </a:r>
            <a:r>
              <a:rPr lang="en-US" sz="9600" dirty="0" smtClean="0"/>
              <a:t>3</a:t>
            </a:r>
            <a:br>
              <a:rPr lang="en-US" sz="9600" dirty="0" smtClean="0"/>
            </a:br>
            <a:r>
              <a:rPr lang="en-US" b="1" dirty="0"/>
              <a:t>Working with the DOM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Acting on interaction</a:t>
            </a:r>
          </a:p>
        </p:txBody>
      </p:sp>
    </p:spTree>
    <p:extLst>
      <p:ext uri="{BB962C8B-B14F-4D97-AF65-F5344CB8AC3E}">
        <p14:creationId xmlns:p14="http://schemas.microsoft.com/office/powerpoint/2010/main" val="19319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Refactor using Traversing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Traversing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Level </a:t>
            </a:r>
            <a:r>
              <a:rPr lang="en-US" sz="9600" dirty="0" smtClean="0"/>
              <a:t>4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/>
              <a:t>On DOM load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Expanding on on()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Keyboard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52139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</a:t>
                      </a:r>
                      <a:r>
                        <a:rPr lang="en-US" sz="1200" dirty="0" err="1" smtClean="0"/>
                        <a:t>Academiy</a:t>
                      </a:r>
                      <a:r>
                        <a:rPr lang="en-US" sz="1200" baseline="0" dirty="0" smtClean="0"/>
                        <a:t> trainees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43473"/>
              </p:ext>
            </p:extLst>
          </p:nvPr>
        </p:nvGraphicFramePr>
        <p:xfrm>
          <a:off x="899592" y="4538816"/>
          <a:ext cx="756084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979512"/>
                <a:gridCol w="2438400"/>
                <a:gridCol w="1910680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14-10-2015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Antonio Hernandez Vazquez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Link Layover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Level</a:t>
            </a:r>
            <a:r>
              <a:rPr lang="en-US" dirty="0"/>
              <a:t> </a:t>
            </a:r>
            <a:r>
              <a:rPr lang="en-US" sz="9600" dirty="0"/>
              <a:t>5</a:t>
            </a:r>
            <a:br>
              <a:rPr lang="en-US" sz="9600" dirty="0"/>
            </a:br>
            <a:r>
              <a:rPr lang="en-US" b="1" dirty="0"/>
              <a:t>Taming CSS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Animation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360363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2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Videos, challenges, tutorials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http://try.jquery.com/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Official jQuery API documentation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http://api.jquery.com/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jQuery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https://jquery.com/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92088"/>
            <a:ext cx="6889750" cy="8493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1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b="1" dirty="0" smtClean="0"/>
              <a:t>SOAP </a:t>
            </a:r>
            <a:r>
              <a:rPr lang="en-US" b="1" dirty="0" smtClean="0"/>
              <a:t>Web </a:t>
            </a:r>
            <a:r>
              <a:rPr lang="en-US" b="1" dirty="0" smtClean="0"/>
              <a:t>Services in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web service is a network accessible interface to application functionality, built using standard Internet technologies</a:t>
            </a:r>
            <a:br>
              <a:rPr lang="en-US" dirty="0"/>
            </a:b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Web Services?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0" y="3124200"/>
            <a:ext cx="7781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SOAP is stand for </a:t>
            </a:r>
            <a:r>
              <a:rPr lang="en-US" i="1" dirty="0" smtClean="0"/>
              <a:t>Simple Object Access Protocol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SOAP </a:t>
            </a:r>
            <a:r>
              <a:rPr lang="en-US" dirty="0" smtClean="0"/>
              <a:t>Web services </a:t>
            </a:r>
            <a:r>
              <a:rPr lang="en-US" dirty="0" smtClean="0"/>
              <a:t>are web services which use </a:t>
            </a:r>
            <a:r>
              <a:rPr lang="en-US" dirty="0"/>
              <a:t>a standardized XML messaging </a:t>
            </a:r>
            <a:r>
              <a:rPr lang="en-US" dirty="0" smtClean="0"/>
              <a:t>system (</a:t>
            </a:r>
            <a:r>
              <a:rPr lang="en-US" b="1" dirty="0" smtClean="0"/>
              <a:t>SOAP</a:t>
            </a:r>
            <a:r>
              <a:rPr lang="en-US" dirty="0" smtClean="0"/>
              <a:t>).</a:t>
            </a: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SOAP Web Services?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8" y="2808027"/>
            <a:ext cx="3316213" cy="34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b</a:t>
            </a:r>
            <a:r>
              <a:rPr lang="en-US" dirty="0" smtClean="0"/>
              <a:t>ased protocol</a:t>
            </a:r>
            <a:endParaRPr lang="en-US" dirty="0" smtClean="0"/>
          </a:p>
          <a:p>
            <a:endParaRPr lang="en-US" dirty="0" smtClean="0"/>
          </a:p>
          <a:p>
            <a:r>
              <a:rPr lang="es-MX" dirty="0" err="1" smtClean="0"/>
              <a:t>Loosely</a:t>
            </a:r>
            <a:r>
              <a:rPr lang="es-MX" dirty="0" smtClean="0"/>
              <a:t> </a:t>
            </a:r>
            <a:r>
              <a:rPr lang="es-MX" dirty="0" err="1"/>
              <a:t>c</a:t>
            </a:r>
            <a:r>
              <a:rPr lang="es-MX" dirty="0" err="1" smtClean="0"/>
              <a:t>oupled</a:t>
            </a:r>
            <a:endParaRPr lang="es-MX" dirty="0" smtClean="0"/>
          </a:p>
          <a:p>
            <a:endParaRPr lang="es-MX" dirty="0"/>
          </a:p>
          <a:p>
            <a:r>
              <a:rPr lang="es-MX" dirty="0" err="1"/>
              <a:t>I</a:t>
            </a:r>
            <a:r>
              <a:rPr lang="es-MX" dirty="0" err="1" smtClean="0"/>
              <a:t>nteroperability</a:t>
            </a:r>
            <a:endParaRPr lang="es-MX" dirty="0" smtClean="0"/>
          </a:p>
          <a:p>
            <a:endParaRPr lang="en-US" dirty="0" smtClean="0"/>
          </a:p>
          <a:p>
            <a:r>
              <a:rPr lang="es-MX" dirty="0"/>
              <a:t>S</a:t>
            </a:r>
            <a:r>
              <a:rPr lang="es-MX" dirty="0" smtClean="0"/>
              <a:t>imple </a:t>
            </a:r>
            <a:r>
              <a:rPr lang="es-MX" dirty="0"/>
              <a:t>and </a:t>
            </a:r>
            <a:r>
              <a:rPr lang="es-MX" dirty="0" smtClean="0"/>
              <a:t>extensible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AutoShape 2" descr="Resultado de imagen para x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2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b="1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WSDL</a:t>
            </a:r>
          </a:p>
          <a:p>
            <a:endParaRPr lang="es-MX" dirty="0" smtClean="0"/>
          </a:p>
          <a:p>
            <a:r>
              <a:rPr lang="es-MX" dirty="0" smtClean="0"/>
              <a:t>XSD</a:t>
            </a:r>
          </a:p>
          <a:p>
            <a:endParaRPr lang="es-MX" dirty="0"/>
          </a:p>
          <a:p>
            <a:r>
              <a:rPr lang="es-MX" dirty="0" smtClean="0"/>
              <a:t>SOAP </a:t>
            </a:r>
            <a:r>
              <a:rPr lang="en-US" dirty="0" smtClean="0"/>
              <a:t>request and </a:t>
            </a:r>
            <a:r>
              <a:rPr lang="es-MX" dirty="0" smtClean="0"/>
              <a:t>SOAP response</a:t>
            </a:r>
          </a:p>
          <a:p>
            <a:endParaRPr lang="es-MX" dirty="0"/>
          </a:p>
          <a:p>
            <a:r>
              <a:rPr lang="en-US" dirty="0" smtClean="0"/>
              <a:t>Provider</a:t>
            </a:r>
          </a:p>
          <a:p>
            <a:endParaRPr lang="es-MX" dirty="0"/>
          </a:p>
          <a:p>
            <a:r>
              <a:rPr lang="en-US" dirty="0" smtClean="0"/>
              <a:t>Consumer</a:t>
            </a:r>
          </a:p>
          <a:p>
            <a:endParaRPr lang="en-US" dirty="0"/>
          </a:p>
          <a:p>
            <a:r>
              <a:rPr lang="en-US" dirty="0" smtClean="0"/>
              <a:t>UUDI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1828800"/>
            <a:ext cx="7924800" cy="35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692</TotalTime>
  <Words>243</Words>
  <Application>Microsoft Office PowerPoint</Application>
  <PresentationFormat>Presentación en pantalla (4:3)</PresentationFormat>
  <Paragraphs>78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1_Original_Logo/ Upper layout</vt:lpstr>
      <vt:lpstr>Academia 2015 –SOAP Web Services</vt:lpstr>
      <vt:lpstr>Disclaimer</vt:lpstr>
      <vt:lpstr>1 SOAP Web Services in nutshell</vt:lpstr>
      <vt:lpstr>What are Web Services?</vt:lpstr>
      <vt:lpstr>What are SOAP Web Services?</vt:lpstr>
      <vt:lpstr>Characteristics</vt:lpstr>
      <vt:lpstr>2 Architecture</vt:lpstr>
      <vt:lpstr>Components</vt:lpstr>
      <vt:lpstr>Architecture</vt:lpstr>
      <vt:lpstr>Presentación de PowerPoint</vt:lpstr>
      <vt:lpstr>Level 2 Searching the DOM </vt:lpstr>
      <vt:lpstr>Presentación de PowerPoint</vt:lpstr>
      <vt:lpstr>Level 3 Working with the DOM </vt:lpstr>
      <vt:lpstr>Presentación de PowerPoint</vt:lpstr>
      <vt:lpstr>Presentación de PowerPoint</vt:lpstr>
      <vt:lpstr>Presentación de PowerPoint</vt:lpstr>
      <vt:lpstr>Level 4 On DOM load </vt:lpstr>
      <vt:lpstr>Presentación de PowerPoint</vt:lpstr>
      <vt:lpstr>Presentación de PowerPoint</vt:lpstr>
      <vt:lpstr>Presentación de PowerPoint</vt:lpstr>
      <vt:lpstr>Level 5 Taming CSS </vt:lpstr>
      <vt:lpstr>Presentación de PowerPoint</vt:lpstr>
      <vt:lpstr>Challenges</vt:lpstr>
      <vt:lpstr>Presentación de PowerPoint</vt:lpstr>
      <vt:lpstr>The 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Daved</dc:creator>
  <cp:lastModifiedBy>JAHV</cp:lastModifiedBy>
  <cp:revision>325</cp:revision>
  <dcterms:created xsi:type="dcterms:W3CDTF">2015-07-26T19:04:21Z</dcterms:created>
  <dcterms:modified xsi:type="dcterms:W3CDTF">2015-10-15T03:28:15Z</dcterms:modified>
</cp:coreProperties>
</file>