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E2328-83B7-4B6B-AD76-6D2113AC82B6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150C1-B193-4949-8584-258BA59DB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1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 0.5 - 13 January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Minimal SaaS Documentation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6A32-6A91-4138-8472-21907F94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1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 0.5 - 13 January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Minimal SaaS Documentation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6A32-6A91-4138-8472-21907F94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3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 0.5 - 13 January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Minimal SaaS Documentation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6A32-6A91-4138-8472-21907F94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2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 0.5 - 13 January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Minimal SaaS Documentation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6A32-6A91-4138-8472-21907F94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 0.5 - 13 January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Minimal SaaS Documentation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6A32-6A91-4138-8472-21907F94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6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 0.5 - 13 January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Minimal SaaS Documentation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6A32-6A91-4138-8472-21907F94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8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 0.5 - 13 January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Minimal SaaS Documentation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6A32-6A91-4138-8472-21907F94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 0.5 - 13 January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Minimal SaaS Documentation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6A32-6A91-4138-8472-21907F94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2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 0.5 - 13 January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Minimal SaaS Documentation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6A32-6A91-4138-8472-21907F94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2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 0.5 - 13 January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Minimal SaaS Documentation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6A32-6A91-4138-8472-21907F94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7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 0.5 - 13 January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Minimal SaaS Documentation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6A32-6A91-4138-8472-21907F94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2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Version 0.5 - 13 January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Minimal SaaS Documentation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86A32-6A91-4138-8472-21907F94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8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362200"/>
            <a:ext cx="1598643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smtClean="0"/>
              <a:t>Web </a:t>
            </a:r>
          </a:p>
          <a:p>
            <a:r>
              <a:rPr lang="en-US" dirty="0" smtClean="0"/>
              <a:t>Front-End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33800" y="2362200"/>
            <a:ext cx="1598643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smtClean="0"/>
              <a:t>Application</a:t>
            </a:r>
          </a:p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86600" y="2362200"/>
            <a:ext cx="1598643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smtClean="0"/>
              <a:t>Database</a:t>
            </a:r>
          </a:p>
          <a:p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1979643" y="2857500"/>
            <a:ext cx="1754157" cy="0"/>
          </a:xfrm>
          <a:prstGeom prst="straightConnector1">
            <a:avLst/>
          </a:prstGeom>
          <a:ln w="3810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32443" y="2857500"/>
            <a:ext cx="1754157" cy="0"/>
          </a:xfrm>
          <a:prstGeom prst="straightConnector1">
            <a:avLst/>
          </a:prstGeom>
          <a:ln w="3810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34916" y="2479204"/>
            <a:ext cx="124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RESTful API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87716" y="243573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DBMS API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07894" y="3561692"/>
            <a:ext cx="1125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05200" y="3561692"/>
            <a:ext cx="211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Node.js + Express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86600" y="3561692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 0.5 - 13 January 2016</a:t>
            </a: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Minimal SaaS Documentation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6A32-6A91-4138-8472-21907F94BC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02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25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Hetherington</dc:creator>
  <cp:lastModifiedBy>David Hetherington</cp:lastModifiedBy>
  <cp:revision>6</cp:revision>
  <dcterms:created xsi:type="dcterms:W3CDTF">2016-01-13T16:03:13Z</dcterms:created>
  <dcterms:modified xsi:type="dcterms:W3CDTF">2016-02-04T21:37:02Z</dcterms:modified>
</cp:coreProperties>
</file>