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E2328-83B7-4B6B-AD76-6D2113AC82B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150C1-B193-4949-8584-258BA59D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1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2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2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362200"/>
            <a:ext cx="1598643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Web </a:t>
            </a:r>
          </a:p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2362200"/>
            <a:ext cx="1598643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2362200"/>
            <a:ext cx="1598643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979643" y="2857500"/>
            <a:ext cx="1754157" cy="0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32443" y="2857500"/>
            <a:ext cx="1754157" cy="0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34916" y="2479204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RESTful API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7716" y="243573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DBMS API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7894" y="3561692"/>
            <a:ext cx="11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51729" y="356169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86600" y="356169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Hetherington</dc:creator>
  <cp:lastModifiedBy>David Hetherington</cp:lastModifiedBy>
  <cp:revision>4</cp:revision>
  <dcterms:created xsi:type="dcterms:W3CDTF">2016-01-13T16:03:13Z</dcterms:created>
  <dcterms:modified xsi:type="dcterms:W3CDTF">2016-01-13T16:47:23Z</dcterms:modified>
</cp:coreProperties>
</file>