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4DA5A-59C3-42AC-82CB-105D5299BA94}" v="2" dt="2022-01-29T16:47:0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selmayr David" userId="88af5a30-b2c3-42e5-86d7-8d285e056677" providerId="ADAL" clId="{5104DA5A-59C3-42AC-82CB-105D5299BA94}"/>
    <pc:docChg chg="undo custSel addSld delSld modSld">
      <pc:chgData name="Hieselmayr David" userId="88af5a30-b2c3-42e5-86d7-8d285e056677" providerId="ADAL" clId="{5104DA5A-59C3-42AC-82CB-105D5299BA94}" dt="2022-01-29T16:47:04.745" v="187" actId="20577"/>
      <pc:docMkLst>
        <pc:docMk/>
      </pc:docMkLst>
      <pc:sldChg chg="modSp mod">
        <pc:chgData name="Hieselmayr David" userId="88af5a30-b2c3-42e5-86d7-8d285e056677" providerId="ADAL" clId="{5104DA5A-59C3-42AC-82CB-105D5299BA94}" dt="2022-01-29T15:32:19.517" v="20" actId="20577"/>
        <pc:sldMkLst>
          <pc:docMk/>
          <pc:sldMk cId="3989628582" sldId="257"/>
        </pc:sldMkLst>
        <pc:spChg chg="mod">
          <ac:chgData name="Hieselmayr David" userId="88af5a30-b2c3-42e5-86d7-8d285e056677" providerId="ADAL" clId="{5104DA5A-59C3-42AC-82CB-105D5299BA94}" dt="2022-01-29T15:32:19.517" v="20" actId="20577"/>
          <ac:spMkLst>
            <pc:docMk/>
            <pc:sldMk cId="3989628582" sldId="257"/>
            <ac:spMk id="3" creationId="{B9D2B802-5ADA-414D-A155-9BB90B759B74}"/>
          </ac:spMkLst>
        </pc:spChg>
      </pc:sldChg>
      <pc:sldChg chg="new del">
        <pc:chgData name="Hieselmayr David" userId="88af5a30-b2c3-42e5-86d7-8d285e056677" providerId="ADAL" clId="{5104DA5A-59C3-42AC-82CB-105D5299BA94}" dt="2022-01-29T15:29:38.140" v="15" actId="680"/>
        <pc:sldMkLst>
          <pc:docMk/>
          <pc:sldMk cId="1272319919" sldId="262"/>
        </pc:sldMkLst>
      </pc:sldChg>
      <pc:sldChg chg="modSp new mod">
        <pc:chgData name="Hieselmayr David" userId="88af5a30-b2c3-42e5-86d7-8d285e056677" providerId="ADAL" clId="{5104DA5A-59C3-42AC-82CB-105D5299BA94}" dt="2022-01-29T15:34:10.043" v="180"/>
        <pc:sldMkLst>
          <pc:docMk/>
          <pc:sldMk cId="3554424994" sldId="262"/>
        </pc:sldMkLst>
        <pc:spChg chg="mod">
          <ac:chgData name="Hieselmayr David" userId="88af5a30-b2c3-42e5-86d7-8d285e056677" providerId="ADAL" clId="{5104DA5A-59C3-42AC-82CB-105D5299BA94}" dt="2022-01-29T15:32:33.342" v="42" actId="20577"/>
          <ac:spMkLst>
            <pc:docMk/>
            <pc:sldMk cId="3554424994" sldId="262"/>
            <ac:spMk id="2" creationId="{554F59C4-1ACB-4024-BEB4-7F064297E49C}"/>
          </ac:spMkLst>
        </pc:spChg>
        <pc:spChg chg="mod">
          <ac:chgData name="Hieselmayr David" userId="88af5a30-b2c3-42e5-86d7-8d285e056677" providerId="ADAL" clId="{5104DA5A-59C3-42AC-82CB-105D5299BA94}" dt="2022-01-29T15:34:10.043" v="180"/>
          <ac:spMkLst>
            <pc:docMk/>
            <pc:sldMk cId="3554424994" sldId="262"/>
            <ac:spMk id="3" creationId="{80894F38-31D2-4575-9720-2C34F80928E2}"/>
          </ac:spMkLst>
        </pc:spChg>
      </pc:sldChg>
      <pc:sldChg chg="new del">
        <pc:chgData name="Hieselmayr David" userId="88af5a30-b2c3-42e5-86d7-8d285e056677" providerId="ADAL" clId="{5104DA5A-59C3-42AC-82CB-105D5299BA94}" dt="2022-01-29T15:29:35.845" v="13" actId="680"/>
        <pc:sldMkLst>
          <pc:docMk/>
          <pc:sldMk cId="3966614633" sldId="262"/>
        </pc:sldMkLst>
      </pc:sldChg>
      <pc:sldChg chg="modSp new del mod">
        <pc:chgData name="Hieselmayr David" userId="88af5a30-b2c3-42e5-86d7-8d285e056677" providerId="ADAL" clId="{5104DA5A-59C3-42AC-82CB-105D5299BA94}" dt="2022-01-29T15:24:52.612" v="11" actId="47"/>
        <pc:sldMkLst>
          <pc:docMk/>
          <pc:sldMk cId="4110515779" sldId="262"/>
        </pc:sldMkLst>
        <pc:spChg chg="mod">
          <ac:chgData name="Hieselmayr David" userId="88af5a30-b2c3-42e5-86d7-8d285e056677" providerId="ADAL" clId="{5104DA5A-59C3-42AC-82CB-105D5299BA94}" dt="2022-01-29T15:24:37.248" v="4" actId="20577"/>
          <ac:spMkLst>
            <pc:docMk/>
            <pc:sldMk cId="4110515779" sldId="262"/>
            <ac:spMk id="2" creationId="{283A70BA-3F41-4F40-905E-BDE2D1B1984D}"/>
          </ac:spMkLst>
        </pc:spChg>
        <pc:spChg chg="mod">
          <ac:chgData name="Hieselmayr David" userId="88af5a30-b2c3-42e5-86d7-8d285e056677" providerId="ADAL" clId="{5104DA5A-59C3-42AC-82CB-105D5299BA94}" dt="2022-01-29T15:24:48.148" v="10" actId="20577"/>
          <ac:spMkLst>
            <pc:docMk/>
            <pc:sldMk cId="4110515779" sldId="262"/>
            <ac:spMk id="3" creationId="{36EAB181-659E-4483-AC59-5AAB8FFD1586}"/>
          </ac:spMkLst>
        </pc:spChg>
      </pc:sldChg>
      <pc:sldChg chg="modSp new mod">
        <pc:chgData name="Hieselmayr David" userId="88af5a30-b2c3-42e5-86d7-8d285e056677" providerId="ADAL" clId="{5104DA5A-59C3-42AC-82CB-105D5299BA94}" dt="2022-01-29T16:47:04.745" v="187" actId="20577"/>
        <pc:sldMkLst>
          <pc:docMk/>
          <pc:sldMk cId="3658790304" sldId="263"/>
        </pc:sldMkLst>
        <pc:spChg chg="mod">
          <ac:chgData name="Hieselmayr David" userId="88af5a30-b2c3-42e5-86d7-8d285e056677" providerId="ADAL" clId="{5104DA5A-59C3-42AC-82CB-105D5299BA94}" dt="2022-01-29T15:32:39.045" v="50" actId="20577"/>
          <ac:spMkLst>
            <pc:docMk/>
            <pc:sldMk cId="3658790304" sldId="263"/>
            <ac:spMk id="2" creationId="{69B872AE-C799-4967-88A7-A2E76CFDDA46}"/>
          </ac:spMkLst>
        </pc:spChg>
        <pc:spChg chg="mod">
          <ac:chgData name="Hieselmayr David" userId="88af5a30-b2c3-42e5-86d7-8d285e056677" providerId="ADAL" clId="{5104DA5A-59C3-42AC-82CB-105D5299BA94}" dt="2022-01-29T16:47:04.745" v="187" actId="20577"/>
          <ac:spMkLst>
            <pc:docMk/>
            <pc:sldMk cId="3658790304" sldId="263"/>
            <ac:spMk id="3" creationId="{8E716EBC-5476-4657-9E93-9E0FE9F14C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204C-C7BE-45FA-A4C3-3F73CAD0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D87D48-4C00-4363-B5C1-8A84080E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06500-3D21-423E-8CD7-2537B51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0F928-5B09-4ADE-BE86-3718948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96766-E3DF-40B1-83C3-E605DDEB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37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A024E-3832-484D-BE6B-0A1C9CDE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20E63E-9C84-49DD-830A-FFC09AD48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1863A-50C8-4867-AF76-502962B0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4C7F5-749F-4B77-BB1A-76250A61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A18E6-7AB0-4176-939D-16BE083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367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F2E549-534C-4E50-A3D9-5545B4264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3CCC13-B97E-4D42-94C2-3ED755AD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9B2BD-5BBF-4CA4-93F8-7D84E8A5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AC54-F093-4551-9EF9-AEB5CC9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AC54A-11F6-4C6C-9B88-6AE63772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64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01B95-0F60-4FD8-BA50-231DC62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4324F-75A1-47C1-8F2C-2DDA11B7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B877C-5973-404D-8F3E-95123632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B2DE7F-DAC7-4905-BAC5-6626C180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BEC0D-3D82-48A0-994D-7B193C8C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3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FC1A4-7536-48C5-8871-173191F1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42F135-D029-4EB4-8F48-BDE10F4D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18596-09F6-4A6B-BA5A-28AFB4B3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B6224-F738-453E-A2AC-F63627DC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FF87F-2389-4AD3-92BD-9A002BD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46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F2147-D2B4-4288-A53E-1B8E221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AF308-6A2E-41FD-A21D-C1C69547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3B856-6EA7-4F78-BD91-322ADAF6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F7B1E3-0499-47EF-A4F3-B8600163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04A8F-1AC9-4D70-926D-659E9B0A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A00CD5-D1E3-4AA8-A25D-A5641754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9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40E67-D411-4968-9B1F-D6E75D90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1D97A4-9195-469A-8D57-E52B3951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E5425-F5E6-4DAF-A7F4-A9E2CB5D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1CDEF9-4D8A-4DEE-BEB6-3D38803E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6B0A1B-2C5D-40D0-B058-1C939C646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F92CD-942A-4F74-B338-B520A3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21E64E-7B8F-4D12-857E-54A8E749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5EF9C9-FAFF-4E76-8564-8C792CA4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62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B14F5-142C-489D-9C12-64CCE871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5EEBF3-80CA-4691-952B-07C18340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960EA8-56F2-4765-84A2-D82F4AC3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EF8B89-B936-47E4-A7BE-F5CD2275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ED268-1260-496B-8F7C-E98E7D88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D9AA62-C6CF-46E5-9F77-F05FEF38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8D49F-B49F-443D-8FCC-D00BCFF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910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987BD-BACD-47AA-BF04-EB749A64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F2276-AC0F-4027-B560-1A1D9B3B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F14D9-EDC0-4BE7-87BF-E3414614F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E234A-5948-462A-8EE7-331DBC98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A19BF-540D-4892-8F39-15C5C139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CC434-059D-4049-B340-2B0588B1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84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DB3C0-C618-4F8D-ABCC-E0EF1211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058CCC-9322-4284-8FAE-DDF6B9C5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606212-6FF0-4F30-B47F-2884BF4E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64C8ED-1D38-4944-9AFB-22B65930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00636B-26F2-4695-BBFC-69367E96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BE2240-8D9A-480F-94E8-97616D5E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4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A0AC62-DDD0-4BE9-BC55-0221D23B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F7E63-CEC2-4306-B0B2-89541097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3F39F-E246-4B24-991F-3181E15C3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639F-BE79-452C-83EC-6D2256F7277F}" type="datetimeFigureOut">
              <a:rPr lang="de-AT" smtClean="0"/>
              <a:t>29.01.2022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012DD-FC3B-4BBD-B0F0-5AD673D9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398E1-2E52-406B-9B52-19F5B320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D703-1654-4330-A424-2368F1C24C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452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enbanken-verstehen.de/datenmodellierung/referentielle-integritaet/" TargetMode="External"/><Relationship Id="rId2" Type="http://schemas.openxmlformats.org/officeDocument/2006/relationships/hyperlink" Target="https://www.bigdata-insider.de/was-ist-acid-a-77618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0F11-402E-4811-889A-3E260A15F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Datenintegrität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30323D-17CF-4A53-8624-8691855E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Hieselmayr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287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F005C-DEB4-438C-B96A-AE0B1DA3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2B802-5ADA-414D-A155-9BB90B75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ACID</a:t>
            </a:r>
          </a:p>
          <a:p>
            <a:r>
              <a:rPr lang="de-DE" dirty="0"/>
              <a:t>Integrität/Konsistenz </a:t>
            </a:r>
          </a:p>
          <a:p>
            <a:r>
              <a:rPr lang="de-DE" dirty="0"/>
              <a:t>Semantische Integrität </a:t>
            </a:r>
          </a:p>
          <a:p>
            <a:r>
              <a:rPr lang="de-DE" dirty="0"/>
              <a:t>Referentielle Integrität </a:t>
            </a:r>
          </a:p>
          <a:p>
            <a:r>
              <a:rPr lang="de-DE" dirty="0"/>
              <a:t>Sicherstellung durch Datenintegrität und </a:t>
            </a:r>
            <a:r>
              <a:rPr lang="de-DE" dirty="0" err="1"/>
              <a:t>Constraints</a:t>
            </a:r>
            <a:r>
              <a:rPr lang="de-DE" dirty="0"/>
              <a:t> 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962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F59C4-1ACB-4024-BEB4-7F06429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ACID-Grundprinzipien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94F38-31D2-4575-9720-2C34F809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Atomicity</a:t>
            </a:r>
            <a:r>
              <a:rPr lang="de-DE" dirty="0"/>
              <a:t> oder </a:t>
            </a:r>
            <a:r>
              <a:rPr lang="de-DE" dirty="0" err="1"/>
              <a:t>Atomarität</a:t>
            </a:r>
            <a:endParaRPr lang="de-DE" dirty="0"/>
          </a:p>
          <a:p>
            <a:r>
              <a:rPr lang="de-DE" dirty="0"/>
              <a:t>Consistency oder Konsistenz </a:t>
            </a:r>
          </a:p>
          <a:p>
            <a:r>
              <a:rPr lang="de-DE" dirty="0"/>
              <a:t>Isolation oder Abgrenzung </a:t>
            </a:r>
          </a:p>
          <a:p>
            <a:r>
              <a:rPr lang="de-DE" dirty="0" err="1"/>
              <a:t>Durability</a:t>
            </a:r>
            <a:r>
              <a:rPr lang="de-DE" dirty="0"/>
              <a:t> oder Dauerhaftigkeit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42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E257B-DC0C-4FFD-A416-13B26867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Integrität/Konsistenz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4BC1C-0435-459D-B400-2D85D9F1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83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04D3-FEC4-4D28-A280-68F63AD3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Semantische Integrität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F8E86-2518-4E09-A2FC-E89EB762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41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99478-DFFE-4490-AC47-B8CF90C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Referentielle Integrität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CB70B-FD61-4FFE-A90A-3396AAA4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148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56137-98CE-481D-BD20-73EF800F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Sicherstellung durch Datenintegrität und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7D4CB-CA95-42DB-9BF3-FFE5C752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149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872AE-C799-4967-88A7-A2E76CFD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6EBC-5476-4657-9E93-9E0FE9F1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https://www.bigdata-insider.de/was-ist-acid-a-776182/</a:t>
            </a:r>
            <a:endParaRPr lang="de-AT" dirty="0"/>
          </a:p>
          <a:p>
            <a:r>
              <a:rPr lang="de-AT">
                <a:hlinkClick r:id="rId3"/>
              </a:rPr>
              <a:t>https://www.datenbanken-verstehen.de/datenmodellierung/referentielle-integritaet/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87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Datenintegrität</vt:lpstr>
      <vt:lpstr>Übersicht</vt:lpstr>
      <vt:lpstr>ACID-Grundprinzipien </vt:lpstr>
      <vt:lpstr>Integrität/Konsistenz </vt:lpstr>
      <vt:lpstr>Semantische Integrität </vt:lpstr>
      <vt:lpstr>Referentielle Integrität </vt:lpstr>
      <vt:lpstr>Sicherstellung durch Datenintegrität und Constraints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Datenintegrität</dc:title>
  <dc:creator>Hieselmayr David</dc:creator>
  <cp:lastModifiedBy>Hieselmayr David</cp:lastModifiedBy>
  <cp:revision>1</cp:revision>
  <dcterms:created xsi:type="dcterms:W3CDTF">2022-01-29T14:33:43Z</dcterms:created>
  <dcterms:modified xsi:type="dcterms:W3CDTF">2022-01-29T16:47:08Z</dcterms:modified>
</cp:coreProperties>
</file>