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076138247" r:id="rId2"/>
    <p:sldId id="2076138280" r:id="rId3"/>
    <p:sldId id="258" r:id="rId4"/>
    <p:sldId id="2123260014" r:id="rId5"/>
    <p:sldId id="257" r:id="rId6"/>
    <p:sldId id="2123260017" r:id="rId7"/>
    <p:sldId id="2123260018" r:id="rId8"/>
    <p:sldId id="2123260027" r:id="rId9"/>
    <p:sldId id="2123260028" r:id="rId10"/>
    <p:sldId id="262" r:id="rId11"/>
    <p:sldId id="2123260043" r:id="rId12"/>
    <p:sldId id="2123260042" r:id="rId13"/>
    <p:sldId id="2123260044" r:id="rId14"/>
    <p:sldId id="2123260037" r:id="rId15"/>
    <p:sldId id="2123260029" r:id="rId16"/>
    <p:sldId id="2123260035" r:id="rId17"/>
    <p:sldId id="2123260021" r:id="rId18"/>
    <p:sldId id="2123260020" r:id="rId19"/>
    <p:sldId id="2123260036" r:id="rId20"/>
    <p:sldId id="2123260030" r:id="rId21"/>
    <p:sldId id="2123260025" r:id="rId22"/>
    <p:sldId id="2123260031" r:id="rId23"/>
    <p:sldId id="2123260033" r:id="rId24"/>
    <p:sldId id="2123260038" r:id="rId25"/>
    <p:sldId id="2057" r:id="rId26"/>
    <p:sldId id="2123260039" r:id="rId27"/>
    <p:sldId id="2123260041" r:id="rId28"/>
    <p:sldId id="2123260045" r:id="rId29"/>
    <p:sldId id="2123260046" r:id="rId30"/>
    <p:sldId id="2147478920" r:id="rId31"/>
    <p:sldId id="2147478918" r:id="rId32"/>
    <p:sldId id="2147478919" r:id="rId33"/>
    <p:sldId id="207613823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D8D4E02-1F86-4CD9-ABE6-B80B3468DAC7}">
          <p14:sldIdLst>
            <p14:sldId id="2076138247"/>
            <p14:sldId id="2076138280"/>
            <p14:sldId id="258"/>
            <p14:sldId id="2123260014"/>
            <p14:sldId id="257"/>
            <p14:sldId id="2123260017"/>
            <p14:sldId id="2123260018"/>
          </p14:sldIdLst>
        </p14:section>
        <p14:section name="PIM high level" id="{D4DD9CD8-EDCD-4CBC-BA8E-FEB705DC451C}">
          <p14:sldIdLst>
            <p14:sldId id="2123260027"/>
            <p14:sldId id="2123260028"/>
            <p14:sldId id="262"/>
          </p14:sldIdLst>
        </p14:section>
        <p14:section name="Discovery and Insights" id="{F758D907-EC66-4DCB-8E09-29F6AF42C116}">
          <p14:sldIdLst>
            <p14:sldId id="2123260043"/>
            <p14:sldId id="2123260042"/>
            <p14:sldId id="2123260044"/>
          </p14:sldIdLst>
        </p14:section>
        <p14:section name="Microsoft Entra ID Roles" id="{6FAF6F24-8B86-496B-AA03-77ACD8957C3B}">
          <p14:sldIdLst>
            <p14:sldId id="2123260037"/>
            <p14:sldId id="2123260029"/>
          </p14:sldIdLst>
        </p14:section>
        <p14:section name="Azure roles" id="{14572099-CD0E-4B5D-94B5-8C9B54D2F4C1}">
          <p14:sldIdLst>
            <p14:sldId id="2123260035"/>
            <p14:sldId id="2123260021"/>
            <p14:sldId id="2123260020"/>
          </p14:sldIdLst>
        </p14:section>
        <p14:section name="PIM for groups" id="{43DC5D0A-762C-4E90-AF31-80D7A108D709}">
          <p14:sldIdLst>
            <p14:sldId id="2123260036"/>
            <p14:sldId id="2123260030"/>
            <p14:sldId id="2123260025"/>
            <p14:sldId id="2123260031"/>
            <p14:sldId id="2123260033"/>
          </p14:sldIdLst>
        </p14:section>
        <p14:section name="Access Reviews in PIM" id="{D438E2F0-1ABC-4670-AC8A-5D3AC7F915E9}">
          <p14:sldIdLst>
            <p14:sldId id="2123260038"/>
            <p14:sldId id="2057"/>
            <p14:sldId id="2123260039"/>
            <p14:sldId id="2123260041"/>
          </p14:sldIdLst>
        </p14:section>
        <p14:section name="PIM + CA" id="{656998C9-048F-458F-B8E1-5E94D955F35F}">
          <p14:sldIdLst>
            <p14:sldId id="2123260045"/>
            <p14:sldId id="2123260046"/>
          </p14:sldIdLst>
        </p14:section>
        <p14:section name="Close" id="{9BEB0084-0695-4B11-9EB4-89F748B1DD49}">
          <p14:sldIdLst>
            <p14:sldId id="2147478920"/>
            <p14:sldId id="2147478918"/>
            <p14:sldId id="2147478919"/>
            <p14:sldId id="207613823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4D4509-3EAB-ED61-DB8E-92512EBEC085}" name="Jorge Lopez" initials="JL" userId="S::jorlop@microsoft.com::de523948-0a37-4855-b48b-ebfd2c5eb591" providerId="AD"/>
  <p188:author id="{2863A247-EDE2-2F72-E166-4DDB0FB0C9F9}" name="Rodrigo Fonseca" initials="RF" userId="S::rfonseca@microsoft.com::a6cd8de2-58bc-4a88-bd41-fb3c10ea42c2" providerId="AD"/>
  <p188:author id="{C057F2F0-8A53-F6EC-EA6C-4884CC218086}" name="Ramiro Calderon" initials="RC" userId="S::ramical@ntdev.microsoft.com::beb35d85-c9f9-4a8c-83a2-cce77f8feff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D1E005-0999-4612-9056-DF86C4712F71}" v="1" dt="2023-11-21T23:52:28.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104" d="100"/>
          <a:sy n="104" d="100"/>
        </p:scale>
        <p:origin x="679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Lopez" userId="de523948-0a37-4855-b48b-ebfd2c5eb591" providerId="ADAL" clId="{62D1E005-0999-4612-9056-DF86C4712F71}"/>
    <pc:docChg chg="custSel addSld modSld">
      <pc:chgData name="Jorge Lopez" userId="de523948-0a37-4855-b48b-ebfd2c5eb591" providerId="ADAL" clId="{62D1E005-0999-4612-9056-DF86C4712F71}" dt="2023-11-21T23:52:35.317" v="2" actId="478"/>
      <pc:docMkLst>
        <pc:docMk/>
      </pc:docMkLst>
      <pc:sldChg chg="addSp delSp modSp add mod">
        <pc:chgData name="Jorge Lopez" userId="de523948-0a37-4855-b48b-ebfd2c5eb591" providerId="ADAL" clId="{62D1E005-0999-4612-9056-DF86C4712F71}" dt="2023-11-21T23:52:35.317" v="2" actId="478"/>
        <pc:sldMkLst>
          <pc:docMk/>
          <pc:sldMk cId="2409323159" sldId="2076138247"/>
        </pc:sldMkLst>
        <pc:spChg chg="del">
          <ac:chgData name="Jorge Lopez" userId="de523948-0a37-4855-b48b-ebfd2c5eb591" providerId="ADAL" clId="{62D1E005-0999-4612-9056-DF86C4712F71}" dt="2023-11-21T23:52:33.144" v="1" actId="478"/>
          <ac:spMkLst>
            <pc:docMk/>
            <pc:sldMk cId="2409323159" sldId="2076138247"/>
            <ac:spMk id="3" creationId="{8C3F8CE0-B741-41ED-A76C-465371BF9AD4}"/>
          </ac:spMkLst>
        </pc:spChg>
        <pc:spChg chg="add del mod">
          <ac:chgData name="Jorge Lopez" userId="de523948-0a37-4855-b48b-ebfd2c5eb591" providerId="ADAL" clId="{62D1E005-0999-4612-9056-DF86C4712F71}" dt="2023-11-21T23:52:35.317" v="2" actId="478"/>
          <ac:spMkLst>
            <pc:docMk/>
            <pc:sldMk cId="2409323159" sldId="2076138247"/>
            <ac:spMk id="6" creationId="{A71435CD-019C-F512-5D7E-3A6C3CD8B0C0}"/>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06EF20-D170-4E91-A306-D1C454D1BE7C}"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7BCDF13F-F83A-4C8F-AD07-24AB5E46E546}">
      <dgm:prSet phldrT="[Text]"/>
      <dgm:spPr/>
      <dgm:t>
        <a:bodyPr/>
        <a:lstStyle/>
        <a:p>
          <a:r>
            <a:rPr lang="en-US"/>
            <a:t>Bring under management</a:t>
          </a:r>
        </a:p>
      </dgm:t>
    </dgm:pt>
    <dgm:pt modelId="{DD61079D-F2AC-41CD-B2DA-5410BCD1DA38}" type="parTrans" cxnId="{A08CBE25-E629-41ED-AF3B-6AC71DEA1C5D}">
      <dgm:prSet/>
      <dgm:spPr/>
      <dgm:t>
        <a:bodyPr/>
        <a:lstStyle/>
        <a:p>
          <a:endParaRPr lang="en-US"/>
        </a:p>
      </dgm:t>
    </dgm:pt>
    <dgm:pt modelId="{5FA64368-70DA-43AF-AC4B-BB29DF153E5F}" type="sibTrans" cxnId="{A08CBE25-E629-41ED-AF3B-6AC71DEA1C5D}">
      <dgm:prSet/>
      <dgm:spPr/>
      <dgm:t>
        <a:bodyPr/>
        <a:lstStyle/>
        <a:p>
          <a:endParaRPr lang="en-US"/>
        </a:p>
      </dgm:t>
    </dgm:pt>
    <dgm:pt modelId="{332A2B11-3DC4-419F-A41C-BA275C22F6E8}">
      <dgm:prSet phldrT="[Text]"/>
      <dgm:spPr/>
      <dgm:t>
        <a:bodyPr/>
        <a:lstStyle/>
        <a:p>
          <a:r>
            <a:rPr lang="en-US"/>
            <a:t>Applicable for Azure roles and Groups</a:t>
          </a:r>
        </a:p>
      </dgm:t>
    </dgm:pt>
    <dgm:pt modelId="{6BD0DE92-8FBC-4CDD-9CC9-51349FA62CDF}" type="parTrans" cxnId="{AF8F047C-2429-4582-B346-A28F8A9B9917}">
      <dgm:prSet/>
      <dgm:spPr/>
      <dgm:t>
        <a:bodyPr/>
        <a:lstStyle/>
        <a:p>
          <a:endParaRPr lang="en-US"/>
        </a:p>
      </dgm:t>
    </dgm:pt>
    <dgm:pt modelId="{6225FA3C-83CE-4CB1-93C6-BCD6853DC8F0}" type="sibTrans" cxnId="{AF8F047C-2429-4582-B346-A28F8A9B9917}">
      <dgm:prSet/>
      <dgm:spPr/>
      <dgm:t>
        <a:bodyPr/>
        <a:lstStyle/>
        <a:p>
          <a:endParaRPr lang="en-US"/>
        </a:p>
      </dgm:t>
    </dgm:pt>
    <dgm:pt modelId="{FC1622D4-D748-494F-891A-F3F62F4BD330}">
      <dgm:prSet phldrT="[Text]"/>
      <dgm:spPr/>
      <dgm:t>
        <a:bodyPr/>
        <a:lstStyle/>
        <a:p>
          <a:r>
            <a:rPr lang="en-US"/>
            <a:t>Set role settings</a:t>
          </a:r>
        </a:p>
      </dgm:t>
    </dgm:pt>
    <dgm:pt modelId="{4D34B72B-5306-48BE-835D-BEDAB0FBE1DA}" type="parTrans" cxnId="{43BBA59E-FD1C-4F48-89BC-271A98D4EDE2}">
      <dgm:prSet/>
      <dgm:spPr/>
      <dgm:t>
        <a:bodyPr/>
        <a:lstStyle/>
        <a:p>
          <a:endParaRPr lang="en-US"/>
        </a:p>
      </dgm:t>
    </dgm:pt>
    <dgm:pt modelId="{8D0A22D4-7D6B-4B2F-9FDE-36A9088DA009}" type="sibTrans" cxnId="{43BBA59E-FD1C-4F48-89BC-271A98D4EDE2}">
      <dgm:prSet/>
      <dgm:spPr/>
      <dgm:t>
        <a:bodyPr/>
        <a:lstStyle/>
        <a:p>
          <a:endParaRPr lang="en-US"/>
        </a:p>
      </dgm:t>
    </dgm:pt>
    <dgm:pt modelId="{D5A76B61-E450-4841-8E8B-0B3F177941AF}">
      <dgm:prSet phldrT="[Text]"/>
      <dgm:spPr/>
      <dgm:t>
        <a:bodyPr/>
        <a:lstStyle/>
        <a:p>
          <a:r>
            <a:rPr lang="en-US"/>
            <a:t>Define assignment process and requirements  </a:t>
          </a:r>
        </a:p>
      </dgm:t>
    </dgm:pt>
    <dgm:pt modelId="{BD32EFA4-EB72-4425-B158-2C50F4BED7A9}" type="parTrans" cxnId="{F2E618DE-77AD-47B5-BF18-DE2533CF1963}">
      <dgm:prSet/>
      <dgm:spPr/>
      <dgm:t>
        <a:bodyPr/>
        <a:lstStyle/>
        <a:p>
          <a:endParaRPr lang="en-US"/>
        </a:p>
      </dgm:t>
    </dgm:pt>
    <dgm:pt modelId="{06A74F17-9B1F-4391-8343-925199CF7794}" type="sibTrans" cxnId="{F2E618DE-77AD-47B5-BF18-DE2533CF1963}">
      <dgm:prSet/>
      <dgm:spPr/>
      <dgm:t>
        <a:bodyPr/>
        <a:lstStyle/>
        <a:p>
          <a:endParaRPr lang="en-US"/>
        </a:p>
      </dgm:t>
    </dgm:pt>
    <dgm:pt modelId="{413CDB39-66FF-43C1-8201-CFE342648F3A}">
      <dgm:prSet/>
      <dgm:spPr/>
      <dgm:t>
        <a:bodyPr/>
        <a:lstStyle/>
        <a:p>
          <a:r>
            <a:rPr lang="en-US"/>
            <a:t>Assign</a:t>
          </a:r>
        </a:p>
      </dgm:t>
    </dgm:pt>
    <dgm:pt modelId="{ADB46811-0E29-4B4B-A45C-6259C9EBDA29}" type="parTrans" cxnId="{B61D702A-F102-4138-9B39-A3437FFD5AE1}">
      <dgm:prSet/>
      <dgm:spPr/>
      <dgm:t>
        <a:bodyPr/>
        <a:lstStyle/>
        <a:p>
          <a:endParaRPr lang="en-US"/>
        </a:p>
      </dgm:t>
    </dgm:pt>
    <dgm:pt modelId="{A4AC5499-7AC1-4823-8926-CFBF014F83D1}" type="sibTrans" cxnId="{B61D702A-F102-4138-9B39-A3437FFD5AE1}">
      <dgm:prSet/>
      <dgm:spPr/>
      <dgm:t>
        <a:bodyPr/>
        <a:lstStyle/>
        <a:p>
          <a:endParaRPr lang="en-US"/>
        </a:p>
      </dgm:t>
    </dgm:pt>
    <dgm:pt modelId="{A71BB329-5BF4-4B89-B0DE-8CE764DD0E7D}">
      <dgm:prSet/>
      <dgm:spPr/>
      <dgm:t>
        <a:bodyPr/>
        <a:lstStyle/>
        <a:p>
          <a:r>
            <a:rPr lang="en-US"/>
            <a:t>Activate</a:t>
          </a:r>
        </a:p>
      </dgm:t>
    </dgm:pt>
    <dgm:pt modelId="{D3B68109-EB02-4481-8A82-071C338899FB}" type="parTrans" cxnId="{8E6BC810-53CF-4361-8D26-9A3AF828F30A}">
      <dgm:prSet/>
      <dgm:spPr/>
      <dgm:t>
        <a:bodyPr/>
        <a:lstStyle/>
        <a:p>
          <a:endParaRPr lang="en-US"/>
        </a:p>
      </dgm:t>
    </dgm:pt>
    <dgm:pt modelId="{DBB7EBE8-B03F-4492-8DE1-B6699237C4F5}" type="sibTrans" cxnId="{8E6BC810-53CF-4361-8D26-9A3AF828F30A}">
      <dgm:prSet/>
      <dgm:spPr/>
      <dgm:t>
        <a:bodyPr/>
        <a:lstStyle/>
        <a:p>
          <a:endParaRPr lang="en-US"/>
        </a:p>
      </dgm:t>
    </dgm:pt>
    <dgm:pt modelId="{03832225-CBC6-4522-A63E-531A6CE99EC9}">
      <dgm:prSet/>
      <dgm:spPr/>
      <dgm:t>
        <a:bodyPr/>
        <a:lstStyle/>
        <a:p>
          <a:r>
            <a:rPr lang="en-US"/>
            <a:t>Eligible or permanent</a:t>
          </a:r>
        </a:p>
      </dgm:t>
    </dgm:pt>
    <dgm:pt modelId="{673DDB41-FDEF-4D8B-B378-3793D6AEBFE1}" type="parTrans" cxnId="{B8B18F94-7899-4561-86A8-8E9C644CF96F}">
      <dgm:prSet/>
      <dgm:spPr/>
      <dgm:t>
        <a:bodyPr/>
        <a:lstStyle/>
        <a:p>
          <a:endParaRPr lang="en-US"/>
        </a:p>
      </dgm:t>
    </dgm:pt>
    <dgm:pt modelId="{B76BD210-72C3-4D31-A7C3-25F35B49D2E6}" type="sibTrans" cxnId="{B8B18F94-7899-4561-86A8-8E9C644CF96F}">
      <dgm:prSet/>
      <dgm:spPr/>
      <dgm:t>
        <a:bodyPr/>
        <a:lstStyle/>
        <a:p>
          <a:endParaRPr lang="en-US"/>
        </a:p>
      </dgm:t>
    </dgm:pt>
    <dgm:pt modelId="{856FA342-743C-46A3-8512-ACC7F3EDCAD4}">
      <dgm:prSet/>
      <dgm:spPr/>
      <dgm:t>
        <a:bodyPr/>
        <a:lstStyle/>
        <a:p>
          <a:r>
            <a:rPr lang="en-US"/>
            <a:t>Approve / Reject</a:t>
          </a:r>
        </a:p>
      </dgm:t>
    </dgm:pt>
    <dgm:pt modelId="{BEF84C27-296D-4CA4-81C3-2EE862BAB3FB}" type="parTrans" cxnId="{3FBB1829-FC41-41F3-A81C-9D089F77D834}">
      <dgm:prSet/>
      <dgm:spPr/>
      <dgm:t>
        <a:bodyPr/>
        <a:lstStyle/>
        <a:p>
          <a:endParaRPr lang="en-US"/>
        </a:p>
      </dgm:t>
    </dgm:pt>
    <dgm:pt modelId="{5418EEFB-238C-477E-BC8F-CC178CA662BA}" type="sibTrans" cxnId="{3FBB1829-FC41-41F3-A81C-9D089F77D834}">
      <dgm:prSet/>
      <dgm:spPr/>
      <dgm:t>
        <a:bodyPr/>
        <a:lstStyle/>
        <a:p>
          <a:endParaRPr lang="en-US"/>
        </a:p>
      </dgm:t>
    </dgm:pt>
    <dgm:pt modelId="{69F7EF52-A036-4E7F-9A4D-1E4C41FE7CE2}">
      <dgm:prSet/>
      <dgm:spPr/>
      <dgm:t>
        <a:bodyPr/>
        <a:lstStyle/>
        <a:p>
          <a:r>
            <a:rPr lang="en-US"/>
            <a:t>If eligible, follow process to activate the role</a:t>
          </a:r>
        </a:p>
      </dgm:t>
    </dgm:pt>
    <dgm:pt modelId="{4AC37244-0113-418F-8A57-7DBEF6E28CEA}" type="parTrans" cxnId="{116E0FE8-1C84-4154-B1D9-8F2A67ECD06E}">
      <dgm:prSet/>
      <dgm:spPr/>
      <dgm:t>
        <a:bodyPr/>
        <a:lstStyle/>
        <a:p>
          <a:endParaRPr lang="en-US"/>
        </a:p>
      </dgm:t>
    </dgm:pt>
    <dgm:pt modelId="{E53B1745-60C6-4E91-B4EB-23A9AE34AA1D}" type="sibTrans" cxnId="{116E0FE8-1C84-4154-B1D9-8F2A67ECD06E}">
      <dgm:prSet/>
      <dgm:spPr/>
      <dgm:t>
        <a:bodyPr/>
        <a:lstStyle/>
        <a:p>
          <a:endParaRPr lang="en-US"/>
        </a:p>
      </dgm:t>
    </dgm:pt>
    <dgm:pt modelId="{404D756E-B7D3-4EF9-8566-1709FF514660}">
      <dgm:prSet/>
      <dgm:spPr/>
      <dgm:t>
        <a:bodyPr/>
        <a:lstStyle/>
        <a:p>
          <a:r>
            <a:rPr lang="en-US"/>
            <a:t>For roles that require approval</a:t>
          </a:r>
        </a:p>
      </dgm:t>
    </dgm:pt>
    <dgm:pt modelId="{7C5595B7-6D38-40F0-9C7E-AEF111C37FC3}" type="parTrans" cxnId="{C1FCC236-46FB-4351-91FD-DD8F91594052}">
      <dgm:prSet/>
      <dgm:spPr/>
      <dgm:t>
        <a:bodyPr/>
        <a:lstStyle/>
        <a:p>
          <a:endParaRPr lang="en-US"/>
        </a:p>
      </dgm:t>
    </dgm:pt>
    <dgm:pt modelId="{52B8804D-3EE5-4300-80F1-34FF1F31E999}" type="sibTrans" cxnId="{C1FCC236-46FB-4351-91FD-DD8F91594052}">
      <dgm:prSet/>
      <dgm:spPr/>
      <dgm:t>
        <a:bodyPr/>
        <a:lstStyle/>
        <a:p>
          <a:endParaRPr lang="en-US"/>
        </a:p>
      </dgm:t>
    </dgm:pt>
    <dgm:pt modelId="{C922E53A-9599-4F3D-9FF8-B5B198F00DD6}">
      <dgm:prSet/>
      <dgm:spPr/>
      <dgm:t>
        <a:bodyPr/>
        <a:lstStyle/>
        <a:p>
          <a:r>
            <a:rPr lang="en-US"/>
            <a:t>Extend or renew</a:t>
          </a:r>
        </a:p>
      </dgm:t>
    </dgm:pt>
    <dgm:pt modelId="{7D4698DD-6305-488D-9BAB-507E5E52C7C2}" type="parTrans" cxnId="{687142D0-3FFE-4D8D-9BCD-54EF6D487370}">
      <dgm:prSet/>
      <dgm:spPr/>
      <dgm:t>
        <a:bodyPr/>
        <a:lstStyle/>
        <a:p>
          <a:endParaRPr lang="en-US"/>
        </a:p>
      </dgm:t>
    </dgm:pt>
    <dgm:pt modelId="{973FB181-2A54-41F2-AD85-CDA727B10113}" type="sibTrans" cxnId="{687142D0-3FFE-4D8D-9BCD-54EF6D487370}">
      <dgm:prSet/>
      <dgm:spPr/>
      <dgm:t>
        <a:bodyPr/>
        <a:lstStyle/>
        <a:p>
          <a:endParaRPr lang="en-US"/>
        </a:p>
      </dgm:t>
    </dgm:pt>
    <dgm:pt modelId="{7BD61AB8-1FFB-42C6-B912-D13C7FC22D58}">
      <dgm:prSet/>
      <dgm:spPr/>
      <dgm:t>
        <a:bodyPr/>
        <a:lstStyle/>
        <a:p>
          <a:r>
            <a:rPr lang="en-US"/>
            <a:t>When assignment end approaches</a:t>
          </a:r>
        </a:p>
      </dgm:t>
    </dgm:pt>
    <dgm:pt modelId="{F5E1E8DB-563B-447D-ADA4-6AA49D3CE8B7}" type="parTrans" cxnId="{C64C1BF9-4E9A-43D6-A150-3BC5295571D5}">
      <dgm:prSet/>
      <dgm:spPr/>
      <dgm:t>
        <a:bodyPr/>
        <a:lstStyle/>
        <a:p>
          <a:endParaRPr lang="en-US"/>
        </a:p>
      </dgm:t>
    </dgm:pt>
    <dgm:pt modelId="{7418E848-BC04-4DEA-A4F9-E9638549DB27}" type="sibTrans" cxnId="{C64C1BF9-4E9A-43D6-A150-3BC5295571D5}">
      <dgm:prSet/>
      <dgm:spPr/>
      <dgm:t>
        <a:bodyPr/>
        <a:lstStyle/>
        <a:p>
          <a:endParaRPr lang="en-US"/>
        </a:p>
      </dgm:t>
    </dgm:pt>
    <dgm:pt modelId="{7B15FA83-31A8-41EC-A72D-7BCEC9756ED2}" type="pres">
      <dgm:prSet presAssocID="{8206EF20-D170-4E91-A306-D1C454D1BE7C}" presName="Name0" presStyleCnt="0">
        <dgm:presLayoutVars>
          <dgm:dir/>
          <dgm:animLvl val="lvl"/>
          <dgm:resizeHandles val="exact"/>
        </dgm:presLayoutVars>
      </dgm:prSet>
      <dgm:spPr/>
    </dgm:pt>
    <dgm:pt modelId="{1DE463B0-E2CC-453F-85E6-78CAFC8E290C}" type="pres">
      <dgm:prSet presAssocID="{7BCDF13F-F83A-4C8F-AD07-24AB5E46E546}" presName="composite" presStyleCnt="0"/>
      <dgm:spPr/>
    </dgm:pt>
    <dgm:pt modelId="{CC19DC08-A1B8-4D58-AF8E-0214CE347A45}" type="pres">
      <dgm:prSet presAssocID="{7BCDF13F-F83A-4C8F-AD07-24AB5E46E546}" presName="parTx" presStyleLbl="alignNode1" presStyleIdx="0" presStyleCnt="6">
        <dgm:presLayoutVars>
          <dgm:chMax val="0"/>
          <dgm:chPref val="0"/>
          <dgm:bulletEnabled val="1"/>
        </dgm:presLayoutVars>
      </dgm:prSet>
      <dgm:spPr/>
    </dgm:pt>
    <dgm:pt modelId="{7E39D1E0-6056-4546-93EA-097B4C5A2DEC}" type="pres">
      <dgm:prSet presAssocID="{7BCDF13F-F83A-4C8F-AD07-24AB5E46E546}" presName="desTx" presStyleLbl="alignAccFollowNode1" presStyleIdx="0" presStyleCnt="6">
        <dgm:presLayoutVars>
          <dgm:bulletEnabled val="1"/>
        </dgm:presLayoutVars>
      </dgm:prSet>
      <dgm:spPr/>
    </dgm:pt>
    <dgm:pt modelId="{BE0482CA-0A36-4651-8158-AFC1D88903A3}" type="pres">
      <dgm:prSet presAssocID="{5FA64368-70DA-43AF-AC4B-BB29DF153E5F}" presName="space" presStyleCnt="0"/>
      <dgm:spPr/>
    </dgm:pt>
    <dgm:pt modelId="{4B18EA57-24BF-45F6-8DC6-2D6B653C54B4}" type="pres">
      <dgm:prSet presAssocID="{FC1622D4-D748-494F-891A-F3F62F4BD330}" presName="composite" presStyleCnt="0"/>
      <dgm:spPr/>
    </dgm:pt>
    <dgm:pt modelId="{B9BF34D3-318B-46EE-B71F-1E2089508A4A}" type="pres">
      <dgm:prSet presAssocID="{FC1622D4-D748-494F-891A-F3F62F4BD330}" presName="parTx" presStyleLbl="alignNode1" presStyleIdx="1" presStyleCnt="6">
        <dgm:presLayoutVars>
          <dgm:chMax val="0"/>
          <dgm:chPref val="0"/>
          <dgm:bulletEnabled val="1"/>
        </dgm:presLayoutVars>
      </dgm:prSet>
      <dgm:spPr/>
    </dgm:pt>
    <dgm:pt modelId="{A11BBCAA-B001-44A9-854E-5358FC414B0E}" type="pres">
      <dgm:prSet presAssocID="{FC1622D4-D748-494F-891A-F3F62F4BD330}" presName="desTx" presStyleLbl="alignAccFollowNode1" presStyleIdx="1" presStyleCnt="6">
        <dgm:presLayoutVars>
          <dgm:bulletEnabled val="1"/>
        </dgm:presLayoutVars>
      </dgm:prSet>
      <dgm:spPr/>
    </dgm:pt>
    <dgm:pt modelId="{7BEE9D0B-8290-41DA-9495-CD662BBDB886}" type="pres">
      <dgm:prSet presAssocID="{8D0A22D4-7D6B-4B2F-9FDE-36A9088DA009}" presName="space" presStyleCnt="0"/>
      <dgm:spPr/>
    </dgm:pt>
    <dgm:pt modelId="{A6AF9087-D649-42F7-BC73-CA58573BC80C}" type="pres">
      <dgm:prSet presAssocID="{413CDB39-66FF-43C1-8201-CFE342648F3A}" presName="composite" presStyleCnt="0"/>
      <dgm:spPr/>
    </dgm:pt>
    <dgm:pt modelId="{96ABE45B-CB4E-499E-AF22-1FE5571D975E}" type="pres">
      <dgm:prSet presAssocID="{413CDB39-66FF-43C1-8201-CFE342648F3A}" presName="parTx" presStyleLbl="alignNode1" presStyleIdx="2" presStyleCnt="6">
        <dgm:presLayoutVars>
          <dgm:chMax val="0"/>
          <dgm:chPref val="0"/>
          <dgm:bulletEnabled val="1"/>
        </dgm:presLayoutVars>
      </dgm:prSet>
      <dgm:spPr/>
    </dgm:pt>
    <dgm:pt modelId="{C4379627-4E39-4BB6-B9F6-7A2141E181E5}" type="pres">
      <dgm:prSet presAssocID="{413CDB39-66FF-43C1-8201-CFE342648F3A}" presName="desTx" presStyleLbl="alignAccFollowNode1" presStyleIdx="2" presStyleCnt="6">
        <dgm:presLayoutVars>
          <dgm:bulletEnabled val="1"/>
        </dgm:presLayoutVars>
      </dgm:prSet>
      <dgm:spPr/>
    </dgm:pt>
    <dgm:pt modelId="{057E0584-3F42-48E2-8F32-7BBCA15A3AAB}" type="pres">
      <dgm:prSet presAssocID="{A4AC5499-7AC1-4823-8926-CFBF014F83D1}" presName="space" presStyleCnt="0"/>
      <dgm:spPr/>
    </dgm:pt>
    <dgm:pt modelId="{4FD467D1-F47D-407F-A508-8E700EC4DEB8}" type="pres">
      <dgm:prSet presAssocID="{A71BB329-5BF4-4B89-B0DE-8CE764DD0E7D}" presName="composite" presStyleCnt="0"/>
      <dgm:spPr/>
    </dgm:pt>
    <dgm:pt modelId="{057A9F0F-2C85-43DD-8D7F-B63A660F3DAE}" type="pres">
      <dgm:prSet presAssocID="{A71BB329-5BF4-4B89-B0DE-8CE764DD0E7D}" presName="parTx" presStyleLbl="alignNode1" presStyleIdx="3" presStyleCnt="6">
        <dgm:presLayoutVars>
          <dgm:chMax val="0"/>
          <dgm:chPref val="0"/>
          <dgm:bulletEnabled val="1"/>
        </dgm:presLayoutVars>
      </dgm:prSet>
      <dgm:spPr/>
    </dgm:pt>
    <dgm:pt modelId="{5B162540-4B18-4D23-97BB-DC3AA351F554}" type="pres">
      <dgm:prSet presAssocID="{A71BB329-5BF4-4B89-B0DE-8CE764DD0E7D}" presName="desTx" presStyleLbl="alignAccFollowNode1" presStyleIdx="3" presStyleCnt="6">
        <dgm:presLayoutVars>
          <dgm:bulletEnabled val="1"/>
        </dgm:presLayoutVars>
      </dgm:prSet>
      <dgm:spPr/>
    </dgm:pt>
    <dgm:pt modelId="{DB71F448-D632-473F-B25D-9E36179BD96E}" type="pres">
      <dgm:prSet presAssocID="{DBB7EBE8-B03F-4492-8DE1-B6699237C4F5}" presName="space" presStyleCnt="0"/>
      <dgm:spPr/>
    </dgm:pt>
    <dgm:pt modelId="{6360C63A-8ACB-4E0F-8260-C06CDE2E3B8D}" type="pres">
      <dgm:prSet presAssocID="{856FA342-743C-46A3-8512-ACC7F3EDCAD4}" presName="composite" presStyleCnt="0"/>
      <dgm:spPr/>
    </dgm:pt>
    <dgm:pt modelId="{047A2E70-F1A3-4A4E-B269-D6FB903BD40C}" type="pres">
      <dgm:prSet presAssocID="{856FA342-743C-46A3-8512-ACC7F3EDCAD4}" presName="parTx" presStyleLbl="alignNode1" presStyleIdx="4" presStyleCnt="6">
        <dgm:presLayoutVars>
          <dgm:chMax val="0"/>
          <dgm:chPref val="0"/>
          <dgm:bulletEnabled val="1"/>
        </dgm:presLayoutVars>
      </dgm:prSet>
      <dgm:spPr/>
    </dgm:pt>
    <dgm:pt modelId="{BB6DCB64-7833-4CBF-9FC2-BC0006E84B85}" type="pres">
      <dgm:prSet presAssocID="{856FA342-743C-46A3-8512-ACC7F3EDCAD4}" presName="desTx" presStyleLbl="alignAccFollowNode1" presStyleIdx="4" presStyleCnt="6">
        <dgm:presLayoutVars>
          <dgm:bulletEnabled val="1"/>
        </dgm:presLayoutVars>
      </dgm:prSet>
      <dgm:spPr/>
    </dgm:pt>
    <dgm:pt modelId="{6876FC11-F38C-4557-857D-F58DEABEEA77}" type="pres">
      <dgm:prSet presAssocID="{5418EEFB-238C-477E-BC8F-CC178CA662BA}" presName="space" presStyleCnt="0"/>
      <dgm:spPr/>
    </dgm:pt>
    <dgm:pt modelId="{3E3211C2-CF2A-417A-9A44-D6B736CF34D8}" type="pres">
      <dgm:prSet presAssocID="{C922E53A-9599-4F3D-9FF8-B5B198F00DD6}" presName="composite" presStyleCnt="0"/>
      <dgm:spPr/>
    </dgm:pt>
    <dgm:pt modelId="{E6C9EBD7-8226-4168-98DC-3FE5BBDB0C31}" type="pres">
      <dgm:prSet presAssocID="{C922E53A-9599-4F3D-9FF8-B5B198F00DD6}" presName="parTx" presStyleLbl="alignNode1" presStyleIdx="5" presStyleCnt="6">
        <dgm:presLayoutVars>
          <dgm:chMax val="0"/>
          <dgm:chPref val="0"/>
          <dgm:bulletEnabled val="1"/>
        </dgm:presLayoutVars>
      </dgm:prSet>
      <dgm:spPr/>
    </dgm:pt>
    <dgm:pt modelId="{78F3F81B-B349-44CC-9911-D939257EE4F6}" type="pres">
      <dgm:prSet presAssocID="{C922E53A-9599-4F3D-9FF8-B5B198F00DD6}" presName="desTx" presStyleLbl="alignAccFollowNode1" presStyleIdx="5" presStyleCnt="6">
        <dgm:presLayoutVars>
          <dgm:bulletEnabled val="1"/>
        </dgm:presLayoutVars>
      </dgm:prSet>
      <dgm:spPr/>
    </dgm:pt>
  </dgm:ptLst>
  <dgm:cxnLst>
    <dgm:cxn modelId="{D87AF00B-64AC-48C6-BA4B-3D32670E7523}" type="presOf" srcId="{404D756E-B7D3-4EF9-8566-1709FF514660}" destId="{BB6DCB64-7833-4CBF-9FC2-BC0006E84B85}" srcOrd="0" destOrd="0" presId="urn:microsoft.com/office/officeart/2005/8/layout/hList1"/>
    <dgm:cxn modelId="{8E6BC810-53CF-4361-8D26-9A3AF828F30A}" srcId="{8206EF20-D170-4E91-A306-D1C454D1BE7C}" destId="{A71BB329-5BF4-4B89-B0DE-8CE764DD0E7D}" srcOrd="3" destOrd="0" parTransId="{D3B68109-EB02-4481-8A82-071C338899FB}" sibTransId="{DBB7EBE8-B03F-4492-8DE1-B6699237C4F5}"/>
    <dgm:cxn modelId="{79C9FB24-15B7-4D0B-8153-E3FC3F1B0A6B}" type="presOf" srcId="{C922E53A-9599-4F3D-9FF8-B5B198F00DD6}" destId="{E6C9EBD7-8226-4168-98DC-3FE5BBDB0C31}" srcOrd="0" destOrd="0" presId="urn:microsoft.com/office/officeart/2005/8/layout/hList1"/>
    <dgm:cxn modelId="{A08CBE25-E629-41ED-AF3B-6AC71DEA1C5D}" srcId="{8206EF20-D170-4E91-A306-D1C454D1BE7C}" destId="{7BCDF13F-F83A-4C8F-AD07-24AB5E46E546}" srcOrd="0" destOrd="0" parTransId="{DD61079D-F2AC-41CD-B2DA-5410BCD1DA38}" sibTransId="{5FA64368-70DA-43AF-AC4B-BB29DF153E5F}"/>
    <dgm:cxn modelId="{3FBB1829-FC41-41F3-A81C-9D089F77D834}" srcId="{8206EF20-D170-4E91-A306-D1C454D1BE7C}" destId="{856FA342-743C-46A3-8512-ACC7F3EDCAD4}" srcOrd="4" destOrd="0" parTransId="{BEF84C27-296D-4CA4-81C3-2EE862BAB3FB}" sibTransId="{5418EEFB-238C-477E-BC8F-CC178CA662BA}"/>
    <dgm:cxn modelId="{B61D702A-F102-4138-9B39-A3437FFD5AE1}" srcId="{8206EF20-D170-4E91-A306-D1C454D1BE7C}" destId="{413CDB39-66FF-43C1-8201-CFE342648F3A}" srcOrd="2" destOrd="0" parTransId="{ADB46811-0E29-4B4B-A45C-6259C9EBDA29}" sibTransId="{A4AC5499-7AC1-4823-8926-CFBF014F83D1}"/>
    <dgm:cxn modelId="{C1FCC236-46FB-4351-91FD-DD8F91594052}" srcId="{856FA342-743C-46A3-8512-ACC7F3EDCAD4}" destId="{404D756E-B7D3-4EF9-8566-1709FF514660}" srcOrd="0" destOrd="0" parTransId="{7C5595B7-6D38-40F0-9C7E-AEF111C37FC3}" sibTransId="{52B8804D-3EE5-4300-80F1-34FF1F31E999}"/>
    <dgm:cxn modelId="{CBBC2049-3C29-417E-A608-953385ADCC8E}" type="presOf" srcId="{FC1622D4-D748-494F-891A-F3F62F4BD330}" destId="{B9BF34D3-318B-46EE-B71F-1E2089508A4A}" srcOrd="0" destOrd="0" presId="urn:microsoft.com/office/officeart/2005/8/layout/hList1"/>
    <dgm:cxn modelId="{5C675569-69D9-4761-9D31-757EE7BC734F}" type="presOf" srcId="{69F7EF52-A036-4E7F-9A4D-1E4C41FE7CE2}" destId="{5B162540-4B18-4D23-97BB-DC3AA351F554}" srcOrd="0" destOrd="0" presId="urn:microsoft.com/office/officeart/2005/8/layout/hList1"/>
    <dgm:cxn modelId="{53236A6D-D0F3-430F-B288-FB4EBE4B0124}" type="presOf" srcId="{D5A76B61-E450-4841-8E8B-0B3F177941AF}" destId="{A11BBCAA-B001-44A9-854E-5358FC414B0E}" srcOrd="0" destOrd="0" presId="urn:microsoft.com/office/officeart/2005/8/layout/hList1"/>
    <dgm:cxn modelId="{865D1B50-9C95-4C16-A853-760C66A2BAC4}" type="presOf" srcId="{8206EF20-D170-4E91-A306-D1C454D1BE7C}" destId="{7B15FA83-31A8-41EC-A72D-7BCEC9756ED2}" srcOrd="0" destOrd="0" presId="urn:microsoft.com/office/officeart/2005/8/layout/hList1"/>
    <dgm:cxn modelId="{9EC72A72-0A6B-412C-A4B8-ACC63D86C388}" type="presOf" srcId="{413CDB39-66FF-43C1-8201-CFE342648F3A}" destId="{96ABE45B-CB4E-499E-AF22-1FE5571D975E}" srcOrd="0" destOrd="0" presId="urn:microsoft.com/office/officeart/2005/8/layout/hList1"/>
    <dgm:cxn modelId="{AF8F047C-2429-4582-B346-A28F8A9B9917}" srcId="{7BCDF13F-F83A-4C8F-AD07-24AB5E46E546}" destId="{332A2B11-3DC4-419F-A41C-BA275C22F6E8}" srcOrd="0" destOrd="0" parTransId="{6BD0DE92-8FBC-4CDD-9CC9-51349FA62CDF}" sibTransId="{6225FA3C-83CE-4CB1-93C6-BCD6853DC8F0}"/>
    <dgm:cxn modelId="{0DB6657F-4125-4D86-BDBD-DC03F82074C2}" type="presOf" srcId="{7BD61AB8-1FFB-42C6-B912-D13C7FC22D58}" destId="{78F3F81B-B349-44CC-9911-D939257EE4F6}" srcOrd="0" destOrd="0" presId="urn:microsoft.com/office/officeart/2005/8/layout/hList1"/>
    <dgm:cxn modelId="{B8B18F94-7899-4561-86A8-8E9C644CF96F}" srcId="{413CDB39-66FF-43C1-8201-CFE342648F3A}" destId="{03832225-CBC6-4522-A63E-531A6CE99EC9}" srcOrd="0" destOrd="0" parTransId="{673DDB41-FDEF-4D8B-B378-3793D6AEBFE1}" sibTransId="{B76BD210-72C3-4D31-A7C3-25F35B49D2E6}"/>
    <dgm:cxn modelId="{35A94E97-0F77-44F6-9B6E-122741E513A9}" type="presOf" srcId="{856FA342-743C-46A3-8512-ACC7F3EDCAD4}" destId="{047A2E70-F1A3-4A4E-B269-D6FB903BD40C}" srcOrd="0" destOrd="0" presId="urn:microsoft.com/office/officeart/2005/8/layout/hList1"/>
    <dgm:cxn modelId="{43BBA59E-FD1C-4F48-89BC-271A98D4EDE2}" srcId="{8206EF20-D170-4E91-A306-D1C454D1BE7C}" destId="{FC1622D4-D748-494F-891A-F3F62F4BD330}" srcOrd="1" destOrd="0" parTransId="{4D34B72B-5306-48BE-835D-BEDAB0FBE1DA}" sibTransId="{8D0A22D4-7D6B-4B2F-9FDE-36A9088DA009}"/>
    <dgm:cxn modelId="{B5F809C7-0CAA-4DBC-B652-E99C7E9E71F2}" type="presOf" srcId="{03832225-CBC6-4522-A63E-531A6CE99EC9}" destId="{C4379627-4E39-4BB6-B9F6-7A2141E181E5}" srcOrd="0" destOrd="0" presId="urn:microsoft.com/office/officeart/2005/8/layout/hList1"/>
    <dgm:cxn modelId="{1BC1A2CA-C6D4-4B71-9BC2-DA03F1894A04}" type="presOf" srcId="{7BCDF13F-F83A-4C8F-AD07-24AB5E46E546}" destId="{CC19DC08-A1B8-4D58-AF8E-0214CE347A45}" srcOrd="0" destOrd="0" presId="urn:microsoft.com/office/officeart/2005/8/layout/hList1"/>
    <dgm:cxn modelId="{687142D0-3FFE-4D8D-9BCD-54EF6D487370}" srcId="{8206EF20-D170-4E91-A306-D1C454D1BE7C}" destId="{C922E53A-9599-4F3D-9FF8-B5B198F00DD6}" srcOrd="5" destOrd="0" parTransId="{7D4698DD-6305-488D-9BAB-507E5E52C7C2}" sibTransId="{973FB181-2A54-41F2-AD85-CDA727B10113}"/>
    <dgm:cxn modelId="{75436FD5-67EC-43E7-8846-5874E8942071}" type="presOf" srcId="{332A2B11-3DC4-419F-A41C-BA275C22F6E8}" destId="{7E39D1E0-6056-4546-93EA-097B4C5A2DEC}" srcOrd="0" destOrd="0" presId="urn:microsoft.com/office/officeart/2005/8/layout/hList1"/>
    <dgm:cxn modelId="{F2E618DE-77AD-47B5-BF18-DE2533CF1963}" srcId="{FC1622D4-D748-494F-891A-F3F62F4BD330}" destId="{D5A76B61-E450-4841-8E8B-0B3F177941AF}" srcOrd="0" destOrd="0" parTransId="{BD32EFA4-EB72-4425-B158-2C50F4BED7A9}" sibTransId="{06A74F17-9B1F-4391-8343-925199CF7794}"/>
    <dgm:cxn modelId="{116E0FE8-1C84-4154-B1D9-8F2A67ECD06E}" srcId="{A71BB329-5BF4-4B89-B0DE-8CE764DD0E7D}" destId="{69F7EF52-A036-4E7F-9A4D-1E4C41FE7CE2}" srcOrd="0" destOrd="0" parTransId="{4AC37244-0113-418F-8A57-7DBEF6E28CEA}" sibTransId="{E53B1745-60C6-4E91-B4EB-23A9AE34AA1D}"/>
    <dgm:cxn modelId="{F6ADE9F1-F19E-4EF4-A5B3-960A207AFC78}" type="presOf" srcId="{A71BB329-5BF4-4B89-B0DE-8CE764DD0E7D}" destId="{057A9F0F-2C85-43DD-8D7F-B63A660F3DAE}" srcOrd="0" destOrd="0" presId="urn:microsoft.com/office/officeart/2005/8/layout/hList1"/>
    <dgm:cxn modelId="{C64C1BF9-4E9A-43D6-A150-3BC5295571D5}" srcId="{C922E53A-9599-4F3D-9FF8-B5B198F00DD6}" destId="{7BD61AB8-1FFB-42C6-B912-D13C7FC22D58}" srcOrd="0" destOrd="0" parTransId="{F5E1E8DB-563B-447D-ADA4-6AA49D3CE8B7}" sibTransId="{7418E848-BC04-4DEA-A4F9-E9638549DB27}"/>
    <dgm:cxn modelId="{A216B1A3-8093-4F9D-9E4D-659C68494F4A}" type="presParOf" srcId="{7B15FA83-31A8-41EC-A72D-7BCEC9756ED2}" destId="{1DE463B0-E2CC-453F-85E6-78CAFC8E290C}" srcOrd="0" destOrd="0" presId="urn:microsoft.com/office/officeart/2005/8/layout/hList1"/>
    <dgm:cxn modelId="{B5EDE557-A4ED-489E-B0F1-D3D3CE7B3B77}" type="presParOf" srcId="{1DE463B0-E2CC-453F-85E6-78CAFC8E290C}" destId="{CC19DC08-A1B8-4D58-AF8E-0214CE347A45}" srcOrd="0" destOrd="0" presId="urn:microsoft.com/office/officeart/2005/8/layout/hList1"/>
    <dgm:cxn modelId="{A1A7E5A2-C186-443B-BC5B-C515AFD05BF9}" type="presParOf" srcId="{1DE463B0-E2CC-453F-85E6-78CAFC8E290C}" destId="{7E39D1E0-6056-4546-93EA-097B4C5A2DEC}" srcOrd="1" destOrd="0" presId="urn:microsoft.com/office/officeart/2005/8/layout/hList1"/>
    <dgm:cxn modelId="{48012489-CDB4-41B8-AF81-727A4A5FD29A}" type="presParOf" srcId="{7B15FA83-31A8-41EC-A72D-7BCEC9756ED2}" destId="{BE0482CA-0A36-4651-8158-AFC1D88903A3}" srcOrd="1" destOrd="0" presId="urn:microsoft.com/office/officeart/2005/8/layout/hList1"/>
    <dgm:cxn modelId="{9B234FA0-D726-4700-B69B-1F20C6174C18}" type="presParOf" srcId="{7B15FA83-31A8-41EC-A72D-7BCEC9756ED2}" destId="{4B18EA57-24BF-45F6-8DC6-2D6B653C54B4}" srcOrd="2" destOrd="0" presId="urn:microsoft.com/office/officeart/2005/8/layout/hList1"/>
    <dgm:cxn modelId="{314005EB-116A-4B06-BB28-532026F078A3}" type="presParOf" srcId="{4B18EA57-24BF-45F6-8DC6-2D6B653C54B4}" destId="{B9BF34D3-318B-46EE-B71F-1E2089508A4A}" srcOrd="0" destOrd="0" presId="urn:microsoft.com/office/officeart/2005/8/layout/hList1"/>
    <dgm:cxn modelId="{AC64F096-C27E-49B7-988A-DCEDDE83B1E2}" type="presParOf" srcId="{4B18EA57-24BF-45F6-8DC6-2D6B653C54B4}" destId="{A11BBCAA-B001-44A9-854E-5358FC414B0E}" srcOrd="1" destOrd="0" presId="urn:microsoft.com/office/officeart/2005/8/layout/hList1"/>
    <dgm:cxn modelId="{0AFC866B-03BA-40A0-8CBA-6FD2AE6959FC}" type="presParOf" srcId="{7B15FA83-31A8-41EC-A72D-7BCEC9756ED2}" destId="{7BEE9D0B-8290-41DA-9495-CD662BBDB886}" srcOrd="3" destOrd="0" presId="urn:microsoft.com/office/officeart/2005/8/layout/hList1"/>
    <dgm:cxn modelId="{9E829182-410B-4059-A8D2-F7094CCFA7C1}" type="presParOf" srcId="{7B15FA83-31A8-41EC-A72D-7BCEC9756ED2}" destId="{A6AF9087-D649-42F7-BC73-CA58573BC80C}" srcOrd="4" destOrd="0" presId="urn:microsoft.com/office/officeart/2005/8/layout/hList1"/>
    <dgm:cxn modelId="{8C094C80-D59F-481D-8540-E6CE43494236}" type="presParOf" srcId="{A6AF9087-D649-42F7-BC73-CA58573BC80C}" destId="{96ABE45B-CB4E-499E-AF22-1FE5571D975E}" srcOrd="0" destOrd="0" presId="urn:microsoft.com/office/officeart/2005/8/layout/hList1"/>
    <dgm:cxn modelId="{ACE26529-070D-4648-B778-134D0E21DAAC}" type="presParOf" srcId="{A6AF9087-D649-42F7-BC73-CA58573BC80C}" destId="{C4379627-4E39-4BB6-B9F6-7A2141E181E5}" srcOrd="1" destOrd="0" presId="urn:microsoft.com/office/officeart/2005/8/layout/hList1"/>
    <dgm:cxn modelId="{5B55BECD-AB59-48F3-87A2-D4B299723F80}" type="presParOf" srcId="{7B15FA83-31A8-41EC-A72D-7BCEC9756ED2}" destId="{057E0584-3F42-48E2-8F32-7BBCA15A3AAB}" srcOrd="5" destOrd="0" presId="urn:microsoft.com/office/officeart/2005/8/layout/hList1"/>
    <dgm:cxn modelId="{7C24C7FC-764B-4017-8146-E281D98D762F}" type="presParOf" srcId="{7B15FA83-31A8-41EC-A72D-7BCEC9756ED2}" destId="{4FD467D1-F47D-407F-A508-8E700EC4DEB8}" srcOrd="6" destOrd="0" presId="urn:microsoft.com/office/officeart/2005/8/layout/hList1"/>
    <dgm:cxn modelId="{84B4846F-B360-4345-A81B-FC5A51B3E1BD}" type="presParOf" srcId="{4FD467D1-F47D-407F-A508-8E700EC4DEB8}" destId="{057A9F0F-2C85-43DD-8D7F-B63A660F3DAE}" srcOrd="0" destOrd="0" presId="urn:microsoft.com/office/officeart/2005/8/layout/hList1"/>
    <dgm:cxn modelId="{538AC85E-A596-4BC9-AB1A-6E6A7F9C23AD}" type="presParOf" srcId="{4FD467D1-F47D-407F-A508-8E700EC4DEB8}" destId="{5B162540-4B18-4D23-97BB-DC3AA351F554}" srcOrd="1" destOrd="0" presId="urn:microsoft.com/office/officeart/2005/8/layout/hList1"/>
    <dgm:cxn modelId="{A1CD805D-ECDA-4F7E-A4A0-4E29DABB1E52}" type="presParOf" srcId="{7B15FA83-31A8-41EC-A72D-7BCEC9756ED2}" destId="{DB71F448-D632-473F-B25D-9E36179BD96E}" srcOrd="7" destOrd="0" presId="urn:microsoft.com/office/officeart/2005/8/layout/hList1"/>
    <dgm:cxn modelId="{5449B70A-A99B-4F78-B7BF-9CF0F8B29ADB}" type="presParOf" srcId="{7B15FA83-31A8-41EC-A72D-7BCEC9756ED2}" destId="{6360C63A-8ACB-4E0F-8260-C06CDE2E3B8D}" srcOrd="8" destOrd="0" presId="urn:microsoft.com/office/officeart/2005/8/layout/hList1"/>
    <dgm:cxn modelId="{DFF786EA-35DC-4C77-BA43-B2FC7E4335CA}" type="presParOf" srcId="{6360C63A-8ACB-4E0F-8260-C06CDE2E3B8D}" destId="{047A2E70-F1A3-4A4E-B269-D6FB903BD40C}" srcOrd="0" destOrd="0" presId="urn:microsoft.com/office/officeart/2005/8/layout/hList1"/>
    <dgm:cxn modelId="{3A90D09D-B80D-4707-92FA-10444E35A752}" type="presParOf" srcId="{6360C63A-8ACB-4E0F-8260-C06CDE2E3B8D}" destId="{BB6DCB64-7833-4CBF-9FC2-BC0006E84B85}" srcOrd="1" destOrd="0" presId="urn:microsoft.com/office/officeart/2005/8/layout/hList1"/>
    <dgm:cxn modelId="{51F97D31-ACFF-48FA-8433-C04706B5656E}" type="presParOf" srcId="{7B15FA83-31A8-41EC-A72D-7BCEC9756ED2}" destId="{6876FC11-F38C-4557-857D-F58DEABEEA77}" srcOrd="9" destOrd="0" presId="urn:microsoft.com/office/officeart/2005/8/layout/hList1"/>
    <dgm:cxn modelId="{0D417AD9-9AC9-494D-8F17-345C6DCBC993}" type="presParOf" srcId="{7B15FA83-31A8-41EC-A72D-7BCEC9756ED2}" destId="{3E3211C2-CF2A-417A-9A44-D6B736CF34D8}" srcOrd="10" destOrd="0" presId="urn:microsoft.com/office/officeart/2005/8/layout/hList1"/>
    <dgm:cxn modelId="{FA38CD60-9B6E-49F9-BCE2-1783A834EF13}" type="presParOf" srcId="{3E3211C2-CF2A-417A-9A44-D6B736CF34D8}" destId="{E6C9EBD7-8226-4168-98DC-3FE5BBDB0C31}" srcOrd="0" destOrd="0" presId="urn:microsoft.com/office/officeart/2005/8/layout/hList1"/>
    <dgm:cxn modelId="{2103F33D-6102-42D4-8679-0CDEE59D286B}" type="presParOf" srcId="{3E3211C2-CF2A-417A-9A44-D6B736CF34D8}" destId="{78F3F81B-B349-44CC-9911-D939257EE4F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DC49B1-2A4D-4724-B1AD-7EEF494FAFE4}" type="doc">
      <dgm:prSet loTypeId="urn:microsoft.com/office/officeart/2016/7/layout/RepeatingBendingProcessNew" loCatId="process" qsTypeId="urn:microsoft.com/office/officeart/2005/8/quickstyle/simple2" qsCatId="simple" csTypeId="urn:microsoft.com/office/officeart/2005/8/colors/colorful2" csCatId="colorful" phldr="1"/>
      <dgm:spPr/>
      <dgm:t>
        <a:bodyPr/>
        <a:lstStyle/>
        <a:p>
          <a:endParaRPr lang="en-US"/>
        </a:p>
      </dgm:t>
    </dgm:pt>
    <dgm:pt modelId="{A7284D98-E740-48E0-89A0-9E23AB88D42B}">
      <dgm:prSet/>
      <dgm:spPr/>
      <dgm:t>
        <a:bodyPr/>
        <a:lstStyle/>
        <a:p>
          <a:r>
            <a:rPr lang="en-US"/>
            <a:t>Give us feedback, let us know your comments:  </a:t>
          </a:r>
          <a:r>
            <a:rPr lang="en-US" b="1"/>
            <a:t>aka.ms/idnacat/igapocsurvey</a:t>
          </a:r>
        </a:p>
      </dgm:t>
    </dgm:pt>
    <dgm:pt modelId="{F84CAB11-B2A3-4FC4-A219-B44CCFA2CCAF}" type="parTrans" cxnId="{D36B8680-4607-4220-A64D-92FF024DF048}">
      <dgm:prSet/>
      <dgm:spPr/>
      <dgm:t>
        <a:bodyPr/>
        <a:lstStyle/>
        <a:p>
          <a:endParaRPr lang="en-US"/>
        </a:p>
      </dgm:t>
    </dgm:pt>
    <dgm:pt modelId="{3EB4F0D8-C4C6-4285-80A6-D65896F3D6F4}" type="sibTrans" cxnId="{D36B8680-4607-4220-A64D-92FF024DF048}">
      <dgm:prSet/>
      <dgm:spPr/>
      <dgm:t>
        <a:bodyPr/>
        <a:lstStyle/>
        <a:p>
          <a:endParaRPr lang="en-US"/>
        </a:p>
      </dgm:t>
    </dgm:pt>
    <dgm:pt modelId="{9A121358-05E1-430E-AF5E-5C391D623701}">
      <dgm:prSet/>
      <dgm:spPr/>
      <dgm:t>
        <a:bodyPr/>
        <a:lstStyle/>
        <a:p>
          <a:r>
            <a:rPr lang="en-US"/>
            <a:t>Are you ready for deployment? </a:t>
          </a:r>
        </a:p>
      </dgm:t>
    </dgm:pt>
    <dgm:pt modelId="{5892CAA0-0254-43F0-9B8F-2286E1771547}" type="parTrans" cxnId="{E4590CA2-4E04-4DDF-B879-92021BD81B8D}">
      <dgm:prSet/>
      <dgm:spPr/>
      <dgm:t>
        <a:bodyPr/>
        <a:lstStyle/>
        <a:p>
          <a:endParaRPr lang="en-US"/>
        </a:p>
      </dgm:t>
    </dgm:pt>
    <dgm:pt modelId="{48840EFE-3300-44E3-874C-F3062284CDBD}" type="sibTrans" cxnId="{E4590CA2-4E04-4DDF-B879-92021BD81B8D}">
      <dgm:prSet/>
      <dgm:spPr/>
      <dgm:t>
        <a:bodyPr/>
        <a:lstStyle/>
        <a:p>
          <a:endParaRPr lang="en-US"/>
        </a:p>
      </dgm:t>
    </dgm:pt>
    <dgm:pt modelId="{992A417D-ED2C-4005-9A1F-B09643F5F115}" type="pres">
      <dgm:prSet presAssocID="{1CDC49B1-2A4D-4724-B1AD-7EEF494FAFE4}" presName="Name0" presStyleCnt="0">
        <dgm:presLayoutVars>
          <dgm:dir/>
          <dgm:resizeHandles val="exact"/>
        </dgm:presLayoutVars>
      </dgm:prSet>
      <dgm:spPr/>
    </dgm:pt>
    <dgm:pt modelId="{CC44F40F-9CD7-4634-8984-D13664ED8B1D}" type="pres">
      <dgm:prSet presAssocID="{A7284D98-E740-48E0-89A0-9E23AB88D42B}" presName="node" presStyleLbl="node1" presStyleIdx="0" presStyleCnt="2">
        <dgm:presLayoutVars>
          <dgm:bulletEnabled val="1"/>
        </dgm:presLayoutVars>
      </dgm:prSet>
      <dgm:spPr/>
    </dgm:pt>
    <dgm:pt modelId="{AAF22414-080C-43A6-B1A6-BFD4AC9B60FF}" type="pres">
      <dgm:prSet presAssocID="{3EB4F0D8-C4C6-4285-80A6-D65896F3D6F4}" presName="sibTrans" presStyleLbl="sibTrans1D1" presStyleIdx="0" presStyleCnt="1"/>
      <dgm:spPr/>
    </dgm:pt>
    <dgm:pt modelId="{54E04CF8-072E-4698-BCE1-AF9F66FF35FA}" type="pres">
      <dgm:prSet presAssocID="{3EB4F0D8-C4C6-4285-80A6-D65896F3D6F4}" presName="connectorText" presStyleLbl="sibTrans1D1" presStyleIdx="0" presStyleCnt="1"/>
      <dgm:spPr/>
    </dgm:pt>
    <dgm:pt modelId="{3634FF84-E802-49E7-A6FA-81C0B393AAD8}" type="pres">
      <dgm:prSet presAssocID="{9A121358-05E1-430E-AF5E-5C391D623701}" presName="node" presStyleLbl="node1" presStyleIdx="1" presStyleCnt="2">
        <dgm:presLayoutVars>
          <dgm:bulletEnabled val="1"/>
        </dgm:presLayoutVars>
      </dgm:prSet>
      <dgm:spPr/>
    </dgm:pt>
  </dgm:ptLst>
  <dgm:cxnLst>
    <dgm:cxn modelId="{E2513B36-1CF2-46EA-AF84-95FC5FC3572D}" type="presOf" srcId="{9A121358-05E1-430E-AF5E-5C391D623701}" destId="{3634FF84-E802-49E7-A6FA-81C0B393AAD8}" srcOrd="0" destOrd="0" presId="urn:microsoft.com/office/officeart/2016/7/layout/RepeatingBendingProcessNew"/>
    <dgm:cxn modelId="{D055B67B-0D79-419E-B476-AC46BF823B11}" type="presOf" srcId="{3EB4F0D8-C4C6-4285-80A6-D65896F3D6F4}" destId="{54E04CF8-072E-4698-BCE1-AF9F66FF35FA}" srcOrd="1" destOrd="0" presId="urn:microsoft.com/office/officeart/2016/7/layout/RepeatingBendingProcessNew"/>
    <dgm:cxn modelId="{0A38737D-9036-4BF7-AB1F-4FCE4B535FFF}" type="presOf" srcId="{3EB4F0D8-C4C6-4285-80A6-D65896F3D6F4}" destId="{AAF22414-080C-43A6-B1A6-BFD4AC9B60FF}" srcOrd="0" destOrd="0" presId="urn:microsoft.com/office/officeart/2016/7/layout/RepeatingBendingProcessNew"/>
    <dgm:cxn modelId="{97F0EC7D-2EE6-4516-A5DE-8727EF035F06}" type="presOf" srcId="{1CDC49B1-2A4D-4724-B1AD-7EEF494FAFE4}" destId="{992A417D-ED2C-4005-9A1F-B09643F5F115}" srcOrd="0" destOrd="0" presId="urn:microsoft.com/office/officeart/2016/7/layout/RepeatingBendingProcessNew"/>
    <dgm:cxn modelId="{D36B8680-4607-4220-A64D-92FF024DF048}" srcId="{1CDC49B1-2A4D-4724-B1AD-7EEF494FAFE4}" destId="{A7284D98-E740-48E0-89A0-9E23AB88D42B}" srcOrd="0" destOrd="0" parTransId="{F84CAB11-B2A3-4FC4-A219-B44CCFA2CCAF}" sibTransId="{3EB4F0D8-C4C6-4285-80A6-D65896F3D6F4}"/>
    <dgm:cxn modelId="{E4590CA2-4E04-4DDF-B879-92021BD81B8D}" srcId="{1CDC49B1-2A4D-4724-B1AD-7EEF494FAFE4}" destId="{9A121358-05E1-430E-AF5E-5C391D623701}" srcOrd="1" destOrd="0" parTransId="{5892CAA0-0254-43F0-9B8F-2286E1771547}" sibTransId="{48840EFE-3300-44E3-874C-F3062284CDBD}"/>
    <dgm:cxn modelId="{76F2BBAD-0AA6-4199-B045-5ADEBFDADD83}" type="presOf" srcId="{A7284D98-E740-48E0-89A0-9E23AB88D42B}" destId="{CC44F40F-9CD7-4634-8984-D13664ED8B1D}" srcOrd="0" destOrd="0" presId="urn:microsoft.com/office/officeart/2016/7/layout/RepeatingBendingProcessNew"/>
    <dgm:cxn modelId="{751C61FC-46F9-4D63-B92A-EDEC9937F1F2}" type="presParOf" srcId="{992A417D-ED2C-4005-9A1F-B09643F5F115}" destId="{CC44F40F-9CD7-4634-8984-D13664ED8B1D}" srcOrd="0" destOrd="0" presId="urn:microsoft.com/office/officeart/2016/7/layout/RepeatingBendingProcessNew"/>
    <dgm:cxn modelId="{91CE613C-364C-4D5F-AF73-AD5D3B476229}" type="presParOf" srcId="{992A417D-ED2C-4005-9A1F-B09643F5F115}" destId="{AAF22414-080C-43A6-B1A6-BFD4AC9B60FF}" srcOrd="1" destOrd="0" presId="urn:microsoft.com/office/officeart/2016/7/layout/RepeatingBendingProcessNew"/>
    <dgm:cxn modelId="{4E9A061E-9CF0-4F92-9743-F7DD8B7FED18}" type="presParOf" srcId="{AAF22414-080C-43A6-B1A6-BFD4AC9B60FF}" destId="{54E04CF8-072E-4698-BCE1-AF9F66FF35FA}" srcOrd="0" destOrd="0" presId="urn:microsoft.com/office/officeart/2016/7/layout/RepeatingBendingProcessNew"/>
    <dgm:cxn modelId="{C01B8F45-8BED-4C22-A5FD-263BDFA804C5}" type="presParOf" srcId="{992A417D-ED2C-4005-9A1F-B09643F5F115}" destId="{3634FF84-E802-49E7-A6FA-81C0B393AAD8}" srcOrd="2"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38E841-E98A-4136-9FC2-CF01582AC94F}"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en-US"/>
        </a:p>
      </dgm:t>
    </dgm:pt>
    <dgm:pt modelId="{97226437-3EE4-4CC2-9E74-DC6E101CE943}">
      <dgm:prSet phldrT="[Text]"/>
      <dgm:spPr/>
      <dgm:t>
        <a:bodyPr/>
        <a:lstStyle/>
        <a:p>
          <a:r>
            <a:rPr lang="en-US"/>
            <a:t>Alert</a:t>
          </a:r>
        </a:p>
      </dgm:t>
    </dgm:pt>
    <dgm:pt modelId="{7043C847-7A3A-4D29-A1F2-1C25DF6A6029}" type="parTrans" cxnId="{0D42C117-AE11-408F-AF2B-E8A72AAE216D}">
      <dgm:prSet/>
      <dgm:spPr/>
      <dgm:t>
        <a:bodyPr/>
        <a:lstStyle/>
        <a:p>
          <a:endParaRPr lang="en-US"/>
        </a:p>
      </dgm:t>
    </dgm:pt>
    <dgm:pt modelId="{CB124913-4BDF-40DB-A926-B0E809707B86}" type="sibTrans" cxnId="{0D42C117-AE11-408F-AF2B-E8A72AAE216D}">
      <dgm:prSet/>
      <dgm:spPr/>
      <dgm:t>
        <a:bodyPr/>
        <a:lstStyle/>
        <a:p>
          <a:endParaRPr lang="en-US"/>
        </a:p>
      </dgm:t>
    </dgm:pt>
    <dgm:pt modelId="{540D18A2-562B-42A0-8D86-0EECDBA0FB5A}">
      <dgm:prSet phldrT="[Text]"/>
      <dgm:spPr/>
      <dgm:t>
        <a:bodyPr/>
        <a:lstStyle/>
        <a:p>
          <a:r>
            <a:rPr lang="en-US"/>
            <a:t>Audit</a:t>
          </a:r>
        </a:p>
      </dgm:t>
    </dgm:pt>
    <dgm:pt modelId="{E137AF9F-BE5C-4220-BC96-1ADDDD5825D6}" type="parTrans" cxnId="{39035073-1610-49FE-B9B7-8F5287A86746}">
      <dgm:prSet/>
      <dgm:spPr/>
      <dgm:t>
        <a:bodyPr/>
        <a:lstStyle/>
        <a:p>
          <a:endParaRPr lang="en-US"/>
        </a:p>
      </dgm:t>
    </dgm:pt>
    <dgm:pt modelId="{E7F5638C-B45F-425A-9262-E347C6D5AE92}" type="sibTrans" cxnId="{39035073-1610-49FE-B9B7-8F5287A86746}">
      <dgm:prSet/>
      <dgm:spPr/>
      <dgm:t>
        <a:bodyPr/>
        <a:lstStyle/>
        <a:p>
          <a:endParaRPr lang="en-US"/>
        </a:p>
      </dgm:t>
    </dgm:pt>
    <dgm:pt modelId="{C7F8F447-800F-4A39-993A-573B978B9B04}">
      <dgm:prSet phldrT="[Text]"/>
      <dgm:spPr/>
      <dgm:t>
        <a:bodyPr/>
        <a:lstStyle/>
        <a:p>
          <a:r>
            <a:rPr lang="en-US"/>
            <a:t>Review</a:t>
          </a:r>
        </a:p>
      </dgm:t>
    </dgm:pt>
    <dgm:pt modelId="{92C1058C-052B-4407-929D-4B965626D7A8}" type="parTrans" cxnId="{8F44AF4B-E23D-45C8-B0A7-5D6B7D765CB2}">
      <dgm:prSet/>
      <dgm:spPr/>
      <dgm:t>
        <a:bodyPr/>
        <a:lstStyle/>
        <a:p>
          <a:endParaRPr lang="en-US"/>
        </a:p>
      </dgm:t>
    </dgm:pt>
    <dgm:pt modelId="{6F0E57BD-6777-4090-94C2-503037752A97}" type="sibTrans" cxnId="{8F44AF4B-E23D-45C8-B0A7-5D6B7D765CB2}">
      <dgm:prSet/>
      <dgm:spPr/>
      <dgm:t>
        <a:bodyPr/>
        <a:lstStyle/>
        <a:p>
          <a:endParaRPr lang="en-US"/>
        </a:p>
      </dgm:t>
    </dgm:pt>
    <dgm:pt modelId="{D2C03596-467B-41DA-A356-3C05836F3738}" type="pres">
      <dgm:prSet presAssocID="{7038E841-E98A-4136-9FC2-CF01582AC94F}" presName="linearFlow" presStyleCnt="0">
        <dgm:presLayoutVars>
          <dgm:dir/>
          <dgm:resizeHandles val="exact"/>
        </dgm:presLayoutVars>
      </dgm:prSet>
      <dgm:spPr/>
    </dgm:pt>
    <dgm:pt modelId="{3363A8A6-9E91-49BB-AD16-7D0ABE1D7225}" type="pres">
      <dgm:prSet presAssocID="{97226437-3EE4-4CC2-9E74-DC6E101CE943}" presName="composite" presStyleCnt="0"/>
      <dgm:spPr/>
    </dgm:pt>
    <dgm:pt modelId="{12585269-78CB-4BB4-A7B1-48DEA222747E}" type="pres">
      <dgm:prSet presAssocID="{97226437-3EE4-4CC2-9E74-DC6E101CE943}" presName="imgShp" presStyleLbl="fgImgPlace1" presStyleIdx="0" presStyleCnt="3" custLinFactNeighborX="-6221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egaphone1 with solid fill"/>
        </a:ext>
      </dgm:extLst>
    </dgm:pt>
    <dgm:pt modelId="{CDE995E5-3D59-49F6-B93B-8382327B5054}" type="pres">
      <dgm:prSet presAssocID="{97226437-3EE4-4CC2-9E74-DC6E101CE943}" presName="txShp" presStyleLbl="node1" presStyleIdx="0" presStyleCnt="3" custLinFactY="-37555" custLinFactNeighborX="-625" custLinFactNeighborY="-100000">
        <dgm:presLayoutVars>
          <dgm:bulletEnabled val="1"/>
        </dgm:presLayoutVars>
      </dgm:prSet>
      <dgm:spPr/>
    </dgm:pt>
    <dgm:pt modelId="{9296C893-C444-469E-9DBF-24BA2D6FD25B}" type="pres">
      <dgm:prSet presAssocID="{CB124913-4BDF-40DB-A926-B0E809707B86}" presName="spacing" presStyleCnt="0"/>
      <dgm:spPr/>
    </dgm:pt>
    <dgm:pt modelId="{FC9A96DE-E278-4A5D-A888-EC6BDB5B2701}" type="pres">
      <dgm:prSet presAssocID="{540D18A2-562B-42A0-8D86-0EECDBA0FB5A}" presName="composite" presStyleCnt="0"/>
      <dgm:spPr/>
    </dgm:pt>
    <dgm:pt modelId="{934424FC-F2EE-4768-9738-E80FEBBD8995}" type="pres">
      <dgm:prSet presAssocID="{540D18A2-562B-42A0-8D86-0EECDBA0FB5A}" presName="imgShp" presStyleLbl="fgImgPlace1" presStyleIdx="1" presStyleCnt="3" custLinFactNeighborX="-63387" custLinFactNeighborY="-806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earch Inventory with solid fill"/>
        </a:ext>
      </dgm:extLst>
    </dgm:pt>
    <dgm:pt modelId="{7455A057-C99D-46C6-8711-77707D6FE869}" type="pres">
      <dgm:prSet presAssocID="{540D18A2-562B-42A0-8D86-0EECDBA0FB5A}" presName="txShp" presStyleLbl="node1" presStyleIdx="1" presStyleCnt="3">
        <dgm:presLayoutVars>
          <dgm:bulletEnabled val="1"/>
        </dgm:presLayoutVars>
      </dgm:prSet>
      <dgm:spPr/>
    </dgm:pt>
    <dgm:pt modelId="{972BE4F8-2707-4AE0-A430-0931D5E916FD}" type="pres">
      <dgm:prSet presAssocID="{E7F5638C-B45F-425A-9262-E347C6D5AE92}" presName="spacing" presStyleCnt="0"/>
      <dgm:spPr/>
    </dgm:pt>
    <dgm:pt modelId="{91D97B8D-C83F-422B-A393-712887EA0C0F}" type="pres">
      <dgm:prSet presAssocID="{C7F8F447-800F-4A39-993A-573B978B9B04}" presName="composite" presStyleCnt="0"/>
      <dgm:spPr/>
    </dgm:pt>
    <dgm:pt modelId="{C135C967-6014-40F2-A54C-987C54E99E23}" type="pres">
      <dgm:prSet presAssocID="{C7F8F447-800F-4A39-993A-573B978B9B04}" presName="imgShp" presStyleLbl="fgImgPlace1" presStyleIdx="2" presStyleCnt="3" custLinFactNeighborX="-61039" custLinFactNeighborY="-117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hecklist with solid fill"/>
        </a:ext>
      </dgm:extLst>
    </dgm:pt>
    <dgm:pt modelId="{4975AD25-9412-4EA5-9ACD-5D23833CE88D}" type="pres">
      <dgm:prSet presAssocID="{C7F8F447-800F-4A39-993A-573B978B9B04}" presName="txShp" presStyleLbl="node1" presStyleIdx="2" presStyleCnt="3">
        <dgm:presLayoutVars>
          <dgm:bulletEnabled val="1"/>
        </dgm:presLayoutVars>
      </dgm:prSet>
      <dgm:spPr/>
    </dgm:pt>
  </dgm:ptLst>
  <dgm:cxnLst>
    <dgm:cxn modelId="{0D42C117-AE11-408F-AF2B-E8A72AAE216D}" srcId="{7038E841-E98A-4136-9FC2-CF01582AC94F}" destId="{97226437-3EE4-4CC2-9E74-DC6E101CE943}" srcOrd="0" destOrd="0" parTransId="{7043C847-7A3A-4D29-A1F2-1C25DF6A6029}" sibTransId="{CB124913-4BDF-40DB-A926-B0E809707B86}"/>
    <dgm:cxn modelId="{832D5421-A78C-4F0D-861E-EA5B8C1E99C2}" type="presOf" srcId="{540D18A2-562B-42A0-8D86-0EECDBA0FB5A}" destId="{7455A057-C99D-46C6-8711-77707D6FE869}" srcOrd="0" destOrd="0" presId="urn:microsoft.com/office/officeart/2005/8/layout/vList3"/>
    <dgm:cxn modelId="{F4E96939-EBB4-40CA-8BF9-AF477FB7D43D}" type="presOf" srcId="{97226437-3EE4-4CC2-9E74-DC6E101CE943}" destId="{CDE995E5-3D59-49F6-B93B-8382327B5054}" srcOrd="0" destOrd="0" presId="urn:microsoft.com/office/officeart/2005/8/layout/vList3"/>
    <dgm:cxn modelId="{AE5F233B-28D3-4E0D-8007-DD96DBB371EC}" type="presOf" srcId="{C7F8F447-800F-4A39-993A-573B978B9B04}" destId="{4975AD25-9412-4EA5-9ACD-5D23833CE88D}" srcOrd="0" destOrd="0" presId="urn:microsoft.com/office/officeart/2005/8/layout/vList3"/>
    <dgm:cxn modelId="{8F44AF4B-E23D-45C8-B0A7-5D6B7D765CB2}" srcId="{7038E841-E98A-4136-9FC2-CF01582AC94F}" destId="{C7F8F447-800F-4A39-993A-573B978B9B04}" srcOrd="2" destOrd="0" parTransId="{92C1058C-052B-4407-929D-4B965626D7A8}" sibTransId="{6F0E57BD-6777-4090-94C2-503037752A97}"/>
    <dgm:cxn modelId="{39035073-1610-49FE-B9B7-8F5287A86746}" srcId="{7038E841-E98A-4136-9FC2-CF01582AC94F}" destId="{540D18A2-562B-42A0-8D86-0EECDBA0FB5A}" srcOrd="1" destOrd="0" parTransId="{E137AF9F-BE5C-4220-BC96-1ADDDD5825D6}" sibTransId="{E7F5638C-B45F-425A-9262-E347C6D5AE92}"/>
    <dgm:cxn modelId="{3390C68C-BE10-4D53-88D5-161A08C492A7}" type="presOf" srcId="{7038E841-E98A-4136-9FC2-CF01582AC94F}" destId="{D2C03596-467B-41DA-A356-3C05836F3738}" srcOrd="0" destOrd="0" presId="urn:microsoft.com/office/officeart/2005/8/layout/vList3"/>
    <dgm:cxn modelId="{BF7CBCD9-D97E-44D6-B6D6-DB0D510F5165}" type="presParOf" srcId="{D2C03596-467B-41DA-A356-3C05836F3738}" destId="{3363A8A6-9E91-49BB-AD16-7D0ABE1D7225}" srcOrd="0" destOrd="0" presId="urn:microsoft.com/office/officeart/2005/8/layout/vList3"/>
    <dgm:cxn modelId="{21F9DEBD-FC1A-4AA0-93EE-1E51EA6FAC27}" type="presParOf" srcId="{3363A8A6-9E91-49BB-AD16-7D0ABE1D7225}" destId="{12585269-78CB-4BB4-A7B1-48DEA222747E}" srcOrd="0" destOrd="0" presId="urn:microsoft.com/office/officeart/2005/8/layout/vList3"/>
    <dgm:cxn modelId="{23FC07A9-09DD-47C6-88EC-8D8C542092DC}" type="presParOf" srcId="{3363A8A6-9E91-49BB-AD16-7D0ABE1D7225}" destId="{CDE995E5-3D59-49F6-B93B-8382327B5054}" srcOrd="1" destOrd="0" presId="urn:microsoft.com/office/officeart/2005/8/layout/vList3"/>
    <dgm:cxn modelId="{9E82B9C1-FD0C-4C9C-9419-43F74066B2DF}" type="presParOf" srcId="{D2C03596-467B-41DA-A356-3C05836F3738}" destId="{9296C893-C444-469E-9DBF-24BA2D6FD25B}" srcOrd="1" destOrd="0" presId="urn:microsoft.com/office/officeart/2005/8/layout/vList3"/>
    <dgm:cxn modelId="{27900155-4535-4435-BEC1-07E32A6234A6}" type="presParOf" srcId="{D2C03596-467B-41DA-A356-3C05836F3738}" destId="{FC9A96DE-E278-4A5D-A888-EC6BDB5B2701}" srcOrd="2" destOrd="0" presId="urn:microsoft.com/office/officeart/2005/8/layout/vList3"/>
    <dgm:cxn modelId="{6BEA2190-09C3-4D70-995A-0A5644A3BD5F}" type="presParOf" srcId="{FC9A96DE-E278-4A5D-A888-EC6BDB5B2701}" destId="{934424FC-F2EE-4768-9738-E80FEBBD8995}" srcOrd="0" destOrd="0" presId="urn:microsoft.com/office/officeart/2005/8/layout/vList3"/>
    <dgm:cxn modelId="{F5E8CE6F-8EA9-4ECE-9E88-4FC2819645A9}" type="presParOf" srcId="{FC9A96DE-E278-4A5D-A888-EC6BDB5B2701}" destId="{7455A057-C99D-46C6-8711-77707D6FE869}" srcOrd="1" destOrd="0" presId="urn:microsoft.com/office/officeart/2005/8/layout/vList3"/>
    <dgm:cxn modelId="{39539A20-F43E-4491-833C-6E84C0358832}" type="presParOf" srcId="{D2C03596-467B-41DA-A356-3C05836F3738}" destId="{972BE4F8-2707-4AE0-A430-0931D5E916FD}" srcOrd="3" destOrd="0" presId="urn:microsoft.com/office/officeart/2005/8/layout/vList3"/>
    <dgm:cxn modelId="{E4BA80E1-B22C-4510-85AE-B3E9F88F7327}" type="presParOf" srcId="{D2C03596-467B-41DA-A356-3C05836F3738}" destId="{91D97B8D-C83F-422B-A393-712887EA0C0F}" srcOrd="4" destOrd="0" presId="urn:microsoft.com/office/officeart/2005/8/layout/vList3"/>
    <dgm:cxn modelId="{9A61C73D-3E57-44F4-8D8C-2D6A3CE73034}" type="presParOf" srcId="{91D97B8D-C83F-422B-A393-712887EA0C0F}" destId="{C135C967-6014-40F2-A54C-987C54E99E23}" srcOrd="0" destOrd="0" presId="urn:microsoft.com/office/officeart/2005/8/layout/vList3"/>
    <dgm:cxn modelId="{6DC1F3FD-804B-471E-A28D-2D0002D82979}" type="presParOf" srcId="{91D97B8D-C83F-422B-A393-712887EA0C0F}" destId="{4975AD25-9412-4EA5-9ACD-5D23833CE88D}"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6A6D93-4BD3-4268-84B5-B7A57E03A4E8}" type="doc">
      <dgm:prSet loTypeId="urn:microsoft.com/office/officeart/2016/7/layout/LinearArrowProcessNumbered" loCatId="process" qsTypeId="urn:microsoft.com/office/officeart/2005/8/quickstyle/simple1" qsCatId="simple" csTypeId="urn:microsoft.com/office/officeart/2005/8/colors/accent1_1" csCatId="accent1"/>
      <dgm:spPr/>
      <dgm:t>
        <a:bodyPr/>
        <a:lstStyle/>
        <a:p>
          <a:endParaRPr lang="en-US"/>
        </a:p>
      </dgm:t>
    </dgm:pt>
    <dgm:pt modelId="{B3C50804-DC32-4033-A333-97C12E90C3B9}">
      <dgm:prSet/>
      <dgm:spPr/>
      <dgm:t>
        <a:bodyPr/>
        <a:lstStyle/>
        <a:p>
          <a:r>
            <a:rPr lang="en-US" b="0" i="0" baseline="0"/>
            <a:t>Step 1</a:t>
          </a:r>
          <a:endParaRPr lang="en-US"/>
        </a:p>
      </dgm:t>
    </dgm:pt>
    <dgm:pt modelId="{F99BE312-D4D3-4555-9B36-ECAC8A4A5678}" type="parTrans" cxnId="{7AF780AC-AAB4-4717-9B3D-CBD5BE04D8F8}">
      <dgm:prSet/>
      <dgm:spPr/>
      <dgm:t>
        <a:bodyPr/>
        <a:lstStyle/>
        <a:p>
          <a:endParaRPr lang="en-US"/>
        </a:p>
      </dgm:t>
    </dgm:pt>
    <dgm:pt modelId="{50405C41-3FDE-4DDE-A150-17EF3363B454}" type="sibTrans" cxnId="{7AF780AC-AAB4-4717-9B3D-CBD5BE04D8F8}">
      <dgm:prSet phldrT="1" phldr="0"/>
      <dgm:spPr/>
      <dgm:t>
        <a:bodyPr/>
        <a:lstStyle/>
        <a:p>
          <a:r>
            <a:rPr lang="en-US"/>
            <a:t>1</a:t>
          </a:r>
        </a:p>
      </dgm:t>
    </dgm:pt>
    <dgm:pt modelId="{E36513FB-D16D-4482-B251-C1FE59EA3162}">
      <dgm:prSet/>
      <dgm:spPr/>
      <dgm:t>
        <a:bodyPr/>
        <a:lstStyle/>
        <a:p>
          <a:r>
            <a:rPr lang="en-US" b="0" i="0" baseline="0"/>
            <a:t>Used Discovery Wizard to find the privileged administrators</a:t>
          </a:r>
          <a:endParaRPr lang="en-US"/>
        </a:p>
      </dgm:t>
    </dgm:pt>
    <dgm:pt modelId="{CCD49B39-76D7-47FA-9B7A-F2398DE4BD04}" type="parTrans" cxnId="{E41F178E-B8E4-4A27-8439-3250E0FA0086}">
      <dgm:prSet/>
      <dgm:spPr/>
      <dgm:t>
        <a:bodyPr/>
        <a:lstStyle/>
        <a:p>
          <a:endParaRPr lang="en-US"/>
        </a:p>
      </dgm:t>
    </dgm:pt>
    <dgm:pt modelId="{8406D47D-3FD8-4A8A-8FBB-8376844CF0DB}" type="sibTrans" cxnId="{E41F178E-B8E4-4A27-8439-3250E0FA0086}">
      <dgm:prSet/>
      <dgm:spPr/>
      <dgm:t>
        <a:bodyPr/>
        <a:lstStyle/>
        <a:p>
          <a:endParaRPr lang="en-US"/>
        </a:p>
      </dgm:t>
    </dgm:pt>
    <dgm:pt modelId="{587A79FB-32C8-4C3B-9D74-8F985C10BFB8}">
      <dgm:prSet/>
      <dgm:spPr/>
      <dgm:t>
        <a:bodyPr/>
        <a:lstStyle/>
        <a:p>
          <a:r>
            <a:rPr lang="en-US" b="0" i="0" baseline="0"/>
            <a:t>Step 2</a:t>
          </a:r>
          <a:endParaRPr lang="en-US"/>
        </a:p>
      </dgm:t>
    </dgm:pt>
    <dgm:pt modelId="{1FFBC3F6-5580-4C48-A3B5-CB60A7C66A4B}" type="parTrans" cxnId="{2E16EC9A-62AD-49C1-9B55-4EE71828F540}">
      <dgm:prSet/>
      <dgm:spPr/>
      <dgm:t>
        <a:bodyPr/>
        <a:lstStyle/>
        <a:p>
          <a:endParaRPr lang="en-US"/>
        </a:p>
      </dgm:t>
    </dgm:pt>
    <dgm:pt modelId="{514F90B7-ADE2-4C10-A7AD-B18734AFCB8F}" type="sibTrans" cxnId="{2E16EC9A-62AD-49C1-9B55-4EE71828F540}">
      <dgm:prSet phldrT="2" phldr="0"/>
      <dgm:spPr/>
      <dgm:t>
        <a:bodyPr/>
        <a:lstStyle/>
        <a:p>
          <a:r>
            <a:rPr lang="en-US"/>
            <a:t>2</a:t>
          </a:r>
        </a:p>
      </dgm:t>
    </dgm:pt>
    <dgm:pt modelId="{DEE2B7B4-AE90-4955-ADCD-057E345DF23D}">
      <dgm:prSet/>
      <dgm:spPr/>
      <dgm:t>
        <a:bodyPr/>
        <a:lstStyle/>
        <a:p>
          <a:r>
            <a:rPr lang="en-US" b="0" i="0" baseline="0"/>
            <a:t>Removed users from privileged roles</a:t>
          </a:r>
          <a:endParaRPr lang="en-US"/>
        </a:p>
      </dgm:t>
    </dgm:pt>
    <dgm:pt modelId="{961239AE-D0E8-462E-9B40-9FD2AD6E170A}" type="parTrans" cxnId="{4592BE48-D8BE-496B-A12E-B3BDD0AFFA6C}">
      <dgm:prSet/>
      <dgm:spPr/>
      <dgm:t>
        <a:bodyPr/>
        <a:lstStyle/>
        <a:p>
          <a:endParaRPr lang="en-US"/>
        </a:p>
      </dgm:t>
    </dgm:pt>
    <dgm:pt modelId="{6AB6D61F-87F5-4604-8375-2D9FBE16E65F}" type="sibTrans" cxnId="{4592BE48-D8BE-496B-A12E-B3BDD0AFFA6C}">
      <dgm:prSet/>
      <dgm:spPr/>
      <dgm:t>
        <a:bodyPr/>
        <a:lstStyle/>
        <a:p>
          <a:endParaRPr lang="en-US"/>
        </a:p>
      </dgm:t>
    </dgm:pt>
    <dgm:pt modelId="{FAEDC846-1F8E-4E7A-9B3A-E2DBB712411A}">
      <dgm:prSet/>
      <dgm:spPr/>
      <dgm:t>
        <a:bodyPr/>
        <a:lstStyle/>
        <a:p>
          <a:r>
            <a:rPr lang="en-US" b="0" i="0" baseline="0"/>
            <a:t>Moved some user to less privileged roles (delegation)</a:t>
          </a:r>
          <a:endParaRPr lang="en-US"/>
        </a:p>
      </dgm:t>
    </dgm:pt>
    <dgm:pt modelId="{05BEDBEC-7AC0-405C-98A6-6A1EAD1E57C2}" type="parTrans" cxnId="{4D4FFF57-0EF3-4FFE-B4AA-550ACF3EB0CC}">
      <dgm:prSet/>
      <dgm:spPr/>
      <dgm:t>
        <a:bodyPr/>
        <a:lstStyle/>
        <a:p>
          <a:endParaRPr lang="en-US"/>
        </a:p>
      </dgm:t>
    </dgm:pt>
    <dgm:pt modelId="{C34E3B2D-B13F-4A61-A354-A6341244758A}" type="sibTrans" cxnId="{4D4FFF57-0EF3-4FFE-B4AA-550ACF3EB0CC}">
      <dgm:prSet/>
      <dgm:spPr/>
      <dgm:t>
        <a:bodyPr/>
        <a:lstStyle/>
        <a:p>
          <a:endParaRPr lang="en-US"/>
        </a:p>
      </dgm:t>
    </dgm:pt>
    <dgm:pt modelId="{4C54B06F-968E-45C4-A645-D9A0F263B6C9}">
      <dgm:prSet/>
      <dgm:spPr/>
      <dgm:t>
        <a:bodyPr/>
        <a:lstStyle/>
        <a:p>
          <a:r>
            <a:rPr lang="en-US" b="0" i="0" baseline="0"/>
            <a:t>Step 3</a:t>
          </a:r>
          <a:endParaRPr lang="en-US"/>
        </a:p>
      </dgm:t>
    </dgm:pt>
    <dgm:pt modelId="{0A0CD3AD-AD0F-4CB6-84A3-273198F9328A}" type="parTrans" cxnId="{99EA207A-140F-4D58-B9EE-9C0A18FC4830}">
      <dgm:prSet/>
      <dgm:spPr/>
      <dgm:t>
        <a:bodyPr/>
        <a:lstStyle/>
        <a:p>
          <a:endParaRPr lang="en-US"/>
        </a:p>
      </dgm:t>
    </dgm:pt>
    <dgm:pt modelId="{1BA27B76-046B-4722-96E6-28AB6F526C2F}" type="sibTrans" cxnId="{99EA207A-140F-4D58-B9EE-9C0A18FC4830}">
      <dgm:prSet phldrT="3" phldr="0"/>
      <dgm:spPr/>
      <dgm:t>
        <a:bodyPr/>
        <a:lstStyle/>
        <a:p>
          <a:r>
            <a:rPr lang="en-US"/>
            <a:t>3</a:t>
          </a:r>
        </a:p>
      </dgm:t>
    </dgm:pt>
    <dgm:pt modelId="{A400E7C1-FCEA-442C-B781-59D1CA727469}">
      <dgm:prSet/>
      <dgm:spPr/>
      <dgm:t>
        <a:bodyPr/>
        <a:lstStyle/>
        <a:p>
          <a:r>
            <a:rPr lang="en-US" b="0" i="0" baseline="0"/>
            <a:t>Integrated Azure AD PIM activation into privileged administrator workflows (through APIs)</a:t>
          </a:r>
          <a:endParaRPr lang="en-US"/>
        </a:p>
      </dgm:t>
    </dgm:pt>
    <dgm:pt modelId="{6FC6280B-843B-4B88-B4A1-645052E8B6AA}" type="parTrans" cxnId="{A88C3249-92D2-404A-86BE-09C37B89BFD0}">
      <dgm:prSet/>
      <dgm:spPr/>
      <dgm:t>
        <a:bodyPr/>
        <a:lstStyle/>
        <a:p>
          <a:endParaRPr lang="en-US"/>
        </a:p>
      </dgm:t>
    </dgm:pt>
    <dgm:pt modelId="{0B6FD4B4-6FA3-4832-B27A-B513121422DA}" type="sibTrans" cxnId="{A88C3249-92D2-404A-86BE-09C37B89BFD0}">
      <dgm:prSet/>
      <dgm:spPr/>
      <dgm:t>
        <a:bodyPr/>
        <a:lstStyle/>
        <a:p>
          <a:endParaRPr lang="en-US"/>
        </a:p>
      </dgm:t>
    </dgm:pt>
    <dgm:pt modelId="{55AD2531-6EAB-4C8B-9A5B-A6AE06425C8A}">
      <dgm:prSet/>
      <dgm:spPr/>
      <dgm:t>
        <a:bodyPr/>
        <a:lstStyle/>
        <a:p>
          <a:r>
            <a:rPr lang="en-US" b="0" i="0" baseline="0"/>
            <a:t>Ongoing review of audit activity</a:t>
          </a:r>
          <a:endParaRPr lang="en-US"/>
        </a:p>
      </dgm:t>
    </dgm:pt>
    <dgm:pt modelId="{6019A0F3-A3CB-4115-ADAF-31EBA3C79C9B}" type="parTrans" cxnId="{7A84D5B5-1B84-47EA-AA53-A1EC3DFB2C03}">
      <dgm:prSet/>
      <dgm:spPr/>
      <dgm:t>
        <a:bodyPr/>
        <a:lstStyle/>
        <a:p>
          <a:endParaRPr lang="en-US"/>
        </a:p>
      </dgm:t>
    </dgm:pt>
    <dgm:pt modelId="{9CC33392-52BE-4FE4-A99D-BB67D32B2816}" type="sibTrans" cxnId="{7A84D5B5-1B84-47EA-AA53-A1EC3DFB2C03}">
      <dgm:prSet/>
      <dgm:spPr/>
      <dgm:t>
        <a:bodyPr/>
        <a:lstStyle/>
        <a:p>
          <a:endParaRPr lang="en-US"/>
        </a:p>
      </dgm:t>
    </dgm:pt>
    <dgm:pt modelId="{BC1F1810-F821-4273-941D-DA5E09FED079}" type="pres">
      <dgm:prSet presAssocID="{986A6D93-4BD3-4268-84B5-B7A57E03A4E8}" presName="linearFlow" presStyleCnt="0">
        <dgm:presLayoutVars>
          <dgm:dir/>
          <dgm:animLvl val="lvl"/>
          <dgm:resizeHandles val="exact"/>
        </dgm:presLayoutVars>
      </dgm:prSet>
      <dgm:spPr/>
    </dgm:pt>
    <dgm:pt modelId="{9C108504-6A25-4A4C-9C34-9E15A94CC4D7}" type="pres">
      <dgm:prSet presAssocID="{B3C50804-DC32-4033-A333-97C12E90C3B9}" presName="compositeNode" presStyleCnt="0"/>
      <dgm:spPr/>
    </dgm:pt>
    <dgm:pt modelId="{92D7AE15-B0B9-4F7F-B653-EE7105F63D06}" type="pres">
      <dgm:prSet presAssocID="{B3C50804-DC32-4033-A333-97C12E90C3B9}" presName="parTx" presStyleLbl="node1" presStyleIdx="0" presStyleCnt="0">
        <dgm:presLayoutVars>
          <dgm:chMax val="0"/>
          <dgm:chPref val="0"/>
          <dgm:bulletEnabled val="1"/>
        </dgm:presLayoutVars>
      </dgm:prSet>
      <dgm:spPr/>
    </dgm:pt>
    <dgm:pt modelId="{213394CF-875F-4AB9-9661-A7484D33AD05}" type="pres">
      <dgm:prSet presAssocID="{B3C50804-DC32-4033-A333-97C12E90C3B9}" presName="parSh" presStyleCnt="0"/>
      <dgm:spPr/>
    </dgm:pt>
    <dgm:pt modelId="{4AB9E6A2-06AE-4B2D-AECE-1E672B680944}" type="pres">
      <dgm:prSet presAssocID="{B3C50804-DC32-4033-A333-97C12E90C3B9}" presName="lineNode" presStyleLbl="alignAccFollowNode1" presStyleIdx="0" presStyleCnt="9"/>
      <dgm:spPr/>
    </dgm:pt>
    <dgm:pt modelId="{E7003DEB-07E1-4F6F-B8A5-8A1FAF0A400C}" type="pres">
      <dgm:prSet presAssocID="{B3C50804-DC32-4033-A333-97C12E90C3B9}" presName="lineArrowNode" presStyleLbl="alignAccFollowNode1" presStyleIdx="1" presStyleCnt="9"/>
      <dgm:spPr/>
    </dgm:pt>
    <dgm:pt modelId="{75226B8D-B00C-4B93-9B91-66C11333B47E}" type="pres">
      <dgm:prSet presAssocID="{50405C41-3FDE-4DDE-A150-17EF3363B454}" presName="sibTransNodeCircle" presStyleLbl="alignNode1" presStyleIdx="0" presStyleCnt="3">
        <dgm:presLayoutVars>
          <dgm:chMax val="0"/>
          <dgm:bulletEnabled/>
        </dgm:presLayoutVars>
      </dgm:prSet>
      <dgm:spPr/>
    </dgm:pt>
    <dgm:pt modelId="{2E8E7314-5B34-450B-B560-7626C269CBC7}" type="pres">
      <dgm:prSet presAssocID="{50405C41-3FDE-4DDE-A150-17EF3363B454}" presName="spacerBetweenCircleAndCallout" presStyleCnt="0">
        <dgm:presLayoutVars/>
      </dgm:prSet>
      <dgm:spPr/>
    </dgm:pt>
    <dgm:pt modelId="{0432D339-824C-4089-BB04-0C49FF760E0A}" type="pres">
      <dgm:prSet presAssocID="{B3C50804-DC32-4033-A333-97C12E90C3B9}" presName="nodeText" presStyleLbl="alignAccFollowNode1" presStyleIdx="2" presStyleCnt="9">
        <dgm:presLayoutVars>
          <dgm:bulletEnabled val="1"/>
        </dgm:presLayoutVars>
      </dgm:prSet>
      <dgm:spPr/>
    </dgm:pt>
    <dgm:pt modelId="{76060201-F23F-4471-8DC5-3D97C5AEEBDB}" type="pres">
      <dgm:prSet presAssocID="{50405C41-3FDE-4DDE-A150-17EF3363B454}" presName="sibTransComposite" presStyleCnt="0"/>
      <dgm:spPr/>
    </dgm:pt>
    <dgm:pt modelId="{DBCFEE07-FC77-4863-9427-3D3561293684}" type="pres">
      <dgm:prSet presAssocID="{587A79FB-32C8-4C3B-9D74-8F985C10BFB8}" presName="compositeNode" presStyleCnt="0"/>
      <dgm:spPr/>
    </dgm:pt>
    <dgm:pt modelId="{428B8CCF-4A73-41DF-B9C3-B50DD8C533BD}" type="pres">
      <dgm:prSet presAssocID="{587A79FB-32C8-4C3B-9D74-8F985C10BFB8}" presName="parTx" presStyleLbl="node1" presStyleIdx="0" presStyleCnt="0">
        <dgm:presLayoutVars>
          <dgm:chMax val="0"/>
          <dgm:chPref val="0"/>
          <dgm:bulletEnabled val="1"/>
        </dgm:presLayoutVars>
      </dgm:prSet>
      <dgm:spPr/>
    </dgm:pt>
    <dgm:pt modelId="{4E7C66F9-DD26-4BDE-8199-A4C11381038D}" type="pres">
      <dgm:prSet presAssocID="{587A79FB-32C8-4C3B-9D74-8F985C10BFB8}" presName="parSh" presStyleCnt="0"/>
      <dgm:spPr/>
    </dgm:pt>
    <dgm:pt modelId="{FA7E4219-58E6-4C3F-8D94-CAE6F3DFB56F}" type="pres">
      <dgm:prSet presAssocID="{587A79FB-32C8-4C3B-9D74-8F985C10BFB8}" presName="lineNode" presStyleLbl="alignAccFollowNode1" presStyleIdx="3" presStyleCnt="9"/>
      <dgm:spPr/>
    </dgm:pt>
    <dgm:pt modelId="{BF6E4945-64D9-42BD-BB5B-E32575868D5E}" type="pres">
      <dgm:prSet presAssocID="{587A79FB-32C8-4C3B-9D74-8F985C10BFB8}" presName="lineArrowNode" presStyleLbl="alignAccFollowNode1" presStyleIdx="4" presStyleCnt="9"/>
      <dgm:spPr/>
    </dgm:pt>
    <dgm:pt modelId="{6DF51179-FEDF-4F5F-A110-A7D2D7EB3F2A}" type="pres">
      <dgm:prSet presAssocID="{514F90B7-ADE2-4C10-A7AD-B18734AFCB8F}" presName="sibTransNodeCircle" presStyleLbl="alignNode1" presStyleIdx="1" presStyleCnt="3">
        <dgm:presLayoutVars>
          <dgm:chMax val="0"/>
          <dgm:bulletEnabled/>
        </dgm:presLayoutVars>
      </dgm:prSet>
      <dgm:spPr/>
    </dgm:pt>
    <dgm:pt modelId="{68A8E6B0-A334-4618-9E4B-AA558A6436E0}" type="pres">
      <dgm:prSet presAssocID="{514F90B7-ADE2-4C10-A7AD-B18734AFCB8F}" presName="spacerBetweenCircleAndCallout" presStyleCnt="0">
        <dgm:presLayoutVars/>
      </dgm:prSet>
      <dgm:spPr/>
    </dgm:pt>
    <dgm:pt modelId="{9C40AF44-566B-4A8E-82A4-3B5D78B29F87}" type="pres">
      <dgm:prSet presAssocID="{587A79FB-32C8-4C3B-9D74-8F985C10BFB8}" presName="nodeText" presStyleLbl="alignAccFollowNode1" presStyleIdx="5" presStyleCnt="9">
        <dgm:presLayoutVars>
          <dgm:bulletEnabled val="1"/>
        </dgm:presLayoutVars>
      </dgm:prSet>
      <dgm:spPr/>
    </dgm:pt>
    <dgm:pt modelId="{07437AA1-0B5D-40FB-85D1-4E61F9C4CBD9}" type="pres">
      <dgm:prSet presAssocID="{514F90B7-ADE2-4C10-A7AD-B18734AFCB8F}" presName="sibTransComposite" presStyleCnt="0"/>
      <dgm:spPr/>
    </dgm:pt>
    <dgm:pt modelId="{B133F27C-605A-4F98-B817-23030A22A4C4}" type="pres">
      <dgm:prSet presAssocID="{4C54B06F-968E-45C4-A645-D9A0F263B6C9}" presName="compositeNode" presStyleCnt="0"/>
      <dgm:spPr/>
    </dgm:pt>
    <dgm:pt modelId="{518A730F-0ED1-4E81-B9BC-7592F1497892}" type="pres">
      <dgm:prSet presAssocID="{4C54B06F-968E-45C4-A645-D9A0F263B6C9}" presName="parTx" presStyleLbl="node1" presStyleIdx="0" presStyleCnt="0">
        <dgm:presLayoutVars>
          <dgm:chMax val="0"/>
          <dgm:chPref val="0"/>
          <dgm:bulletEnabled val="1"/>
        </dgm:presLayoutVars>
      </dgm:prSet>
      <dgm:spPr/>
    </dgm:pt>
    <dgm:pt modelId="{829F21E8-30FC-44CA-9A5A-FC394EE81C53}" type="pres">
      <dgm:prSet presAssocID="{4C54B06F-968E-45C4-A645-D9A0F263B6C9}" presName="parSh" presStyleCnt="0"/>
      <dgm:spPr/>
    </dgm:pt>
    <dgm:pt modelId="{A799D885-F2C6-41DE-801C-980E68E4B813}" type="pres">
      <dgm:prSet presAssocID="{4C54B06F-968E-45C4-A645-D9A0F263B6C9}" presName="lineNode" presStyleLbl="alignAccFollowNode1" presStyleIdx="6" presStyleCnt="9"/>
      <dgm:spPr/>
    </dgm:pt>
    <dgm:pt modelId="{59BBA350-DA7D-425A-BD8F-D71877483947}" type="pres">
      <dgm:prSet presAssocID="{4C54B06F-968E-45C4-A645-D9A0F263B6C9}" presName="lineArrowNode" presStyleLbl="alignAccFollowNode1" presStyleIdx="7" presStyleCnt="9"/>
      <dgm:spPr/>
    </dgm:pt>
    <dgm:pt modelId="{261308CA-B430-4EB8-96DD-91FCE77E89ED}" type="pres">
      <dgm:prSet presAssocID="{1BA27B76-046B-4722-96E6-28AB6F526C2F}" presName="sibTransNodeCircle" presStyleLbl="alignNode1" presStyleIdx="2" presStyleCnt="3">
        <dgm:presLayoutVars>
          <dgm:chMax val="0"/>
          <dgm:bulletEnabled/>
        </dgm:presLayoutVars>
      </dgm:prSet>
      <dgm:spPr/>
    </dgm:pt>
    <dgm:pt modelId="{DF6C80B8-96AE-46E6-A64C-11E03AB92D7F}" type="pres">
      <dgm:prSet presAssocID="{1BA27B76-046B-4722-96E6-28AB6F526C2F}" presName="spacerBetweenCircleAndCallout" presStyleCnt="0">
        <dgm:presLayoutVars/>
      </dgm:prSet>
      <dgm:spPr/>
    </dgm:pt>
    <dgm:pt modelId="{A76E6475-B7D9-46DE-8D18-530D42754664}" type="pres">
      <dgm:prSet presAssocID="{4C54B06F-968E-45C4-A645-D9A0F263B6C9}" presName="nodeText" presStyleLbl="alignAccFollowNode1" presStyleIdx="8" presStyleCnt="9">
        <dgm:presLayoutVars>
          <dgm:bulletEnabled val="1"/>
        </dgm:presLayoutVars>
      </dgm:prSet>
      <dgm:spPr/>
    </dgm:pt>
  </dgm:ptLst>
  <dgm:cxnLst>
    <dgm:cxn modelId="{3AFD125B-166C-4A31-8C60-15D93D33F832}" type="presOf" srcId="{587A79FB-32C8-4C3B-9D74-8F985C10BFB8}" destId="{9C40AF44-566B-4A8E-82A4-3B5D78B29F87}" srcOrd="0" destOrd="0" presId="urn:microsoft.com/office/officeart/2016/7/layout/LinearArrowProcessNumbered"/>
    <dgm:cxn modelId="{48E1E860-8A14-4F67-B096-095A431D3A75}" type="presOf" srcId="{DEE2B7B4-AE90-4955-ADCD-057E345DF23D}" destId="{9C40AF44-566B-4A8E-82A4-3B5D78B29F87}" srcOrd="0" destOrd="1" presId="urn:microsoft.com/office/officeart/2016/7/layout/LinearArrowProcessNumbered"/>
    <dgm:cxn modelId="{4592BE48-D8BE-496B-A12E-B3BDD0AFFA6C}" srcId="{587A79FB-32C8-4C3B-9D74-8F985C10BFB8}" destId="{DEE2B7B4-AE90-4955-ADCD-057E345DF23D}" srcOrd="0" destOrd="0" parTransId="{961239AE-D0E8-462E-9B40-9FD2AD6E170A}" sibTransId="{6AB6D61F-87F5-4604-8375-2D9FBE16E65F}"/>
    <dgm:cxn modelId="{A88C3249-92D2-404A-86BE-09C37B89BFD0}" srcId="{4C54B06F-968E-45C4-A645-D9A0F263B6C9}" destId="{A400E7C1-FCEA-442C-B781-59D1CA727469}" srcOrd="0" destOrd="0" parTransId="{6FC6280B-843B-4B88-B4A1-645052E8B6AA}" sibTransId="{0B6FD4B4-6FA3-4832-B27A-B513121422DA}"/>
    <dgm:cxn modelId="{87EF266A-0A6A-4BEC-86A0-7678358D59D5}" type="presOf" srcId="{4C54B06F-968E-45C4-A645-D9A0F263B6C9}" destId="{A76E6475-B7D9-46DE-8D18-530D42754664}" srcOrd="0" destOrd="0" presId="urn:microsoft.com/office/officeart/2016/7/layout/LinearArrowProcessNumbered"/>
    <dgm:cxn modelId="{C8EAC14E-4154-4AFC-AE87-BA6BE97A4968}" type="presOf" srcId="{E36513FB-D16D-4482-B251-C1FE59EA3162}" destId="{0432D339-824C-4089-BB04-0C49FF760E0A}" srcOrd="0" destOrd="1" presId="urn:microsoft.com/office/officeart/2016/7/layout/LinearArrowProcessNumbered"/>
    <dgm:cxn modelId="{996D3157-3F4D-41EE-A285-88698136DDFB}" type="presOf" srcId="{55AD2531-6EAB-4C8B-9A5B-A6AE06425C8A}" destId="{A76E6475-B7D9-46DE-8D18-530D42754664}" srcOrd="0" destOrd="2" presId="urn:microsoft.com/office/officeart/2016/7/layout/LinearArrowProcessNumbered"/>
    <dgm:cxn modelId="{4D4FFF57-0EF3-4FFE-B4AA-550ACF3EB0CC}" srcId="{587A79FB-32C8-4C3B-9D74-8F985C10BFB8}" destId="{FAEDC846-1F8E-4E7A-9B3A-E2DBB712411A}" srcOrd="1" destOrd="0" parTransId="{05BEDBEC-7AC0-405C-98A6-6A1EAD1E57C2}" sibTransId="{C34E3B2D-B13F-4A61-A354-A6341244758A}"/>
    <dgm:cxn modelId="{99EA207A-140F-4D58-B9EE-9C0A18FC4830}" srcId="{986A6D93-4BD3-4268-84B5-B7A57E03A4E8}" destId="{4C54B06F-968E-45C4-A645-D9A0F263B6C9}" srcOrd="2" destOrd="0" parTransId="{0A0CD3AD-AD0F-4CB6-84A3-273198F9328A}" sibTransId="{1BA27B76-046B-4722-96E6-28AB6F526C2F}"/>
    <dgm:cxn modelId="{3ADA9686-CFCB-47A8-8F60-170B9266FCF5}" type="presOf" srcId="{B3C50804-DC32-4033-A333-97C12E90C3B9}" destId="{0432D339-824C-4089-BB04-0C49FF760E0A}" srcOrd="0" destOrd="0" presId="urn:microsoft.com/office/officeart/2016/7/layout/LinearArrowProcessNumbered"/>
    <dgm:cxn modelId="{386BC38B-5793-424C-AFEF-5F343D2CCCA4}" type="presOf" srcId="{986A6D93-4BD3-4268-84B5-B7A57E03A4E8}" destId="{BC1F1810-F821-4273-941D-DA5E09FED079}" srcOrd="0" destOrd="0" presId="urn:microsoft.com/office/officeart/2016/7/layout/LinearArrowProcessNumbered"/>
    <dgm:cxn modelId="{E41F178E-B8E4-4A27-8439-3250E0FA0086}" srcId="{B3C50804-DC32-4033-A333-97C12E90C3B9}" destId="{E36513FB-D16D-4482-B251-C1FE59EA3162}" srcOrd="0" destOrd="0" parTransId="{CCD49B39-76D7-47FA-9B7A-F2398DE4BD04}" sibTransId="{8406D47D-3FD8-4A8A-8FBB-8376844CF0DB}"/>
    <dgm:cxn modelId="{D63CCC91-3BBE-4991-BA37-D831ABC8D27B}" type="presOf" srcId="{514F90B7-ADE2-4C10-A7AD-B18734AFCB8F}" destId="{6DF51179-FEDF-4F5F-A110-A7D2D7EB3F2A}" srcOrd="0" destOrd="0" presId="urn:microsoft.com/office/officeart/2016/7/layout/LinearArrowProcessNumbered"/>
    <dgm:cxn modelId="{B533E894-D5DA-4166-83EF-7213F0C125EB}" type="presOf" srcId="{1BA27B76-046B-4722-96E6-28AB6F526C2F}" destId="{261308CA-B430-4EB8-96DD-91FCE77E89ED}" srcOrd="0" destOrd="0" presId="urn:microsoft.com/office/officeart/2016/7/layout/LinearArrowProcessNumbered"/>
    <dgm:cxn modelId="{2E16EC9A-62AD-49C1-9B55-4EE71828F540}" srcId="{986A6D93-4BD3-4268-84B5-B7A57E03A4E8}" destId="{587A79FB-32C8-4C3B-9D74-8F985C10BFB8}" srcOrd="1" destOrd="0" parTransId="{1FFBC3F6-5580-4C48-A3B5-CB60A7C66A4B}" sibTransId="{514F90B7-ADE2-4C10-A7AD-B18734AFCB8F}"/>
    <dgm:cxn modelId="{40F4A5A2-71CC-452F-81F6-52118FEAA5B0}" type="presOf" srcId="{50405C41-3FDE-4DDE-A150-17EF3363B454}" destId="{75226B8D-B00C-4B93-9B91-66C11333B47E}" srcOrd="0" destOrd="0" presId="urn:microsoft.com/office/officeart/2016/7/layout/LinearArrowProcessNumbered"/>
    <dgm:cxn modelId="{7AF780AC-AAB4-4717-9B3D-CBD5BE04D8F8}" srcId="{986A6D93-4BD3-4268-84B5-B7A57E03A4E8}" destId="{B3C50804-DC32-4033-A333-97C12E90C3B9}" srcOrd="0" destOrd="0" parTransId="{F99BE312-D4D3-4555-9B36-ECAC8A4A5678}" sibTransId="{50405C41-3FDE-4DDE-A150-17EF3363B454}"/>
    <dgm:cxn modelId="{0D3BC5AD-18D5-4A6E-8020-922A9393E3F9}" type="presOf" srcId="{FAEDC846-1F8E-4E7A-9B3A-E2DBB712411A}" destId="{9C40AF44-566B-4A8E-82A4-3B5D78B29F87}" srcOrd="0" destOrd="2" presId="urn:microsoft.com/office/officeart/2016/7/layout/LinearArrowProcessNumbered"/>
    <dgm:cxn modelId="{7A84D5B5-1B84-47EA-AA53-A1EC3DFB2C03}" srcId="{4C54B06F-968E-45C4-A645-D9A0F263B6C9}" destId="{55AD2531-6EAB-4C8B-9A5B-A6AE06425C8A}" srcOrd="1" destOrd="0" parTransId="{6019A0F3-A3CB-4115-ADAF-31EBA3C79C9B}" sibTransId="{9CC33392-52BE-4FE4-A99D-BB67D32B2816}"/>
    <dgm:cxn modelId="{412549F4-0B3C-4B85-A113-9DC2CD54F8E4}" type="presOf" srcId="{A400E7C1-FCEA-442C-B781-59D1CA727469}" destId="{A76E6475-B7D9-46DE-8D18-530D42754664}" srcOrd="0" destOrd="1" presId="urn:microsoft.com/office/officeart/2016/7/layout/LinearArrowProcessNumbered"/>
    <dgm:cxn modelId="{9E0947DA-FE81-4F7B-8F7A-250B5C3A17D3}" type="presParOf" srcId="{BC1F1810-F821-4273-941D-DA5E09FED079}" destId="{9C108504-6A25-4A4C-9C34-9E15A94CC4D7}" srcOrd="0" destOrd="0" presId="urn:microsoft.com/office/officeart/2016/7/layout/LinearArrowProcessNumbered"/>
    <dgm:cxn modelId="{F2424C24-E92E-4410-8C07-B66198578785}" type="presParOf" srcId="{9C108504-6A25-4A4C-9C34-9E15A94CC4D7}" destId="{92D7AE15-B0B9-4F7F-B653-EE7105F63D06}" srcOrd="0" destOrd="0" presId="urn:microsoft.com/office/officeart/2016/7/layout/LinearArrowProcessNumbered"/>
    <dgm:cxn modelId="{B3C7CEC7-C1DC-43EA-8A4A-9270E4043F8D}" type="presParOf" srcId="{9C108504-6A25-4A4C-9C34-9E15A94CC4D7}" destId="{213394CF-875F-4AB9-9661-A7484D33AD05}" srcOrd="1" destOrd="0" presId="urn:microsoft.com/office/officeart/2016/7/layout/LinearArrowProcessNumbered"/>
    <dgm:cxn modelId="{52023E68-20BB-4D86-BF80-D99E1A111CBB}" type="presParOf" srcId="{213394CF-875F-4AB9-9661-A7484D33AD05}" destId="{4AB9E6A2-06AE-4B2D-AECE-1E672B680944}" srcOrd="0" destOrd="0" presId="urn:microsoft.com/office/officeart/2016/7/layout/LinearArrowProcessNumbered"/>
    <dgm:cxn modelId="{827B0A8B-5788-4E6C-B325-948A1E817375}" type="presParOf" srcId="{213394CF-875F-4AB9-9661-A7484D33AD05}" destId="{E7003DEB-07E1-4F6F-B8A5-8A1FAF0A400C}" srcOrd="1" destOrd="0" presId="urn:microsoft.com/office/officeart/2016/7/layout/LinearArrowProcessNumbered"/>
    <dgm:cxn modelId="{1ED5D0BA-3280-44D7-A6ED-36F33D79A1CB}" type="presParOf" srcId="{213394CF-875F-4AB9-9661-A7484D33AD05}" destId="{75226B8D-B00C-4B93-9B91-66C11333B47E}" srcOrd="2" destOrd="0" presId="urn:microsoft.com/office/officeart/2016/7/layout/LinearArrowProcessNumbered"/>
    <dgm:cxn modelId="{44917B17-8BA8-4DF5-8110-ADF9239165F1}" type="presParOf" srcId="{213394CF-875F-4AB9-9661-A7484D33AD05}" destId="{2E8E7314-5B34-450B-B560-7626C269CBC7}" srcOrd="3" destOrd="0" presId="urn:microsoft.com/office/officeart/2016/7/layout/LinearArrowProcessNumbered"/>
    <dgm:cxn modelId="{317809EC-D390-4192-BF18-68C9C83AB212}" type="presParOf" srcId="{9C108504-6A25-4A4C-9C34-9E15A94CC4D7}" destId="{0432D339-824C-4089-BB04-0C49FF760E0A}" srcOrd="2" destOrd="0" presId="urn:microsoft.com/office/officeart/2016/7/layout/LinearArrowProcessNumbered"/>
    <dgm:cxn modelId="{EE3B5DBA-C93E-4B91-A92F-55A8A8777786}" type="presParOf" srcId="{BC1F1810-F821-4273-941D-DA5E09FED079}" destId="{76060201-F23F-4471-8DC5-3D97C5AEEBDB}" srcOrd="1" destOrd="0" presId="urn:microsoft.com/office/officeart/2016/7/layout/LinearArrowProcessNumbered"/>
    <dgm:cxn modelId="{67B449AA-593E-470E-B9D7-F3AC6A24D0F6}" type="presParOf" srcId="{BC1F1810-F821-4273-941D-DA5E09FED079}" destId="{DBCFEE07-FC77-4863-9427-3D3561293684}" srcOrd="2" destOrd="0" presId="urn:microsoft.com/office/officeart/2016/7/layout/LinearArrowProcessNumbered"/>
    <dgm:cxn modelId="{86EA11BE-60E6-4970-AB11-F2C173D09A03}" type="presParOf" srcId="{DBCFEE07-FC77-4863-9427-3D3561293684}" destId="{428B8CCF-4A73-41DF-B9C3-B50DD8C533BD}" srcOrd="0" destOrd="0" presId="urn:microsoft.com/office/officeart/2016/7/layout/LinearArrowProcessNumbered"/>
    <dgm:cxn modelId="{F6141CF9-B27C-4A54-AD59-1F91057FB13C}" type="presParOf" srcId="{DBCFEE07-FC77-4863-9427-3D3561293684}" destId="{4E7C66F9-DD26-4BDE-8199-A4C11381038D}" srcOrd="1" destOrd="0" presId="urn:microsoft.com/office/officeart/2016/7/layout/LinearArrowProcessNumbered"/>
    <dgm:cxn modelId="{89B773D8-3024-4868-A640-7001B3EED268}" type="presParOf" srcId="{4E7C66F9-DD26-4BDE-8199-A4C11381038D}" destId="{FA7E4219-58E6-4C3F-8D94-CAE6F3DFB56F}" srcOrd="0" destOrd="0" presId="urn:microsoft.com/office/officeart/2016/7/layout/LinearArrowProcessNumbered"/>
    <dgm:cxn modelId="{14137765-D1CE-4394-BDCA-6E842E465AED}" type="presParOf" srcId="{4E7C66F9-DD26-4BDE-8199-A4C11381038D}" destId="{BF6E4945-64D9-42BD-BB5B-E32575868D5E}" srcOrd="1" destOrd="0" presId="urn:microsoft.com/office/officeart/2016/7/layout/LinearArrowProcessNumbered"/>
    <dgm:cxn modelId="{8FCFC37F-ACFF-4E39-9C8B-40AEAD62AFD5}" type="presParOf" srcId="{4E7C66F9-DD26-4BDE-8199-A4C11381038D}" destId="{6DF51179-FEDF-4F5F-A110-A7D2D7EB3F2A}" srcOrd="2" destOrd="0" presId="urn:microsoft.com/office/officeart/2016/7/layout/LinearArrowProcessNumbered"/>
    <dgm:cxn modelId="{EB53A0DC-13B2-461C-ACE3-2DC5DF37B23D}" type="presParOf" srcId="{4E7C66F9-DD26-4BDE-8199-A4C11381038D}" destId="{68A8E6B0-A334-4618-9E4B-AA558A6436E0}" srcOrd="3" destOrd="0" presId="urn:microsoft.com/office/officeart/2016/7/layout/LinearArrowProcessNumbered"/>
    <dgm:cxn modelId="{9FB64B8F-B7A0-4832-9AAC-3393404BC9B1}" type="presParOf" srcId="{DBCFEE07-FC77-4863-9427-3D3561293684}" destId="{9C40AF44-566B-4A8E-82A4-3B5D78B29F87}" srcOrd="2" destOrd="0" presId="urn:microsoft.com/office/officeart/2016/7/layout/LinearArrowProcessNumbered"/>
    <dgm:cxn modelId="{DBBAEB5F-E618-40AE-9AAB-EF71F84F8618}" type="presParOf" srcId="{BC1F1810-F821-4273-941D-DA5E09FED079}" destId="{07437AA1-0B5D-40FB-85D1-4E61F9C4CBD9}" srcOrd="3" destOrd="0" presId="urn:microsoft.com/office/officeart/2016/7/layout/LinearArrowProcessNumbered"/>
    <dgm:cxn modelId="{23B8973E-55E5-4253-B0A8-E40D61AC686B}" type="presParOf" srcId="{BC1F1810-F821-4273-941D-DA5E09FED079}" destId="{B133F27C-605A-4F98-B817-23030A22A4C4}" srcOrd="4" destOrd="0" presId="urn:microsoft.com/office/officeart/2016/7/layout/LinearArrowProcessNumbered"/>
    <dgm:cxn modelId="{3A286E33-667B-4171-8CFA-EF2F1BFD99B5}" type="presParOf" srcId="{B133F27C-605A-4F98-B817-23030A22A4C4}" destId="{518A730F-0ED1-4E81-B9BC-7592F1497892}" srcOrd="0" destOrd="0" presId="urn:microsoft.com/office/officeart/2016/7/layout/LinearArrowProcessNumbered"/>
    <dgm:cxn modelId="{A0FCF815-4839-4E9A-9287-5282CC3821E3}" type="presParOf" srcId="{B133F27C-605A-4F98-B817-23030A22A4C4}" destId="{829F21E8-30FC-44CA-9A5A-FC394EE81C53}" srcOrd="1" destOrd="0" presId="urn:microsoft.com/office/officeart/2016/7/layout/LinearArrowProcessNumbered"/>
    <dgm:cxn modelId="{0104F0D2-90CA-4B10-B849-8545273BC92E}" type="presParOf" srcId="{829F21E8-30FC-44CA-9A5A-FC394EE81C53}" destId="{A799D885-F2C6-41DE-801C-980E68E4B813}" srcOrd="0" destOrd="0" presId="urn:microsoft.com/office/officeart/2016/7/layout/LinearArrowProcessNumbered"/>
    <dgm:cxn modelId="{46768C41-A10C-486E-8DB4-7950C14FAD0F}" type="presParOf" srcId="{829F21E8-30FC-44CA-9A5A-FC394EE81C53}" destId="{59BBA350-DA7D-425A-BD8F-D71877483947}" srcOrd="1" destOrd="0" presId="urn:microsoft.com/office/officeart/2016/7/layout/LinearArrowProcessNumbered"/>
    <dgm:cxn modelId="{7287DB1C-3854-4D51-B943-4CCD8793F9F6}" type="presParOf" srcId="{829F21E8-30FC-44CA-9A5A-FC394EE81C53}" destId="{261308CA-B430-4EB8-96DD-91FCE77E89ED}" srcOrd="2" destOrd="0" presId="urn:microsoft.com/office/officeart/2016/7/layout/LinearArrowProcessNumbered"/>
    <dgm:cxn modelId="{E806B023-4565-4BC6-A3C1-C057DEA74BB1}" type="presParOf" srcId="{829F21E8-30FC-44CA-9A5A-FC394EE81C53}" destId="{DF6C80B8-96AE-46E6-A64C-11E03AB92D7F}" srcOrd="3" destOrd="0" presId="urn:microsoft.com/office/officeart/2016/7/layout/LinearArrowProcessNumbered"/>
    <dgm:cxn modelId="{A1862AEC-038D-43FE-9A1C-235E7E2F4C0F}" type="presParOf" srcId="{B133F27C-605A-4F98-B817-23030A22A4C4}" destId="{A76E6475-B7D9-46DE-8D18-530D42754664}" srcOrd="2" destOrd="0" presId="urn:microsoft.com/office/officeart/2016/7/layout/LinearArrow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22D147-EDCE-4DB5-B7DB-F4B539C7AEEC}"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718FD691-D16D-491B-A6E2-22A8A3C78FA1}">
      <dgm:prSet/>
      <dgm:spPr/>
      <dgm:t>
        <a:bodyPr/>
        <a:lstStyle/>
        <a:p>
          <a:r>
            <a:rPr lang="en-US"/>
            <a:t>Lists all privileged roles and how many users are currently holding those roles</a:t>
          </a:r>
        </a:p>
      </dgm:t>
    </dgm:pt>
    <dgm:pt modelId="{7E07C1D6-BAE5-4A11-A0C5-585A199BEC13}" type="parTrans" cxnId="{F4711A9D-B270-4E88-8F9A-549BB2C7C280}">
      <dgm:prSet/>
      <dgm:spPr/>
      <dgm:t>
        <a:bodyPr/>
        <a:lstStyle/>
        <a:p>
          <a:endParaRPr lang="en-US"/>
        </a:p>
      </dgm:t>
    </dgm:pt>
    <dgm:pt modelId="{BDFC3E83-2275-4478-9EE2-6D03EF078AA0}" type="sibTrans" cxnId="{F4711A9D-B270-4E88-8F9A-549BB2C7C280}">
      <dgm:prSet/>
      <dgm:spPr/>
      <dgm:t>
        <a:bodyPr/>
        <a:lstStyle/>
        <a:p>
          <a:endParaRPr lang="en-US"/>
        </a:p>
      </dgm:t>
    </dgm:pt>
    <dgm:pt modelId="{25945E66-0442-408F-8EBB-7B4D1304FD27}">
      <dgm:prSet/>
      <dgm:spPr/>
      <dgm:t>
        <a:bodyPr/>
        <a:lstStyle/>
        <a:p>
          <a:r>
            <a:rPr lang="en-US"/>
            <a:t>Learn more about the assigned users if one or more of them are unfamiliar.</a:t>
          </a:r>
        </a:p>
      </dgm:t>
    </dgm:pt>
    <dgm:pt modelId="{49D012E7-4A9F-4C0C-A0B0-3FCB64C7C737}" type="parTrans" cxnId="{3DA65B6F-0112-4F19-A0B7-46202B0704D8}">
      <dgm:prSet/>
      <dgm:spPr/>
      <dgm:t>
        <a:bodyPr/>
        <a:lstStyle/>
        <a:p>
          <a:endParaRPr lang="en-US"/>
        </a:p>
      </dgm:t>
    </dgm:pt>
    <dgm:pt modelId="{B44FCE84-2281-40BC-8B1D-C68E87638D10}" type="sibTrans" cxnId="{3DA65B6F-0112-4F19-A0B7-46202B0704D8}">
      <dgm:prSet/>
      <dgm:spPr/>
      <dgm:t>
        <a:bodyPr/>
        <a:lstStyle/>
        <a:p>
          <a:endParaRPr lang="en-US"/>
        </a:p>
      </dgm:t>
    </dgm:pt>
    <dgm:pt modelId="{A9EBC292-9AC6-4E8F-AEF0-29BB63C7C131}">
      <dgm:prSet/>
      <dgm:spPr/>
      <dgm:t>
        <a:bodyPr/>
        <a:lstStyle/>
        <a:p>
          <a:r>
            <a:rPr lang="en-US"/>
            <a:t>Move users to eligible status or just remove them from the role completely</a:t>
          </a:r>
        </a:p>
      </dgm:t>
    </dgm:pt>
    <dgm:pt modelId="{661DFB49-0A3C-4C24-8A66-C8E52922887F}" type="parTrans" cxnId="{6E61BF2D-E2BC-438E-B37A-ABF49DB56E90}">
      <dgm:prSet/>
      <dgm:spPr/>
      <dgm:t>
        <a:bodyPr/>
        <a:lstStyle/>
        <a:p>
          <a:endParaRPr lang="en-US"/>
        </a:p>
      </dgm:t>
    </dgm:pt>
    <dgm:pt modelId="{E46D2527-9C00-4D9B-A447-A8F4DDC70B3D}" type="sibTrans" cxnId="{6E61BF2D-E2BC-438E-B37A-ABF49DB56E90}">
      <dgm:prSet/>
      <dgm:spPr/>
      <dgm:t>
        <a:bodyPr/>
        <a:lstStyle/>
        <a:p>
          <a:endParaRPr lang="en-US"/>
        </a:p>
      </dgm:t>
    </dgm:pt>
    <dgm:pt modelId="{CBA02EB2-39F7-41CF-95D5-AFC8A353C6DD}">
      <dgm:prSet/>
      <dgm:spPr/>
      <dgm:t>
        <a:bodyPr/>
        <a:lstStyle/>
        <a:p>
          <a:r>
            <a:rPr lang="en-US"/>
            <a:t>Create Access reviews for global admins</a:t>
          </a:r>
        </a:p>
      </dgm:t>
    </dgm:pt>
    <dgm:pt modelId="{ADFDAA39-4A73-41D5-9AF5-F8897C55BF63}" type="parTrans" cxnId="{A5F54B05-CF7E-4470-B0B1-6CA235364549}">
      <dgm:prSet/>
      <dgm:spPr/>
      <dgm:t>
        <a:bodyPr/>
        <a:lstStyle/>
        <a:p>
          <a:endParaRPr lang="en-US"/>
        </a:p>
      </dgm:t>
    </dgm:pt>
    <dgm:pt modelId="{F2495D7E-4D99-4A35-8B12-93476E8C825B}" type="sibTrans" cxnId="{A5F54B05-CF7E-4470-B0B1-6CA235364549}">
      <dgm:prSet/>
      <dgm:spPr/>
      <dgm:t>
        <a:bodyPr/>
        <a:lstStyle/>
        <a:p>
          <a:endParaRPr lang="en-US"/>
        </a:p>
      </dgm:t>
    </dgm:pt>
    <dgm:pt modelId="{C9EF99E8-0950-4725-9429-22C6A9D068C5}" type="pres">
      <dgm:prSet presAssocID="{3622D147-EDCE-4DB5-B7DB-F4B539C7AEEC}" presName="linear" presStyleCnt="0">
        <dgm:presLayoutVars>
          <dgm:animLvl val="lvl"/>
          <dgm:resizeHandles val="exact"/>
        </dgm:presLayoutVars>
      </dgm:prSet>
      <dgm:spPr/>
    </dgm:pt>
    <dgm:pt modelId="{E1905B93-C780-4A89-BAB8-91A5FE65852F}" type="pres">
      <dgm:prSet presAssocID="{718FD691-D16D-491B-A6E2-22A8A3C78FA1}" presName="parentText" presStyleLbl="node1" presStyleIdx="0" presStyleCnt="4">
        <dgm:presLayoutVars>
          <dgm:chMax val="0"/>
          <dgm:bulletEnabled val="1"/>
        </dgm:presLayoutVars>
      </dgm:prSet>
      <dgm:spPr/>
    </dgm:pt>
    <dgm:pt modelId="{79DCE1F7-C9FF-4385-A48A-4AD926893075}" type="pres">
      <dgm:prSet presAssocID="{BDFC3E83-2275-4478-9EE2-6D03EF078AA0}" presName="spacer" presStyleCnt="0"/>
      <dgm:spPr/>
    </dgm:pt>
    <dgm:pt modelId="{C17B1382-73AC-4694-98A4-802DD94F521C}" type="pres">
      <dgm:prSet presAssocID="{25945E66-0442-408F-8EBB-7B4D1304FD27}" presName="parentText" presStyleLbl="node1" presStyleIdx="1" presStyleCnt="4">
        <dgm:presLayoutVars>
          <dgm:chMax val="0"/>
          <dgm:bulletEnabled val="1"/>
        </dgm:presLayoutVars>
      </dgm:prSet>
      <dgm:spPr/>
    </dgm:pt>
    <dgm:pt modelId="{6FADDFDA-F5C6-4D91-AFF2-6B430D128EC4}" type="pres">
      <dgm:prSet presAssocID="{B44FCE84-2281-40BC-8B1D-C68E87638D10}" presName="spacer" presStyleCnt="0"/>
      <dgm:spPr/>
    </dgm:pt>
    <dgm:pt modelId="{3B600B49-B716-40D3-8B2E-9AA44DCD6CDE}" type="pres">
      <dgm:prSet presAssocID="{A9EBC292-9AC6-4E8F-AEF0-29BB63C7C131}" presName="parentText" presStyleLbl="node1" presStyleIdx="2" presStyleCnt="4">
        <dgm:presLayoutVars>
          <dgm:chMax val="0"/>
          <dgm:bulletEnabled val="1"/>
        </dgm:presLayoutVars>
      </dgm:prSet>
      <dgm:spPr/>
    </dgm:pt>
    <dgm:pt modelId="{D204941B-947E-405E-A2DD-ECB4367D0B1D}" type="pres">
      <dgm:prSet presAssocID="{E46D2527-9C00-4D9B-A447-A8F4DDC70B3D}" presName="spacer" presStyleCnt="0"/>
      <dgm:spPr/>
    </dgm:pt>
    <dgm:pt modelId="{880FE489-657A-4318-BA90-25472B737038}" type="pres">
      <dgm:prSet presAssocID="{CBA02EB2-39F7-41CF-95D5-AFC8A353C6DD}" presName="parentText" presStyleLbl="node1" presStyleIdx="3" presStyleCnt="4">
        <dgm:presLayoutVars>
          <dgm:chMax val="0"/>
          <dgm:bulletEnabled val="1"/>
        </dgm:presLayoutVars>
      </dgm:prSet>
      <dgm:spPr/>
    </dgm:pt>
  </dgm:ptLst>
  <dgm:cxnLst>
    <dgm:cxn modelId="{A5F54B05-CF7E-4470-B0B1-6CA235364549}" srcId="{3622D147-EDCE-4DB5-B7DB-F4B539C7AEEC}" destId="{CBA02EB2-39F7-41CF-95D5-AFC8A353C6DD}" srcOrd="3" destOrd="0" parTransId="{ADFDAA39-4A73-41D5-9AF5-F8897C55BF63}" sibTransId="{F2495D7E-4D99-4A35-8B12-93476E8C825B}"/>
    <dgm:cxn modelId="{45127C2B-31F1-491D-B03E-A7D20576815A}" type="presOf" srcId="{3622D147-EDCE-4DB5-B7DB-F4B539C7AEEC}" destId="{C9EF99E8-0950-4725-9429-22C6A9D068C5}" srcOrd="0" destOrd="0" presId="urn:microsoft.com/office/officeart/2005/8/layout/vList2"/>
    <dgm:cxn modelId="{6E61BF2D-E2BC-438E-B37A-ABF49DB56E90}" srcId="{3622D147-EDCE-4DB5-B7DB-F4B539C7AEEC}" destId="{A9EBC292-9AC6-4E8F-AEF0-29BB63C7C131}" srcOrd="2" destOrd="0" parTransId="{661DFB49-0A3C-4C24-8A66-C8E52922887F}" sibTransId="{E46D2527-9C00-4D9B-A447-A8F4DDC70B3D}"/>
    <dgm:cxn modelId="{E481EE64-3327-4792-AF3B-CECED3B99337}" type="presOf" srcId="{A9EBC292-9AC6-4E8F-AEF0-29BB63C7C131}" destId="{3B600B49-B716-40D3-8B2E-9AA44DCD6CDE}" srcOrd="0" destOrd="0" presId="urn:microsoft.com/office/officeart/2005/8/layout/vList2"/>
    <dgm:cxn modelId="{B4C8D76A-F7EA-418E-9D7D-3504D8762E80}" type="presOf" srcId="{25945E66-0442-408F-8EBB-7B4D1304FD27}" destId="{C17B1382-73AC-4694-98A4-802DD94F521C}" srcOrd="0" destOrd="0" presId="urn:microsoft.com/office/officeart/2005/8/layout/vList2"/>
    <dgm:cxn modelId="{3DA65B6F-0112-4F19-A0B7-46202B0704D8}" srcId="{3622D147-EDCE-4DB5-B7DB-F4B539C7AEEC}" destId="{25945E66-0442-408F-8EBB-7B4D1304FD27}" srcOrd="1" destOrd="0" parTransId="{49D012E7-4A9F-4C0C-A0B0-3FCB64C7C737}" sibTransId="{B44FCE84-2281-40BC-8B1D-C68E87638D10}"/>
    <dgm:cxn modelId="{893F9450-8EC6-4259-8B46-1CC954994C09}" type="presOf" srcId="{718FD691-D16D-491B-A6E2-22A8A3C78FA1}" destId="{E1905B93-C780-4A89-BAB8-91A5FE65852F}" srcOrd="0" destOrd="0" presId="urn:microsoft.com/office/officeart/2005/8/layout/vList2"/>
    <dgm:cxn modelId="{F4711A9D-B270-4E88-8F9A-549BB2C7C280}" srcId="{3622D147-EDCE-4DB5-B7DB-F4B539C7AEEC}" destId="{718FD691-D16D-491B-A6E2-22A8A3C78FA1}" srcOrd="0" destOrd="0" parTransId="{7E07C1D6-BAE5-4A11-A0C5-585A199BEC13}" sibTransId="{BDFC3E83-2275-4478-9EE2-6D03EF078AA0}"/>
    <dgm:cxn modelId="{F2FAC3DC-C12F-460C-B151-6052B07BD288}" type="presOf" srcId="{CBA02EB2-39F7-41CF-95D5-AFC8A353C6DD}" destId="{880FE489-657A-4318-BA90-25472B737038}" srcOrd="0" destOrd="0" presId="urn:microsoft.com/office/officeart/2005/8/layout/vList2"/>
    <dgm:cxn modelId="{AD04B89D-A997-4C3C-BC2D-9336473FD3FD}" type="presParOf" srcId="{C9EF99E8-0950-4725-9429-22C6A9D068C5}" destId="{E1905B93-C780-4A89-BAB8-91A5FE65852F}" srcOrd="0" destOrd="0" presId="urn:microsoft.com/office/officeart/2005/8/layout/vList2"/>
    <dgm:cxn modelId="{1A5C1E67-5A22-44B4-9FE6-E2B0D7A13ECE}" type="presParOf" srcId="{C9EF99E8-0950-4725-9429-22C6A9D068C5}" destId="{79DCE1F7-C9FF-4385-A48A-4AD926893075}" srcOrd="1" destOrd="0" presId="urn:microsoft.com/office/officeart/2005/8/layout/vList2"/>
    <dgm:cxn modelId="{3482F17C-7832-4F21-80E4-DDA79D234B80}" type="presParOf" srcId="{C9EF99E8-0950-4725-9429-22C6A9D068C5}" destId="{C17B1382-73AC-4694-98A4-802DD94F521C}" srcOrd="2" destOrd="0" presId="urn:microsoft.com/office/officeart/2005/8/layout/vList2"/>
    <dgm:cxn modelId="{35C3CDC1-D817-4F6E-B461-06802AE055E7}" type="presParOf" srcId="{C9EF99E8-0950-4725-9429-22C6A9D068C5}" destId="{6FADDFDA-F5C6-4D91-AFF2-6B430D128EC4}" srcOrd="3" destOrd="0" presId="urn:microsoft.com/office/officeart/2005/8/layout/vList2"/>
    <dgm:cxn modelId="{714A6D27-A56F-47B5-9FB1-C2D6CC4664DE}" type="presParOf" srcId="{C9EF99E8-0950-4725-9429-22C6A9D068C5}" destId="{3B600B49-B716-40D3-8B2E-9AA44DCD6CDE}" srcOrd="4" destOrd="0" presId="urn:microsoft.com/office/officeart/2005/8/layout/vList2"/>
    <dgm:cxn modelId="{565CD15B-5FBE-4CB6-B4D4-16585A34EAE6}" type="presParOf" srcId="{C9EF99E8-0950-4725-9429-22C6A9D068C5}" destId="{D204941B-947E-405E-A2DD-ECB4367D0B1D}" srcOrd="5" destOrd="0" presId="urn:microsoft.com/office/officeart/2005/8/layout/vList2"/>
    <dgm:cxn modelId="{EACF2CF0-755E-4D32-B3F0-64730F3E490C}" type="presParOf" srcId="{C9EF99E8-0950-4725-9429-22C6A9D068C5}" destId="{880FE489-657A-4318-BA90-25472B73703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0383B6-A687-4C70-A156-2A223A583E25}"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B02664CC-FD1B-4E65-85D9-486DFDF1A14F}">
      <dgm:prSet phldrT="[Text]"/>
      <dgm:spPr/>
      <dgm:t>
        <a:bodyPr/>
        <a:lstStyle/>
        <a:p>
          <a:r>
            <a:rPr lang="en-US"/>
            <a:t>Configure Microsoft Entra ID roles</a:t>
          </a:r>
        </a:p>
      </dgm:t>
    </dgm:pt>
    <dgm:pt modelId="{9F8AB065-50A2-4309-99F4-B8EC73AED62C}" type="parTrans" cxnId="{5F8A8B42-59E4-4029-990B-FA418140DB1A}">
      <dgm:prSet/>
      <dgm:spPr/>
      <dgm:t>
        <a:bodyPr/>
        <a:lstStyle/>
        <a:p>
          <a:endParaRPr lang="en-US"/>
        </a:p>
      </dgm:t>
    </dgm:pt>
    <dgm:pt modelId="{E92865D3-807A-4524-BA7A-A5297FAED711}" type="sibTrans" cxnId="{5F8A8B42-59E4-4029-990B-FA418140DB1A}">
      <dgm:prSet/>
      <dgm:spPr/>
      <dgm:t>
        <a:bodyPr/>
        <a:lstStyle/>
        <a:p>
          <a:endParaRPr lang="en-US"/>
        </a:p>
      </dgm:t>
    </dgm:pt>
    <dgm:pt modelId="{B8382F22-E261-4A85-8CF8-20BAB49DEBF9}">
      <dgm:prSet phldrT="[Text]"/>
      <dgm:spPr/>
      <dgm:t>
        <a:bodyPr/>
        <a:lstStyle/>
        <a:p>
          <a:r>
            <a:rPr lang="en-US"/>
            <a:t>Give eligible assignments</a:t>
          </a:r>
        </a:p>
      </dgm:t>
    </dgm:pt>
    <dgm:pt modelId="{5F157035-A14C-48CD-92CE-5809F8C72006}" type="parTrans" cxnId="{A5163CDD-097B-4280-9A42-182B15419CE6}">
      <dgm:prSet/>
      <dgm:spPr/>
      <dgm:t>
        <a:bodyPr/>
        <a:lstStyle/>
        <a:p>
          <a:endParaRPr lang="en-US"/>
        </a:p>
      </dgm:t>
    </dgm:pt>
    <dgm:pt modelId="{47E7A7F4-BA57-48D7-8BBA-8F9618934FB1}" type="sibTrans" cxnId="{A5163CDD-097B-4280-9A42-182B15419CE6}">
      <dgm:prSet/>
      <dgm:spPr/>
      <dgm:t>
        <a:bodyPr/>
        <a:lstStyle/>
        <a:p>
          <a:endParaRPr lang="en-US"/>
        </a:p>
      </dgm:t>
    </dgm:pt>
    <dgm:pt modelId="{FD2E4316-4D6E-4EA3-A747-86624C232058}">
      <dgm:prSet/>
      <dgm:spPr/>
      <dgm:t>
        <a:bodyPr/>
        <a:lstStyle/>
        <a:p>
          <a:r>
            <a:rPr lang="en-US" baseline="0"/>
            <a:t>Allow eligible users to activate their Azure roles just-in-time</a:t>
          </a:r>
          <a:endParaRPr lang="en-US"/>
        </a:p>
      </dgm:t>
    </dgm:pt>
    <dgm:pt modelId="{95A76881-841D-404B-A0C9-3F5DD39AB2FF}" type="parTrans" cxnId="{3CE7F1CE-6A1F-4AD1-816B-E12F47FA170B}">
      <dgm:prSet/>
      <dgm:spPr/>
      <dgm:t>
        <a:bodyPr/>
        <a:lstStyle/>
        <a:p>
          <a:endParaRPr lang="en-US"/>
        </a:p>
      </dgm:t>
    </dgm:pt>
    <dgm:pt modelId="{97C95264-C057-484C-B197-CFF9882CFB51}" type="sibTrans" cxnId="{3CE7F1CE-6A1F-4AD1-816B-E12F47FA170B}">
      <dgm:prSet/>
      <dgm:spPr/>
      <dgm:t>
        <a:bodyPr/>
        <a:lstStyle/>
        <a:p>
          <a:endParaRPr lang="en-US"/>
        </a:p>
      </dgm:t>
    </dgm:pt>
    <dgm:pt modelId="{E5946AD1-8AC4-41CC-8156-7C1388F6756D}">
      <dgm:prSet/>
      <dgm:spPr/>
      <dgm:t>
        <a:bodyPr/>
        <a:lstStyle/>
        <a:p>
          <a:r>
            <a:rPr lang="en-US" baseline="0"/>
            <a:t>Select the resource you want to manage</a:t>
          </a:r>
          <a:endParaRPr lang="en-US"/>
        </a:p>
      </dgm:t>
    </dgm:pt>
    <dgm:pt modelId="{FAEFACAB-F7D9-485E-BE88-D380CFB5F158}" type="parTrans" cxnId="{C1DEAA78-D0D1-48C5-A519-1E87DFE753F1}">
      <dgm:prSet/>
      <dgm:spPr/>
      <dgm:t>
        <a:bodyPr/>
        <a:lstStyle/>
        <a:p>
          <a:endParaRPr lang="en-US"/>
        </a:p>
      </dgm:t>
    </dgm:pt>
    <dgm:pt modelId="{BB74E69D-600E-451F-B486-BA0057F992D5}" type="sibTrans" cxnId="{C1DEAA78-D0D1-48C5-A519-1E87DFE753F1}">
      <dgm:prSet/>
      <dgm:spPr/>
      <dgm:t>
        <a:bodyPr/>
        <a:lstStyle/>
        <a:p>
          <a:endParaRPr lang="en-US"/>
        </a:p>
      </dgm:t>
    </dgm:pt>
    <dgm:pt modelId="{4C5F7C70-3741-4FA9-A6B2-9C8717818AD8}">
      <dgm:prSet/>
      <dgm:spPr/>
      <dgm:t>
        <a:bodyPr/>
        <a:lstStyle/>
        <a:p>
          <a:r>
            <a:rPr lang="en-US" baseline="0"/>
            <a:t>Review settings and PIM policies</a:t>
          </a:r>
          <a:endParaRPr lang="en-US"/>
        </a:p>
      </dgm:t>
    </dgm:pt>
    <dgm:pt modelId="{9AC4C99E-1A4F-4C29-9799-C943C8C7AB2A}" type="parTrans" cxnId="{7F012AF7-A016-495B-BE53-A7F742E42B9A}">
      <dgm:prSet/>
      <dgm:spPr/>
      <dgm:t>
        <a:bodyPr/>
        <a:lstStyle/>
        <a:p>
          <a:endParaRPr lang="en-US"/>
        </a:p>
      </dgm:t>
    </dgm:pt>
    <dgm:pt modelId="{5D5EAE54-C6A1-4B2C-B5DB-D974E8D0C79B}" type="sibTrans" cxnId="{7F012AF7-A016-495B-BE53-A7F742E42B9A}">
      <dgm:prSet/>
      <dgm:spPr/>
      <dgm:t>
        <a:bodyPr/>
        <a:lstStyle/>
        <a:p>
          <a:endParaRPr lang="en-US"/>
        </a:p>
      </dgm:t>
    </dgm:pt>
    <dgm:pt modelId="{AB5BC57E-2E78-46BF-B0A8-C58B04747190}">
      <dgm:prSet/>
      <dgm:spPr/>
      <dgm:t>
        <a:bodyPr/>
        <a:lstStyle/>
        <a:p>
          <a:r>
            <a:rPr lang="en-US" baseline="0"/>
            <a:t>Configure settings like:  </a:t>
          </a:r>
          <a:endParaRPr lang="en-US"/>
        </a:p>
      </dgm:t>
    </dgm:pt>
    <dgm:pt modelId="{784DE0F8-8FC7-4956-8802-2BEE07D175DC}" type="parTrans" cxnId="{6CD790B5-2657-42FE-948A-39991C57810F}">
      <dgm:prSet/>
      <dgm:spPr/>
      <dgm:t>
        <a:bodyPr/>
        <a:lstStyle/>
        <a:p>
          <a:endParaRPr lang="en-US"/>
        </a:p>
      </dgm:t>
    </dgm:pt>
    <dgm:pt modelId="{D2524161-3D49-467F-BEA9-B8E481D1891D}" type="sibTrans" cxnId="{6CD790B5-2657-42FE-948A-39991C57810F}">
      <dgm:prSet/>
      <dgm:spPr/>
      <dgm:t>
        <a:bodyPr/>
        <a:lstStyle/>
        <a:p>
          <a:endParaRPr lang="en-US"/>
        </a:p>
      </dgm:t>
    </dgm:pt>
    <dgm:pt modelId="{4EA846B0-6A77-48C5-AB02-0712C9248D2F}">
      <dgm:prSet/>
      <dgm:spPr/>
      <dgm:t>
        <a:bodyPr/>
        <a:lstStyle/>
        <a:p>
          <a:pPr>
            <a:buFont typeface="Wingdings" panose="05000000000000000000" pitchFamily="2" charset="2"/>
            <a:buChar char="ü"/>
          </a:pPr>
          <a:r>
            <a:rPr lang="en-US" baseline="0"/>
            <a:t>Activation max duration </a:t>
          </a:r>
          <a:endParaRPr lang="en-US"/>
        </a:p>
      </dgm:t>
    </dgm:pt>
    <dgm:pt modelId="{D18620F3-EC15-4168-98AA-98A238E3EB90}" type="parTrans" cxnId="{FF75A20D-5FEF-41D6-B31E-C0D445480D2A}">
      <dgm:prSet/>
      <dgm:spPr/>
      <dgm:t>
        <a:bodyPr/>
        <a:lstStyle/>
        <a:p>
          <a:endParaRPr lang="en-US"/>
        </a:p>
      </dgm:t>
    </dgm:pt>
    <dgm:pt modelId="{747939AD-2928-4376-8B33-C9AE621B2412}" type="sibTrans" cxnId="{FF75A20D-5FEF-41D6-B31E-C0D445480D2A}">
      <dgm:prSet/>
      <dgm:spPr/>
      <dgm:t>
        <a:bodyPr/>
        <a:lstStyle/>
        <a:p>
          <a:endParaRPr lang="en-US"/>
        </a:p>
      </dgm:t>
    </dgm:pt>
    <dgm:pt modelId="{35BF13F5-AD04-47C4-91DE-6A0CE1982298}">
      <dgm:prSet/>
      <dgm:spPr/>
      <dgm:t>
        <a:bodyPr/>
        <a:lstStyle/>
        <a:p>
          <a:pPr>
            <a:buFont typeface="Wingdings" panose="05000000000000000000" pitchFamily="2" charset="2"/>
            <a:buChar char="ü"/>
          </a:pPr>
          <a:r>
            <a:rPr lang="en-US" baseline="0"/>
            <a:t>MFA on activation</a:t>
          </a:r>
          <a:endParaRPr lang="en-US"/>
        </a:p>
      </dgm:t>
    </dgm:pt>
    <dgm:pt modelId="{376B5469-338E-4148-B2D1-4E37F5E76D60}" type="parTrans" cxnId="{FAB0A3D8-B64F-47C7-9A02-E8D1F261413F}">
      <dgm:prSet/>
      <dgm:spPr/>
      <dgm:t>
        <a:bodyPr/>
        <a:lstStyle/>
        <a:p>
          <a:endParaRPr lang="en-US"/>
        </a:p>
      </dgm:t>
    </dgm:pt>
    <dgm:pt modelId="{72F3B92E-3C27-4BED-AC06-056A2A159250}" type="sibTrans" cxnId="{FAB0A3D8-B64F-47C7-9A02-E8D1F261413F}">
      <dgm:prSet/>
      <dgm:spPr/>
      <dgm:t>
        <a:bodyPr/>
        <a:lstStyle/>
        <a:p>
          <a:endParaRPr lang="en-US"/>
        </a:p>
      </dgm:t>
    </dgm:pt>
    <dgm:pt modelId="{8A37618B-14A5-4BFA-B2A4-8557CA48BF39}">
      <dgm:prSet/>
      <dgm:spPr/>
      <dgm:t>
        <a:bodyPr/>
        <a:lstStyle/>
        <a:p>
          <a:pPr>
            <a:buFont typeface="Wingdings" panose="05000000000000000000" pitchFamily="2" charset="2"/>
            <a:buChar char="ü"/>
          </a:pPr>
          <a:r>
            <a:rPr lang="en-US" baseline="0"/>
            <a:t>Require conditional access authentication context</a:t>
          </a:r>
          <a:endParaRPr lang="en-US"/>
        </a:p>
      </dgm:t>
    </dgm:pt>
    <dgm:pt modelId="{D71BD8D3-E825-4765-947E-AAD94B9F67D3}" type="parTrans" cxnId="{66EDF02C-EC1C-4FEB-902B-5C082EEBD016}">
      <dgm:prSet/>
      <dgm:spPr/>
      <dgm:t>
        <a:bodyPr/>
        <a:lstStyle/>
        <a:p>
          <a:endParaRPr lang="en-US"/>
        </a:p>
      </dgm:t>
    </dgm:pt>
    <dgm:pt modelId="{FEA7DBE9-DCA3-401F-B600-C3231020FD5B}" type="sibTrans" cxnId="{66EDF02C-EC1C-4FEB-902B-5C082EEBD016}">
      <dgm:prSet/>
      <dgm:spPr/>
      <dgm:t>
        <a:bodyPr/>
        <a:lstStyle/>
        <a:p>
          <a:endParaRPr lang="en-US"/>
        </a:p>
      </dgm:t>
    </dgm:pt>
    <dgm:pt modelId="{73B6DE88-9844-4A3E-BBC2-62B78372A96A}">
      <dgm:prSet/>
      <dgm:spPr/>
      <dgm:t>
        <a:bodyPr/>
        <a:lstStyle/>
        <a:p>
          <a:pPr>
            <a:buFont typeface="Wingdings" panose="05000000000000000000" pitchFamily="2" charset="2"/>
            <a:buChar char="ü"/>
          </a:pPr>
          <a:r>
            <a:rPr lang="en-US" baseline="0"/>
            <a:t>Require justification</a:t>
          </a:r>
          <a:endParaRPr lang="en-US"/>
        </a:p>
      </dgm:t>
    </dgm:pt>
    <dgm:pt modelId="{8843B820-C538-4750-9A40-4EA70F3D9509}" type="parTrans" cxnId="{9D02B38B-A5D3-40EA-AF01-01B0D71F92DB}">
      <dgm:prSet/>
      <dgm:spPr/>
      <dgm:t>
        <a:bodyPr/>
        <a:lstStyle/>
        <a:p>
          <a:endParaRPr lang="en-US"/>
        </a:p>
      </dgm:t>
    </dgm:pt>
    <dgm:pt modelId="{31CCE014-2318-4201-AD30-C9C6F99728A9}" type="sibTrans" cxnId="{9D02B38B-A5D3-40EA-AF01-01B0D71F92DB}">
      <dgm:prSet/>
      <dgm:spPr/>
      <dgm:t>
        <a:bodyPr/>
        <a:lstStyle/>
        <a:p>
          <a:endParaRPr lang="en-US"/>
        </a:p>
      </dgm:t>
    </dgm:pt>
    <dgm:pt modelId="{3135579D-D6CE-472D-AD8F-BD40047C9FB7}">
      <dgm:prSet/>
      <dgm:spPr/>
      <dgm:t>
        <a:bodyPr/>
        <a:lstStyle/>
        <a:p>
          <a:pPr>
            <a:buFont typeface="Wingdings" panose="05000000000000000000" pitchFamily="2" charset="2"/>
            <a:buChar char="ü"/>
          </a:pPr>
          <a:r>
            <a:rPr lang="en-US" baseline="0"/>
            <a:t>Require ticket information </a:t>
          </a:r>
          <a:endParaRPr lang="en-US"/>
        </a:p>
      </dgm:t>
    </dgm:pt>
    <dgm:pt modelId="{E60D8D1E-DDE0-4A1F-8F3C-C21D2C844226}" type="parTrans" cxnId="{018EB061-E22F-4795-B0C8-95BBF4262853}">
      <dgm:prSet/>
      <dgm:spPr/>
      <dgm:t>
        <a:bodyPr/>
        <a:lstStyle/>
        <a:p>
          <a:endParaRPr lang="en-US"/>
        </a:p>
      </dgm:t>
    </dgm:pt>
    <dgm:pt modelId="{367197AF-E569-46D1-864B-33559D8CB317}" type="sibTrans" cxnId="{018EB061-E22F-4795-B0C8-95BBF4262853}">
      <dgm:prSet/>
      <dgm:spPr/>
      <dgm:t>
        <a:bodyPr/>
        <a:lstStyle/>
        <a:p>
          <a:endParaRPr lang="en-US"/>
        </a:p>
      </dgm:t>
    </dgm:pt>
    <dgm:pt modelId="{15AF1A95-2060-4ED3-BF01-BA04478E94EC}">
      <dgm:prSet/>
      <dgm:spPr/>
      <dgm:t>
        <a:bodyPr/>
        <a:lstStyle/>
        <a:p>
          <a:pPr>
            <a:buFont typeface="Wingdings" panose="05000000000000000000" pitchFamily="2" charset="2"/>
            <a:buChar char="ü"/>
          </a:pPr>
          <a:r>
            <a:rPr lang="en-US" baseline="0"/>
            <a:t>Require approval </a:t>
          </a:r>
          <a:endParaRPr lang="en-US"/>
        </a:p>
      </dgm:t>
    </dgm:pt>
    <dgm:pt modelId="{87F98C36-92DF-4212-B7CD-4F7DC282D0F4}" type="parTrans" cxnId="{3DE39ED0-D33F-4FB7-B381-5B8C42CD6E78}">
      <dgm:prSet/>
      <dgm:spPr/>
      <dgm:t>
        <a:bodyPr/>
        <a:lstStyle/>
        <a:p>
          <a:endParaRPr lang="en-US"/>
        </a:p>
      </dgm:t>
    </dgm:pt>
    <dgm:pt modelId="{DCE1E59D-2981-4F02-B8E4-2DF457DFB0B2}" type="sibTrans" cxnId="{3DE39ED0-D33F-4FB7-B381-5B8C42CD6E78}">
      <dgm:prSet/>
      <dgm:spPr/>
      <dgm:t>
        <a:bodyPr/>
        <a:lstStyle/>
        <a:p>
          <a:endParaRPr lang="en-US"/>
        </a:p>
      </dgm:t>
    </dgm:pt>
    <dgm:pt modelId="{68D4AF04-9C08-4987-968D-E7BF8506EB4C}">
      <dgm:prSet/>
      <dgm:spPr/>
      <dgm:t>
        <a:bodyPr/>
        <a:lstStyle/>
        <a:p>
          <a:pPr>
            <a:buFont typeface="Wingdings" panose="05000000000000000000" pitchFamily="2" charset="2"/>
            <a:buChar char="ü"/>
          </a:pPr>
          <a:r>
            <a:rPr lang="en-US" baseline="0"/>
            <a:t>Assignment duration</a:t>
          </a:r>
          <a:endParaRPr lang="en-US"/>
        </a:p>
      </dgm:t>
    </dgm:pt>
    <dgm:pt modelId="{2C2FF755-6D90-461C-AAC2-14C54E9EFC88}" type="parTrans" cxnId="{AD732ABE-4EFD-4228-B39A-C696617FA38F}">
      <dgm:prSet/>
      <dgm:spPr/>
      <dgm:t>
        <a:bodyPr/>
        <a:lstStyle/>
        <a:p>
          <a:endParaRPr lang="en-US"/>
        </a:p>
      </dgm:t>
    </dgm:pt>
    <dgm:pt modelId="{A1CC8378-52CD-43FF-8E48-90AB4A789F9C}" type="sibTrans" cxnId="{AD732ABE-4EFD-4228-B39A-C696617FA38F}">
      <dgm:prSet/>
      <dgm:spPr/>
      <dgm:t>
        <a:bodyPr/>
        <a:lstStyle/>
        <a:p>
          <a:endParaRPr lang="en-US"/>
        </a:p>
      </dgm:t>
    </dgm:pt>
    <dgm:pt modelId="{7B0D6FEF-2DA5-4604-9FDF-2F9FD49A04E5}">
      <dgm:prSet phldrT="[Text]"/>
      <dgm:spPr/>
      <dgm:t>
        <a:bodyPr/>
        <a:lstStyle/>
        <a:p>
          <a:r>
            <a:rPr lang="en-US" baseline="0"/>
            <a:t>For those who may require to elevate to a privileged Microsoft Entra ID role</a:t>
          </a:r>
          <a:endParaRPr lang="en-US"/>
        </a:p>
      </dgm:t>
    </dgm:pt>
    <dgm:pt modelId="{B1AB9C2D-2F17-4EDD-BEEC-E434BFA63223}" type="parTrans" cxnId="{19E058ED-3022-4572-9801-341EA6ADB9D7}">
      <dgm:prSet/>
      <dgm:spPr/>
      <dgm:t>
        <a:bodyPr/>
        <a:lstStyle/>
        <a:p>
          <a:endParaRPr lang="en-US"/>
        </a:p>
      </dgm:t>
    </dgm:pt>
    <dgm:pt modelId="{6C699545-2B2B-41AA-9BC7-B07681B44045}" type="sibTrans" cxnId="{19E058ED-3022-4572-9801-341EA6ADB9D7}">
      <dgm:prSet/>
      <dgm:spPr/>
      <dgm:t>
        <a:bodyPr/>
        <a:lstStyle/>
        <a:p>
          <a:endParaRPr lang="en-US"/>
        </a:p>
      </dgm:t>
    </dgm:pt>
    <dgm:pt modelId="{5C3E3BF8-D642-4639-A515-5B212F22F8BA}">
      <dgm:prSet/>
      <dgm:spPr/>
      <dgm:t>
        <a:bodyPr/>
        <a:lstStyle/>
        <a:p>
          <a:r>
            <a:rPr lang="en-US" baseline="0"/>
            <a:t>Users can activate their eligible roles through Microsoft Entra portal -&gt; My roles</a:t>
          </a:r>
          <a:endParaRPr lang="en-US"/>
        </a:p>
      </dgm:t>
    </dgm:pt>
    <dgm:pt modelId="{6E5C3E6C-5A79-456C-B4A0-40FACF81EDAC}" type="parTrans" cxnId="{C1735189-4D69-4461-AF2F-471642DF0713}">
      <dgm:prSet/>
      <dgm:spPr/>
      <dgm:t>
        <a:bodyPr/>
        <a:lstStyle/>
        <a:p>
          <a:endParaRPr lang="en-US"/>
        </a:p>
      </dgm:t>
    </dgm:pt>
    <dgm:pt modelId="{5D75FD80-CB97-4D76-9B52-D45C39053D46}" type="sibTrans" cxnId="{C1735189-4D69-4461-AF2F-471642DF0713}">
      <dgm:prSet/>
      <dgm:spPr/>
      <dgm:t>
        <a:bodyPr/>
        <a:lstStyle/>
        <a:p>
          <a:endParaRPr lang="en-US"/>
        </a:p>
      </dgm:t>
    </dgm:pt>
    <dgm:pt modelId="{E32CA1D3-A553-4B3D-8E30-8A389ECE432F}" type="pres">
      <dgm:prSet presAssocID="{240383B6-A687-4C70-A156-2A223A583E25}" presName="linear" presStyleCnt="0">
        <dgm:presLayoutVars>
          <dgm:dir/>
          <dgm:animLvl val="lvl"/>
          <dgm:resizeHandles val="exact"/>
        </dgm:presLayoutVars>
      </dgm:prSet>
      <dgm:spPr/>
    </dgm:pt>
    <dgm:pt modelId="{CC41C96B-D671-4966-BDAD-E39ED4AF601D}" type="pres">
      <dgm:prSet presAssocID="{B02664CC-FD1B-4E65-85D9-486DFDF1A14F}" presName="parentLin" presStyleCnt="0"/>
      <dgm:spPr/>
    </dgm:pt>
    <dgm:pt modelId="{82C917DE-D046-4263-A21C-870E699C3C38}" type="pres">
      <dgm:prSet presAssocID="{B02664CC-FD1B-4E65-85D9-486DFDF1A14F}" presName="parentLeftMargin" presStyleLbl="node1" presStyleIdx="0" presStyleCnt="3"/>
      <dgm:spPr/>
    </dgm:pt>
    <dgm:pt modelId="{99EA7212-925A-49B6-9699-E3A8450F427C}" type="pres">
      <dgm:prSet presAssocID="{B02664CC-FD1B-4E65-85D9-486DFDF1A14F}" presName="parentText" presStyleLbl="node1" presStyleIdx="0" presStyleCnt="3">
        <dgm:presLayoutVars>
          <dgm:chMax val="0"/>
          <dgm:bulletEnabled val="1"/>
        </dgm:presLayoutVars>
      </dgm:prSet>
      <dgm:spPr/>
    </dgm:pt>
    <dgm:pt modelId="{2827EE41-280C-47AA-9D4E-B05E9F03F592}" type="pres">
      <dgm:prSet presAssocID="{B02664CC-FD1B-4E65-85D9-486DFDF1A14F}" presName="negativeSpace" presStyleCnt="0"/>
      <dgm:spPr/>
    </dgm:pt>
    <dgm:pt modelId="{E01D6301-6392-40BC-BB61-100F8570E337}" type="pres">
      <dgm:prSet presAssocID="{B02664CC-FD1B-4E65-85D9-486DFDF1A14F}" presName="childText" presStyleLbl="conFgAcc1" presStyleIdx="0" presStyleCnt="3">
        <dgm:presLayoutVars>
          <dgm:bulletEnabled val="1"/>
        </dgm:presLayoutVars>
      </dgm:prSet>
      <dgm:spPr/>
    </dgm:pt>
    <dgm:pt modelId="{39B75CCA-8E26-4B68-97BB-4A6E3993D38A}" type="pres">
      <dgm:prSet presAssocID="{E92865D3-807A-4524-BA7A-A5297FAED711}" presName="spaceBetweenRectangles" presStyleCnt="0"/>
      <dgm:spPr/>
    </dgm:pt>
    <dgm:pt modelId="{155A1E54-8FF8-4738-99BC-59415E0E5829}" type="pres">
      <dgm:prSet presAssocID="{B8382F22-E261-4A85-8CF8-20BAB49DEBF9}" presName="parentLin" presStyleCnt="0"/>
      <dgm:spPr/>
    </dgm:pt>
    <dgm:pt modelId="{96178684-DD68-4CE5-AE2B-7DE82C1C14E5}" type="pres">
      <dgm:prSet presAssocID="{B8382F22-E261-4A85-8CF8-20BAB49DEBF9}" presName="parentLeftMargin" presStyleLbl="node1" presStyleIdx="0" presStyleCnt="3"/>
      <dgm:spPr/>
    </dgm:pt>
    <dgm:pt modelId="{48353A8F-2010-4A8C-8589-8E1646C5B52B}" type="pres">
      <dgm:prSet presAssocID="{B8382F22-E261-4A85-8CF8-20BAB49DEBF9}" presName="parentText" presStyleLbl="node1" presStyleIdx="1" presStyleCnt="3">
        <dgm:presLayoutVars>
          <dgm:chMax val="0"/>
          <dgm:bulletEnabled val="1"/>
        </dgm:presLayoutVars>
      </dgm:prSet>
      <dgm:spPr/>
    </dgm:pt>
    <dgm:pt modelId="{BDF2AA31-B17F-40CA-801E-EDC721862955}" type="pres">
      <dgm:prSet presAssocID="{B8382F22-E261-4A85-8CF8-20BAB49DEBF9}" presName="negativeSpace" presStyleCnt="0"/>
      <dgm:spPr/>
    </dgm:pt>
    <dgm:pt modelId="{9B654384-1D50-48B8-B233-5211E7B3D0D6}" type="pres">
      <dgm:prSet presAssocID="{B8382F22-E261-4A85-8CF8-20BAB49DEBF9}" presName="childText" presStyleLbl="conFgAcc1" presStyleIdx="1" presStyleCnt="3">
        <dgm:presLayoutVars>
          <dgm:bulletEnabled val="1"/>
        </dgm:presLayoutVars>
      </dgm:prSet>
      <dgm:spPr/>
    </dgm:pt>
    <dgm:pt modelId="{D276EE49-EAAD-40C5-8835-986542C426CF}" type="pres">
      <dgm:prSet presAssocID="{47E7A7F4-BA57-48D7-8BBA-8F9618934FB1}" presName="spaceBetweenRectangles" presStyleCnt="0"/>
      <dgm:spPr/>
    </dgm:pt>
    <dgm:pt modelId="{F7E9B0E6-E22D-45F4-A469-E4324AF4A99A}" type="pres">
      <dgm:prSet presAssocID="{FD2E4316-4D6E-4EA3-A747-86624C232058}" presName="parentLin" presStyleCnt="0"/>
      <dgm:spPr/>
    </dgm:pt>
    <dgm:pt modelId="{B442B860-30E5-431B-8A03-22D718FD5548}" type="pres">
      <dgm:prSet presAssocID="{FD2E4316-4D6E-4EA3-A747-86624C232058}" presName="parentLeftMargin" presStyleLbl="node1" presStyleIdx="1" presStyleCnt="3"/>
      <dgm:spPr/>
    </dgm:pt>
    <dgm:pt modelId="{7AECA705-3ACC-4D8A-8B1D-3736D585E3CC}" type="pres">
      <dgm:prSet presAssocID="{FD2E4316-4D6E-4EA3-A747-86624C232058}" presName="parentText" presStyleLbl="node1" presStyleIdx="2" presStyleCnt="3">
        <dgm:presLayoutVars>
          <dgm:chMax val="0"/>
          <dgm:bulletEnabled val="1"/>
        </dgm:presLayoutVars>
      </dgm:prSet>
      <dgm:spPr/>
    </dgm:pt>
    <dgm:pt modelId="{C6B389E6-FB3A-4FC5-BE40-D474691A3F35}" type="pres">
      <dgm:prSet presAssocID="{FD2E4316-4D6E-4EA3-A747-86624C232058}" presName="negativeSpace" presStyleCnt="0"/>
      <dgm:spPr/>
    </dgm:pt>
    <dgm:pt modelId="{AF80B6FE-9812-4061-B4A9-B4D6797A98A0}" type="pres">
      <dgm:prSet presAssocID="{FD2E4316-4D6E-4EA3-A747-86624C232058}" presName="childText" presStyleLbl="conFgAcc1" presStyleIdx="2" presStyleCnt="3">
        <dgm:presLayoutVars>
          <dgm:bulletEnabled val="1"/>
        </dgm:presLayoutVars>
      </dgm:prSet>
      <dgm:spPr/>
    </dgm:pt>
  </dgm:ptLst>
  <dgm:cxnLst>
    <dgm:cxn modelId="{7D53DE07-9405-4C14-AB4C-1EA36DBE7E74}" type="presOf" srcId="{240383B6-A687-4C70-A156-2A223A583E25}" destId="{E32CA1D3-A553-4B3D-8E30-8A389ECE432F}" srcOrd="0" destOrd="0" presId="urn:microsoft.com/office/officeart/2005/8/layout/list1"/>
    <dgm:cxn modelId="{8D130F08-EDEF-45F3-93DE-E95978B4DFCE}" type="presOf" srcId="{4C5F7C70-3741-4FA9-A6B2-9C8717818AD8}" destId="{E01D6301-6392-40BC-BB61-100F8570E337}" srcOrd="0" destOrd="1" presId="urn:microsoft.com/office/officeart/2005/8/layout/list1"/>
    <dgm:cxn modelId="{61971808-BC48-4BD1-8F57-E2E031B2372E}" type="presOf" srcId="{5C3E3BF8-D642-4639-A515-5B212F22F8BA}" destId="{AF80B6FE-9812-4061-B4A9-B4D6797A98A0}" srcOrd="0" destOrd="0" presId="urn:microsoft.com/office/officeart/2005/8/layout/list1"/>
    <dgm:cxn modelId="{3DF8B409-492F-41FC-A427-976B4DEFAEEC}" type="presOf" srcId="{3135579D-D6CE-472D-AD8F-BD40047C9FB7}" destId="{E01D6301-6392-40BC-BB61-100F8570E337}" srcOrd="0" destOrd="7" presId="urn:microsoft.com/office/officeart/2005/8/layout/list1"/>
    <dgm:cxn modelId="{FF75A20D-5FEF-41D6-B31E-C0D445480D2A}" srcId="{AB5BC57E-2E78-46BF-B0A8-C58B04747190}" destId="{4EA846B0-6A77-48C5-AB02-0712C9248D2F}" srcOrd="0" destOrd="0" parTransId="{D18620F3-EC15-4168-98AA-98A238E3EB90}" sibTransId="{747939AD-2928-4376-8B33-C9AE621B2412}"/>
    <dgm:cxn modelId="{EFD34614-CB62-48EE-BF8B-F209551BC552}" type="presOf" srcId="{E5946AD1-8AC4-41CC-8156-7C1388F6756D}" destId="{E01D6301-6392-40BC-BB61-100F8570E337}" srcOrd="0" destOrd="0" presId="urn:microsoft.com/office/officeart/2005/8/layout/list1"/>
    <dgm:cxn modelId="{2BEE2325-432D-4EA6-BAEA-A964FD89B778}" type="presOf" srcId="{B8382F22-E261-4A85-8CF8-20BAB49DEBF9}" destId="{96178684-DD68-4CE5-AE2B-7DE82C1C14E5}" srcOrd="0" destOrd="0" presId="urn:microsoft.com/office/officeart/2005/8/layout/list1"/>
    <dgm:cxn modelId="{08489C29-504F-4802-B762-77E1B6942B8B}" type="presOf" srcId="{B02664CC-FD1B-4E65-85D9-486DFDF1A14F}" destId="{82C917DE-D046-4263-A21C-870E699C3C38}" srcOrd="0" destOrd="0" presId="urn:microsoft.com/office/officeart/2005/8/layout/list1"/>
    <dgm:cxn modelId="{5462012A-05C2-46EC-93F0-E64B656C66AA}" type="presOf" srcId="{15AF1A95-2060-4ED3-BF01-BA04478E94EC}" destId="{E01D6301-6392-40BC-BB61-100F8570E337}" srcOrd="0" destOrd="8" presId="urn:microsoft.com/office/officeart/2005/8/layout/list1"/>
    <dgm:cxn modelId="{66EDF02C-EC1C-4FEB-902B-5C082EEBD016}" srcId="{AB5BC57E-2E78-46BF-B0A8-C58B04747190}" destId="{8A37618B-14A5-4BFA-B2A4-8557CA48BF39}" srcOrd="2" destOrd="0" parTransId="{D71BD8D3-E825-4765-947E-AAD94B9F67D3}" sibTransId="{FEA7DBE9-DCA3-401F-B600-C3231020FD5B}"/>
    <dgm:cxn modelId="{018EB061-E22F-4795-B0C8-95BBF4262853}" srcId="{AB5BC57E-2E78-46BF-B0A8-C58B04747190}" destId="{3135579D-D6CE-472D-AD8F-BD40047C9FB7}" srcOrd="4" destOrd="0" parTransId="{E60D8D1E-DDE0-4A1F-8F3C-C21D2C844226}" sibTransId="{367197AF-E569-46D1-864B-33559D8CB317}"/>
    <dgm:cxn modelId="{5F8A8B42-59E4-4029-990B-FA418140DB1A}" srcId="{240383B6-A687-4C70-A156-2A223A583E25}" destId="{B02664CC-FD1B-4E65-85D9-486DFDF1A14F}" srcOrd="0" destOrd="0" parTransId="{9F8AB065-50A2-4309-99F4-B8EC73AED62C}" sibTransId="{E92865D3-807A-4524-BA7A-A5297FAED711}"/>
    <dgm:cxn modelId="{C0BC8148-587B-4729-B972-676EC37F73D7}" type="presOf" srcId="{AB5BC57E-2E78-46BF-B0A8-C58B04747190}" destId="{E01D6301-6392-40BC-BB61-100F8570E337}" srcOrd="0" destOrd="2" presId="urn:microsoft.com/office/officeart/2005/8/layout/list1"/>
    <dgm:cxn modelId="{6872A14A-3BC1-4AB5-B15F-B171FF777BD2}" type="presOf" srcId="{FD2E4316-4D6E-4EA3-A747-86624C232058}" destId="{B442B860-30E5-431B-8A03-22D718FD5548}" srcOrd="0" destOrd="0" presId="urn:microsoft.com/office/officeart/2005/8/layout/list1"/>
    <dgm:cxn modelId="{F101A04D-FFFF-4CA2-B5A7-00B811E6300B}" type="presOf" srcId="{68D4AF04-9C08-4987-968D-E7BF8506EB4C}" destId="{E01D6301-6392-40BC-BB61-100F8570E337}" srcOrd="0" destOrd="9" presId="urn:microsoft.com/office/officeart/2005/8/layout/list1"/>
    <dgm:cxn modelId="{F3BFAC55-01B3-4419-A622-BAE8FC9DD403}" type="presOf" srcId="{8A37618B-14A5-4BFA-B2A4-8557CA48BF39}" destId="{E01D6301-6392-40BC-BB61-100F8570E337}" srcOrd="0" destOrd="5" presId="urn:microsoft.com/office/officeart/2005/8/layout/list1"/>
    <dgm:cxn modelId="{C1DEAA78-D0D1-48C5-A519-1E87DFE753F1}" srcId="{B02664CC-FD1B-4E65-85D9-486DFDF1A14F}" destId="{E5946AD1-8AC4-41CC-8156-7C1388F6756D}" srcOrd="0" destOrd="0" parTransId="{FAEFACAB-F7D9-485E-BE88-D380CFB5F158}" sibTransId="{BB74E69D-600E-451F-B486-BA0057F992D5}"/>
    <dgm:cxn modelId="{E6C2BA5A-8292-4818-8AA2-7C7227FCF134}" type="presOf" srcId="{FD2E4316-4D6E-4EA3-A747-86624C232058}" destId="{7AECA705-3ACC-4D8A-8B1D-3736D585E3CC}" srcOrd="1" destOrd="0" presId="urn:microsoft.com/office/officeart/2005/8/layout/list1"/>
    <dgm:cxn modelId="{C1735189-4D69-4461-AF2F-471642DF0713}" srcId="{FD2E4316-4D6E-4EA3-A747-86624C232058}" destId="{5C3E3BF8-D642-4639-A515-5B212F22F8BA}" srcOrd="0" destOrd="0" parTransId="{6E5C3E6C-5A79-456C-B4A0-40FACF81EDAC}" sibTransId="{5D75FD80-CB97-4D76-9B52-D45C39053D46}"/>
    <dgm:cxn modelId="{9D02B38B-A5D3-40EA-AF01-01B0D71F92DB}" srcId="{AB5BC57E-2E78-46BF-B0A8-C58B04747190}" destId="{73B6DE88-9844-4A3E-BBC2-62B78372A96A}" srcOrd="3" destOrd="0" parTransId="{8843B820-C538-4750-9A40-4EA70F3D9509}" sibTransId="{31CCE014-2318-4201-AD30-C9C6F99728A9}"/>
    <dgm:cxn modelId="{E270A796-71B7-49CB-A10F-6D4F7CC47F1F}" type="presOf" srcId="{B8382F22-E261-4A85-8CF8-20BAB49DEBF9}" destId="{48353A8F-2010-4A8C-8589-8E1646C5B52B}" srcOrd="1" destOrd="0" presId="urn:microsoft.com/office/officeart/2005/8/layout/list1"/>
    <dgm:cxn modelId="{4AB3A7A2-248D-45B1-9227-7A5963B6F4A0}" type="presOf" srcId="{35BF13F5-AD04-47C4-91DE-6A0CE1982298}" destId="{E01D6301-6392-40BC-BB61-100F8570E337}" srcOrd="0" destOrd="4" presId="urn:microsoft.com/office/officeart/2005/8/layout/list1"/>
    <dgm:cxn modelId="{6CD790B5-2657-42FE-948A-39991C57810F}" srcId="{B02664CC-FD1B-4E65-85D9-486DFDF1A14F}" destId="{AB5BC57E-2E78-46BF-B0A8-C58B04747190}" srcOrd="2" destOrd="0" parTransId="{784DE0F8-8FC7-4956-8802-2BEE07D175DC}" sibTransId="{D2524161-3D49-467F-BEA9-B8E481D1891D}"/>
    <dgm:cxn modelId="{AD732ABE-4EFD-4228-B39A-C696617FA38F}" srcId="{AB5BC57E-2E78-46BF-B0A8-C58B04747190}" destId="{68D4AF04-9C08-4987-968D-E7BF8506EB4C}" srcOrd="6" destOrd="0" parTransId="{2C2FF755-6D90-461C-AAC2-14C54E9EFC88}" sibTransId="{A1CC8378-52CD-43FF-8E48-90AB4A789F9C}"/>
    <dgm:cxn modelId="{3CE7F1CE-6A1F-4AD1-816B-E12F47FA170B}" srcId="{240383B6-A687-4C70-A156-2A223A583E25}" destId="{FD2E4316-4D6E-4EA3-A747-86624C232058}" srcOrd="2" destOrd="0" parTransId="{95A76881-841D-404B-A0C9-3F5DD39AB2FF}" sibTransId="{97C95264-C057-484C-B197-CFF9882CFB51}"/>
    <dgm:cxn modelId="{3DE39ED0-D33F-4FB7-B381-5B8C42CD6E78}" srcId="{AB5BC57E-2E78-46BF-B0A8-C58B04747190}" destId="{15AF1A95-2060-4ED3-BF01-BA04478E94EC}" srcOrd="5" destOrd="0" parTransId="{87F98C36-92DF-4212-B7CD-4F7DC282D0F4}" sibTransId="{DCE1E59D-2981-4F02-B8E4-2DF457DFB0B2}"/>
    <dgm:cxn modelId="{FAB0A3D8-B64F-47C7-9A02-E8D1F261413F}" srcId="{AB5BC57E-2E78-46BF-B0A8-C58B04747190}" destId="{35BF13F5-AD04-47C4-91DE-6A0CE1982298}" srcOrd="1" destOrd="0" parTransId="{376B5469-338E-4148-B2D1-4E37F5E76D60}" sibTransId="{72F3B92E-3C27-4BED-AC06-056A2A159250}"/>
    <dgm:cxn modelId="{81843BDB-5124-4487-B374-39E0D353F456}" type="presOf" srcId="{B02664CC-FD1B-4E65-85D9-486DFDF1A14F}" destId="{99EA7212-925A-49B6-9699-E3A8450F427C}" srcOrd="1" destOrd="0" presId="urn:microsoft.com/office/officeart/2005/8/layout/list1"/>
    <dgm:cxn modelId="{A5163CDD-097B-4280-9A42-182B15419CE6}" srcId="{240383B6-A687-4C70-A156-2A223A583E25}" destId="{B8382F22-E261-4A85-8CF8-20BAB49DEBF9}" srcOrd="1" destOrd="0" parTransId="{5F157035-A14C-48CD-92CE-5809F8C72006}" sibTransId="{47E7A7F4-BA57-48D7-8BBA-8F9618934FB1}"/>
    <dgm:cxn modelId="{6D7E9CDF-CB19-4978-880A-F6D1E6FF457B}" type="presOf" srcId="{4EA846B0-6A77-48C5-AB02-0712C9248D2F}" destId="{E01D6301-6392-40BC-BB61-100F8570E337}" srcOrd="0" destOrd="3" presId="urn:microsoft.com/office/officeart/2005/8/layout/list1"/>
    <dgm:cxn modelId="{125D20E3-76D9-4655-9734-223DBE57DA20}" type="presOf" srcId="{7B0D6FEF-2DA5-4604-9FDF-2F9FD49A04E5}" destId="{9B654384-1D50-48B8-B233-5211E7B3D0D6}" srcOrd="0" destOrd="0" presId="urn:microsoft.com/office/officeart/2005/8/layout/list1"/>
    <dgm:cxn modelId="{19E058ED-3022-4572-9801-341EA6ADB9D7}" srcId="{B8382F22-E261-4A85-8CF8-20BAB49DEBF9}" destId="{7B0D6FEF-2DA5-4604-9FDF-2F9FD49A04E5}" srcOrd="0" destOrd="0" parTransId="{B1AB9C2D-2F17-4EDD-BEEC-E434BFA63223}" sibTransId="{6C699545-2B2B-41AA-9BC7-B07681B44045}"/>
    <dgm:cxn modelId="{BEAA59EE-91FB-4DE5-9B23-CAE32926EDEB}" type="presOf" srcId="{73B6DE88-9844-4A3E-BBC2-62B78372A96A}" destId="{E01D6301-6392-40BC-BB61-100F8570E337}" srcOrd="0" destOrd="6" presId="urn:microsoft.com/office/officeart/2005/8/layout/list1"/>
    <dgm:cxn modelId="{7F012AF7-A016-495B-BE53-A7F742E42B9A}" srcId="{B02664CC-FD1B-4E65-85D9-486DFDF1A14F}" destId="{4C5F7C70-3741-4FA9-A6B2-9C8717818AD8}" srcOrd="1" destOrd="0" parTransId="{9AC4C99E-1A4F-4C29-9799-C943C8C7AB2A}" sibTransId="{5D5EAE54-C6A1-4B2C-B5DB-D974E8D0C79B}"/>
    <dgm:cxn modelId="{161B2128-1061-4B90-8146-73B964276994}" type="presParOf" srcId="{E32CA1D3-A553-4B3D-8E30-8A389ECE432F}" destId="{CC41C96B-D671-4966-BDAD-E39ED4AF601D}" srcOrd="0" destOrd="0" presId="urn:microsoft.com/office/officeart/2005/8/layout/list1"/>
    <dgm:cxn modelId="{410A97CD-47B8-4772-B7AB-8DE3BB2F61E5}" type="presParOf" srcId="{CC41C96B-D671-4966-BDAD-E39ED4AF601D}" destId="{82C917DE-D046-4263-A21C-870E699C3C38}" srcOrd="0" destOrd="0" presId="urn:microsoft.com/office/officeart/2005/8/layout/list1"/>
    <dgm:cxn modelId="{9CD9C41E-A374-4ED1-B4E3-674559546075}" type="presParOf" srcId="{CC41C96B-D671-4966-BDAD-E39ED4AF601D}" destId="{99EA7212-925A-49B6-9699-E3A8450F427C}" srcOrd="1" destOrd="0" presId="urn:microsoft.com/office/officeart/2005/8/layout/list1"/>
    <dgm:cxn modelId="{D9FF12D3-64D3-416F-B7BC-2E456A5C3BA5}" type="presParOf" srcId="{E32CA1D3-A553-4B3D-8E30-8A389ECE432F}" destId="{2827EE41-280C-47AA-9D4E-B05E9F03F592}" srcOrd="1" destOrd="0" presId="urn:microsoft.com/office/officeart/2005/8/layout/list1"/>
    <dgm:cxn modelId="{FA0BF4C9-CFE7-4FDA-BE7E-21AC25DC1CF6}" type="presParOf" srcId="{E32CA1D3-A553-4B3D-8E30-8A389ECE432F}" destId="{E01D6301-6392-40BC-BB61-100F8570E337}" srcOrd="2" destOrd="0" presId="urn:microsoft.com/office/officeart/2005/8/layout/list1"/>
    <dgm:cxn modelId="{AC30E2CF-B1FA-44EC-97FC-FDC0C4882457}" type="presParOf" srcId="{E32CA1D3-A553-4B3D-8E30-8A389ECE432F}" destId="{39B75CCA-8E26-4B68-97BB-4A6E3993D38A}" srcOrd="3" destOrd="0" presId="urn:microsoft.com/office/officeart/2005/8/layout/list1"/>
    <dgm:cxn modelId="{D356C033-C034-48AB-9AD6-FACEAA7E345E}" type="presParOf" srcId="{E32CA1D3-A553-4B3D-8E30-8A389ECE432F}" destId="{155A1E54-8FF8-4738-99BC-59415E0E5829}" srcOrd="4" destOrd="0" presId="urn:microsoft.com/office/officeart/2005/8/layout/list1"/>
    <dgm:cxn modelId="{5A15F0CD-7523-4C44-9B01-CDE7D5A8CF20}" type="presParOf" srcId="{155A1E54-8FF8-4738-99BC-59415E0E5829}" destId="{96178684-DD68-4CE5-AE2B-7DE82C1C14E5}" srcOrd="0" destOrd="0" presId="urn:microsoft.com/office/officeart/2005/8/layout/list1"/>
    <dgm:cxn modelId="{53A9BA49-B8AA-45A5-A839-879E7D25C057}" type="presParOf" srcId="{155A1E54-8FF8-4738-99BC-59415E0E5829}" destId="{48353A8F-2010-4A8C-8589-8E1646C5B52B}" srcOrd="1" destOrd="0" presId="urn:microsoft.com/office/officeart/2005/8/layout/list1"/>
    <dgm:cxn modelId="{86E49E7C-F21A-48DB-9AD1-9955B79586F1}" type="presParOf" srcId="{E32CA1D3-A553-4B3D-8E30-8A389ECE432F}" destId="{BDF2AA31-B17F-40CA-801E-EDC721862955}" srcOrd="5" destOrd="0" presId="urn:microsoft.com/office/officeart/2005/8/layout/list1"/>
    <dgm:cxn modelId="{B7A4C9E5-392C-479F-8CC9-A0BC3407455C}" type="presParOf" srcId="{E32CA1D3-A553-4B3D-8E30-8A389ECE432F}" destId="{9B654384-1D50-48B8-B233-5211E7B3D0D6}" srcOrd="6" destOrd="0" presId="urn:microsoft.com/office/officeart/2005/8/layout/list1"/>
    <dgm:cxn modelId="{B2D2B7EC-8FA2-4570-A5B6-9487A019CA73}" type="presParOf" srcId="{E32CA1D3-A553-4B3D-8E30-8A389ECE432F}" destId="{D276EE49-EAAD-40C5-8835-986542C426CF}" srcOrd="7" destOrd="0" presId="urn:microsoft.com/office/officeart/2005/8/layout/list1"/>
    <dgm:cxn modelId="{3F64457C-B37B-4ED1-A363-B8D2FC123C10}" type="presParOf" srcId="{E32CA1D3-A553-4B3D-8E30-8A389ECE432F}" destId="{F7E9B0E6-E22D-45F4-A469-E4324AF4A99A}" srcOrd="8" destOrd="0" presId="urn:microsoft.com/office/officeart/2005/8/layout/list1"/>
    <dgm:cxn modelId="{F1244FA2-6B87-4A2D-963C-F9579410001F}" type="presParOf" srcId="{F7E9B0E6-E22D-45F4-A469-E4324AF4A99A}" destId="{B442B860-30E5-431B-8A03-22D718FD5548}" srcOrd="0" destOrd="0" presId="urn:microsoft.com/office/officeart/2005/8/layout/list1"/>
    <dgm:cxn modelId="{7633AFC8-F7C4-4594-B6E4-D29F845B286F}" type="presParOf" srcId="{F7E9B0E6-E22D-45F4-A469-E4324AF4A99A}" destId="{7AECA705-3ACC-4D8A-8B1D-3736D585E3CC}" srcOrd="1" destOrd="0" presId="urn:microsoft.com/office/officeart/2005/8/layout/list1"/>
    <dgm:cxn modelId="{6030F375-C6F9-476B-967F-05AF76F364AD}" type="presParOf" srcId="{E32CA1D3-A553-4B3D-8E30-8A389ECE432F}" destId="{C6B389E6-FB3A-4FC5-BE40-D474691A3F35}" srcOrd="9" destOrd="0" presId="urn:microsoft.com/office/officeart/2005/8/layout/list1"/>
    <dgm:cxn modelId="{648E40D0-B44C-4D84-A70A-0ABE95E02698}" type="presParOf" srcId="{E32CA1D3-A553-4B3D-8E30-8A389ECE432F}" destId="{AF80B6FE-9812-4061-B4A9-B4D6797A98A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AA1D4B-611B-4990-B50D-BF0691F6CA84}" type="doc">
      <dgm:prSet loTypeId="urn:microsoft.com/office/officeart/2005/8/layout/list1" loCatId="list" qsTypeId="urn:microsoft.com/office/officeart/2005/8/quickstyle/simple5" qsCatId="simple" csTypeId="urn:microsoft.com/office/officeart/2005/8/colors/accent3_2" csCatId="accent3" phldr="1"/>
      <dgm:spPr/>
      <dgm:t>
        <a:bodyPr/>
        <a:lstStyle/>
        <a:p>
          <a:endParaRPr lang="en-US"/>
        </a:p>
      </dgm:t>
    </dgm:pt>
    <dgm:pt modelId="{DAA0F815-699C-49BB-B408-AA4E02D2AF4A}">
      <dgm:prSet/>
      <dgm:spPr/>
      <dgm:t>
        <a:bodyPr/>
        <a:lstStyle/>
        <a:p>
          <a:r>
            <a:rPr lang="en-US" baseline="0"/>
            <a:t>Discover Azure resources</a:t>
          </a:r>
          <a:endParaRPr lang="en-US"/>
        </a:p>
      </dgm:t>
    </dgm:pt>
    <dgm:pt modelId="{5BFE9A2A-47F9-4029-8139-7EEAA43482EB}" type="parTrans" cxnId="{0FD9D9C0-3D59-4396-9E2E-7566691420A7}">
      <dgm:prSet/>
      <dgm:spPr/>
      <dgm:t>
        <a:bodyPr/>
        <a:lstStyle/>
        <a:p>
          <a:endParaRPr lang="en-US"/>
        </a:p>
      </dgm:t>
    </dgm:pt>
    <dgm:pt modelId="{BAD8FFBB-F23D-453D-B708-1A17E76D8B53}" type="sibTrans" cxnId="{0FD9D9C0-3D59-4396-9E2E-7566691420A7}">
      <dgm:prSet/>
      <dgm:spPr/>
      <dgm:t>
        <a:bodyPr/>
        <a:lstStyle/>
        <a:p>
          <a:endParaRPr lang="en-US"/>
        </a:p>
      </dgm:t>
    </dgm:pt>
    <dgm:pt modelId="{B04A5FF7-7211-4E08-9C74-08DE7702BEDE}">
      <dgm:prSet/>
      <dgm:spPr/>
      <dgm:t>
        <a:bodyPr/>
        <a:lstStyle/>
        <a:p>
          <a:r>
            <a:rPr lang="en-US" baseline="0"/>
            <a:t>If this is the first time , go to </a:t>
          </a:r>
          <a:r>
            <a:rPr lang="en-US" b="1" baseline="0"/>
            <a:t>Entra portal -&gt; PIM -&gt; Azure resources -&gt; Discover resources</a:t>
          </a:r>
          <a:endParaRPr lang="en-US" b="1"/>
        </a:p>
      </dgm:t>
    </dgm:pt>
    <dgm:pt modelId="{08EC3694-07D8-44C0-BB0B-51141A255217}" type="parTrans" cxnId="{469EAC99-CB0D-47CA-B360-EFAE4FEEAD89}">
      <dgm:prSet/>
      <dgm:spPr/>
      <dgm:t>
        <a:bodyPr/>
        <a:lstStyle/>
        <a:p>
          <a:endParaRPr lang="en-US"/>
        </a:p>
      </dgm:t>
    </dgm:pt>
    <dgm:pt modelId="{8834AD77-17A0-42B3-BFAB-EE38B6760A3D}" type="sibTrans" cxnId="{469EAC99-CB0D-47CA-B360-EFAE4FEEAD89}">
      <dgm:prSet/>
      <dgm:spPr/>
      <dgm:t>
        <a:bodyPr/>
        <a:lstStyle/>
        <a:p>
          <a:endParaRPr lang="en-US"/>
        </a:p>
      </dgm:t>
    </dgm:pt>
    <dgm:pt modelId="{57F536F1-0458-442D-A6ED-40E546E085FB}">
      <dgm:prSet/>
      <dgm:spPr/>
      <dgm:t>
        <a:bodyPr/>
        <a:lstStyle/>
        <a:p>
          <a:r>
            <a:rPr lang="en-US" baseline="0"/>
            <a:t>After discovery is complete , select any unmanaged resource that you wish to manage under PIM</a:t>
          </a:r>
          <a:endParaRPr lang="en-US"/>
        </a:p>
      </dgm:t>
    </dgm:pt>
    <dgm:pt modelId="{7FBA2FC3-B1B8-426A-B92D-56E62E3DDC92}" type="parTrans" cxnId="{594A9C9A-A192-4F3C-8961-B6CEF6C3E5DC}">
      <dgm:prSet/>
      <dgm:spPr/>
      <dgm:t>
        <a:bodyPr/>
        <a:lstStyle/>
        <a:p>
          <a:endParaRPr lang="en-US"/>
        </a:p>
      </dgm:t>
    </dgm:pt>
    <dgm:pt modelId="{79637E1B-8805-499B-9D9D-E5E91D199F19}" type="sibTrans" cxnId="{594A9C9A-A192-4F3C-8961-B6CEF6C3E5DC}">
      <dgm:prSet/>
      <dgm:spPr/>
      <dgm:t>
        <a:bodyPr/>
        <a:lstStyle/>
        <a:p>
          <a:endParaRPr lang="en-US"/>
        </a:p>
      </dgm:t>
    </dgm:pt>
    <dgm:pt modelId="{12A64621-01D6-415B-9291-666A50D4E8E0}">
      <dgm:prSet/>
      <dgm:spPr/>
      <dgm:t>
        <a:bodyPr/>
        <a:lstStyle/>
        <a:p>
          <a:r>
            <a:rPr lang="en-US" baseline="0"/>
            <a:t>Configure Azure role settings</a:t>
          </a:r>
          <a:endParaRPr lang="en-US"/>
        </a:p>
      </dgm:t>
    </dgm:pt>
    <dgm:pt modelId="{A7DC33AA-29B5-4435-917C-5407EAE1326D}" type="parTrans" cxnId="{E878E00E-80A9-46DC-905B-9E0985324160}">
      <dgm:prSet/>
      <dgm:spPr/>
      <dgm:t>
        <a:bodyPr/>
        <a:lstStyle/>
        <a:p>
          <a:endParaRPr lang="en-US"/>
        </a:p>
      </dgm:t>
    </dgm:pt>
    <dgm:pt modelId="{9C014FD7-C727-4A34-91EE-A8A7BAD7EA04}" type="sibTrans" cxnId="{E878E00E-80A9-46DC-905B-9E0985324160}">
      <dgm:prSet/>
      <dgm:spPr/>
      <dgm:t>
        <a:bodyPr/>
        <a:lstStyle/>
        <a:p>
          <a:endParaRPr lang="en-US"/>
        </a:p>
      </dgm:t>
    </dgm:pt>
    <dgm:pt modelId="{20BF192F-5845-4485-87B8-A621F4F725E6}">
      <dgm:prSet/>
      <dgm:spPr/>
      <dgm:t>
        <a:bodyPr/>
        <a:lstStyle/>
        <a:p>
          <a:r>
            <a:rPr lang="en-US" baseline="0"/>
            <a:t>Select the resource you want to manage</a:t>
          </a:r>
          <a:endParaRPr lang="en-US"/>
        </a:p>
      </dgm:t>
    </dgm:pt>
    <dgm:pt modelId="{156F0CBE-968C-42FA-9F41-479584652C61}" type="parTrans" cxnId="{BCB83036-3CB8-49CD-918A-C888999CF338}">
      <dgm:prSet/>
      <dgm:spPr/>
      <dgm:t>
        <a:bodyPr/>
        <a:lstStyle/>
        <a:p>
          <a:endParaRPr lang="en-US"/>
        </a:p>
      </dgm:t>
    </dgm:pt>
    <dgm:pt modelId="{2EE25583-B3A0-4A31-A0D4-B19D8F371DDF}" type="sibTrans" cxnId="{BCB83036-3CB8-49CD-918A-C888999CF338}">
      <dgm:prSet/>
      <dgm:spPr/>
      <dgm:t>
        <a:bodyPr/>
        <a:lstStyle/>
        <a:p>
          <a:endParaRPr lang="en-US"/>
        </a:p>
      </dgm:t>
    </dgm:pt>
    <dgm:pt modelId="{E4369834-ABB4-44C8-8F9B-310BF8F255FD}">
      <dgm:prSet/>
      <dgm:spPr/>
      <dgm:t>
        <a:bodyPr/>
        <a:lstStyle/>
        <a:p>
          <a:r>
            <a:rPr lang="en-US" baseline="0"/>
            <a:t>Review settings and PIM policies</a:t>
          </a:r>
          <a:endParaRPr lang="en-US"/>
        </a:p>
      </dgm:t>
    </dgm:pt>
    <dgm:pt modelId="{AD4CC5FB-FA0E-4493-99DC-73667DAFCD8C}" type="parTrans" cxnId="{F591860F-A6E6-4F4B-A527-1618CF0AED1F}">
      <dgm:prSet/>
      <dgm:spPr/>
      <dgm:t>
        <a:bodyPr/>
        <a:lstStyle/>
        <a:p>
          <a:endParaRPr lang="en-US"/>
        </a:p>
      </dgm:t>
    </dgm:pt>
    <dgm:pt modelId="{D06E10D8-8398-4F0B-A977-CEAA68C23E3F}" type="sibTrans" cxnId="{F591860F-A6E6-4F4B-A527-1618CF0AED1F}">
      <dgm:prSet/>
      <dgm:spPr/>
      <dgm:t>
        <a:bodyPr/>
        <a:lstStyle/>
        <a:p>
          <a:endParaRPr lang="en-US"/>
        </a:p>
      </dgm:t>
    </dgm:pt>
    <dgm:pt modelId="{62B94E6D-C42C-4F60-BE77-729091C9F5F1}">
      <dgm:prSet/>
      <dgm:spPr/>
      <dgm:t>
        <a:bodyPr/>
        <a:lstStyle/>
        <a:p>
          <a:r>
            <a:rPr lang="en-US" baseline="0"/>
            <a:t>Configure settings like:  </a:t>
          </a:r>
          <a:endParaRPr lang="en-US"/>
        </a:p>
      </dgm:t>
    </dgm:pt>
    <dgm:pt modelId="{E243EE08-8223-4819-82BA-1F24EC686997}" type="parTrans" cxnId="{BBC698E2-298D-4F3A-BA11-3CC7B89D7C5D}">
      <dgm:prSet/>
      <dgm:spPr/>
      <dgm:t>
        <a:bodyPr/>
        <a:lstStyle/>
        <a:p>
          <a:endParaRPr lang="en-US"/>
        </a:p>
      </dgm:t>
    </dgm:pt>
    <dgm:pt modelId="{F58C89CC-CC17-48B8-8610-15B4EBDDB065}" type="sibTrans" cxnId="{BBC698E2-298D-4F3A-BA11-3CC7B89D7C5D}">
      <dgm:prSet/>
      <dgm:spPr/>
      <dgm:t>
        <a:bodyPr/>
        <a:lstStyle/>
        <a:p>
          <a:endParaRPr lang="en-US"/>
        </a:p>
      </dgm:t>
    </dgm:pt>
    <dgm:pt modelId="{09518DEA-4937-4FB1-894B-E5CB91D670AE}">
      <dgm:prSet/>
      <dgm:spPr/>
      <dgm:t>
        <a:bodyPr/>
        <a:lstStyle/>
        <a:p>
          <a:pPr>
            <a:buFont typeface="Wingdings" panose="05000000000000000000" pitchFamily="2" charset="2"/>
            <a:buChar char="ü"/>
          </a:pPr>
          <a:r>
            <a:rPr lang="en-US" baseline="0"/>
            <a:t>Activation max duration </a:t>
          </a:r>
          <a:endParaRPr lang="en-US"/>
        </a:p>
      </dgm:t>
    </dgm:pt>
    <dgm:pt modelId="{7B09E126-856E-4BAE-A4F6-0B7D6716D1C2}" type="parTrans" cxnId="{B0DDCE7D-F8A7-4F88-8C17-82F7D3514D5B}">
      <dgm:prSet/>
      <dgm:spPr/>
      <dgm:t>
        <a:bodyPr/>
        <a:lstStyle/>
        <a:p>
          <a:endParaRPr lang="en-US"/>
        </a:p>
      </dgm:t>
    </dgm:pt>
    <dgm:pt modelId="{E5110CCA-B063-425D-AD8D-747EAE17F9A2}" type="sibTrans" cxnId="{B0DDCE7D-F8A7-4F88-8C17-82F7D3514D5B}">
      <dgm:prSet/>
      <dgm:spPr/>
      <dgm:t>
        <a:bodyPr/>
        <a:lstStyle/>
        <a:p>
          <a:endParaRPr lang="en-US"/>
        </a:p>
      </dgm:t>
    </dgm:pt>
    <dgm:pt modelId="{DB44A7D8-B5FD-4316-AFEF-02503A6E6C22}">
      <dgm:prSet/>
      <dgm:spPr/>
      <dgm:t>
        <a:bodyPr/>
        <a:lstStyle/>
        <a:p>
          <a:pPr>
            <a:buFont typeface="Wingdings" panose="05000000000000000000" pitchFamily="2" charset="2"/>
            <a:buChar char="ü"/>
          </a:pPr>
          <a:r>
            <a:rPr lang="en-US" baseline="0"/>
            <a:t>MFA on activation</a:t>
          </a:r>
          <a:endParaRPr lang="en-US"/>
        </a:p>
      </dgm:t>
    </dgm:pt>
    <dgm:pt modelId="{C7362563-054A-4A00-A0E5-9BD17AB7C0E1}" type="parTrans" cxnId="{84EF8147-8980-4065-8B24-0284ABBF895F}">
      <dgm:prSet/>
      <dgm:spPr/>
      <dgm:t>
        <a:bodyPr/>
        <a:lstStyle/>
        <a:p>
          <a:endParaRPr lang="en-US"/>
        </a:p>
      </dgm:t>
    </dgm:pt>
    <dgm:pt modelId="{C8952AC5-F811-4D45-8943-04BA30D0EBBB}" type="sibTrans" cxnId="{84EF8147-8980-4065-8B24-0284ABBF895F}">
      <dgm:prSet/>
      <dgm:spPr/>
      <dgm:t>
        <a:bodyPr/>
        <a:lstStyle/>
        <a:p>
          <a:endParaRPr lang="en-US"/>
        </a:p>
      </dgm:t>
    </dgm:pt>
    <dgm:pt modelId="{C911E671-2173-4B7A-8466-6501FA979CFF}">
      <dgm:prSet/>
      <dgm:spPr/>
      <dgm:t>
        <a:bodyPr/>
        <a:lstStyle/>
        <a:p>
          <a:pPr>
            <a:buFont typeface="Wingdings" panose="05000000000000000000" pitchFamily="2" charset="2"/>
            <a:buChar char="ü"/>
          </a:pPr>
          <a:r>
            <a:rPr lang="en-US" baseline="0"/>
            <a:t>Require conditional access authentication context</a:t>
          </a:r>
          <a:endParaRPr lang="en-US"/>
        </a:p>
      </dgm:t>
    </dgm:pt>
    <dgm:pt modelId="{0C97A1F0-1648-4F2A-B1B2-FB47CE65DE84}" type="parTrans" cxnId="{11BABA90-9228-4281-AD8A-AC4BC0808392}">
      <dgm:prSet/>
      <dgm:spPr/>
      <dgm:t>
        <a:bodyPr/>
        <a:lstStyle/>
        <a:p>
          <a:endParaRPr lang="en-US"/>
        </a:p>
      </dgm:t>
    </dgm:pt>
    <dgm:pt modelId="{5990B599-85ED-428E-AB91-256CF4092B4C}" type="sibTrans" cxnId="{11BABA90-9228-4281-AD8A-AC4BC0808392}">
      <dgm:prSet/>
      <dgm:spPr/>
      <dgm:t>
        <a:bodyPr/>
        <a:lstStyle/>
        <a:p>
          <a:endParaRPr lang="en-US"/>
        </a:p>
      </dgm:t>
    </dgm:pt>
    <dgm:pt modelId="{55409919-0973-4833-AC27-57E36174018A}">
      <dgm:prSet/>
      <dgm:spPr/>
      <dgm:t>
        <a:bodyPr/>
        <a:lstStyle/>
        <a:p>
          <a:pPr>
            <a:buFont typeface="Wingdings" panose="05000000000000000000" pitchFamily="2" charset="2"/>
            <a:buChar char="ü"/>
          </a:pPr>
          <a:r>
            <a:rPr lang="en-US" baseline="0"/>
            <a:t>Require justification</a:t>
          </a:r>
          <a:endParaRPr lang="en-US"/>
        </a:p>
      </dgm:t>
    </dgm:pt>
    <dgm:pt modelId="{77B811A8-D3E1-464A-BA2A-A2CCBF196D41}" type="parTrans" cxnId="{93E073B3-E6B9-45EF-8EC9-C8D485DEC115}">
      <dgm:prSet/>
      <dgm:spPr/>
      <dgm:t>
        <a:bodyPr/>
        <a:lstStyle/>
        <a:p>
          <a:endParaRPr lang="en-US"/>
        </a:p>
      </dgm:t>
    </dgm:pt>
    <dgm:pt modelId="{A14443BA-2BE9-4668-B13C-13C878C263A1}" type="sibTrans" cxnId="{93E073B3-E6B9-45EF-8EC9-C8D485DEC115}">
      <dgm:prSet/>
      <dgm:spPr/>
      <dgm:t>
        <a:bodyPr/>
        <a:lstStyle/>
        <a:p>
          <a:endParaRPr lang="en-US"/>
        </a:p>
      </dgm:t>
    </dgm:pt>
    <dgm:pt modelId="{53777743-B584-4C45-9903-F0FEDD9485A0}">
      <dgm:prSet/>
      <dgm:spPr/>
      <dgm:t>
        <a:bodyPr/>
        <a:lstStyle/>
        <a:p>
          <a:pPr>
            <a:buFont typeface="Wingdings" panose="05000000000000000000" pitchFamily="2" charset="2"/>
            <a:buChar char="ü"/>
          </a:pPr>
          <a:r>
            <a:rPr lang="en-US" baseline="0"/>
            <a:t>Require ticket information </a:t>
          </a:r>
          <a:endParaRPr lang="en-US"/>
        </a:p>
      </dgm:t>
    </dgm:pt>
    <dgm:pt modelId="{0F95C413-D245-41A0-9CB7-65E6C59B474C}" type="parTrans" cxnId="{9201D9D0-C768-4D24-8508-8A1FE795F288}">
      <dgm:prSet/>
      <dgm:spPr/>
      <dgm:t>
        <a:bodyPr/>
        <a:lstStyle/>
        <a:p>
          <a:endParaRPr lang="en-US"/>
        </a:p>
      </dgm:t>
    </dgm:pt>
    <dgm:pt modelId="{75869655-18CE-4EC7-85CA-98E4C4AE4776}" type="sibTrans" cxnId="{9201D9D0-C768-4D24-8508-8A1FE795F288}">
      <dgm:prSet/>
      <dgm:spPr/>
      <dgm:t>
        <a:bodyPr/>
        <a:lstStyle/>
        <a:p>
          <a:endParaRPr lang="en-US"/>
        </a:p>
      </dgm:t>
    </dgm:pt>
    <dgm:pt modelId="{89BE0EF3-B0CA-402D-81C8-7064C1BABADB}">
      <dgm:prSet/>
      <dgm:spPr/>
      <dgm:t>
        <a:bodyPr/>
        <a:lstStyle/>
        <a:p>
          <a:pPr>
            <a:buFont typeface="Wingdings" panose="05000000000000000000" pitchFamily="2" charset="2"/>
            <a:buChar char="ü"/>
          </a:pPr>
          <a:r>
            <a:rPr lang="en-US" baseline="0"/>
            <a:t>Require approval </a:t>
          </a:r>
          <a:endParaRPr lang="en-US"/>
        </a:p>
      </dgm:t>
    </dgm:pt>
    <dgm:pt modelId="{3BBF5300-9A8E-4AE5-AF68-9782FC45946C}" type="parTrans" cxnId="{541674CC-1FD3-4A3B-9DC7-11158416E110}">
      <dgm:prSet/>
      <dgm:spPr/>
      <dgm:t>
        <a:bodyPr/>
        <a:lstStyle/>
        <a:p>
          <a:endParaRPr lang="en-US"/>
        </a:p>
      </dgm:t>
    </dgm:pt>
    <dgm:pt modelId="{CF88A8BB-DFC6-4542-9C91-D21D4ECDAE67}" type="sibTrans" cxnId="{541674CC-1FD3-4A3B-9DC7-11158416E110}">
      <dgm:prSet/>
      <dgm:spPr/>
      <dgm:t>
        <a:bodyPr/>
        <a:lstStyle/>
        <a:p>
          <a:endParaRPr lang="en-US"/>
        </a:p>
      </dgm:t>
    </dgm:pt>
    <dgm:pt modelId="{8CAD3CB3-57F3-4566-8675-429E7251BDD8}">
      <dgm:prSet/>
      <dgm:spPr/>
      <dgm:t>
        <a:bodyPr/>
        <a:lstStyle/>
        <a:p>
          <a:pPr>
            <a:buFont typeface="Wingdings" panose="05000000000000000000" pitchFamily="2" charset="2"/>
            <a:buChar char="ü"/>
          </a:pPr>
          <a:r>
            <a:rPr lang="en-US" baseline="0"/>
            <a:t>Assignment duration</a:t>
          </a:r>
          <a:endParaRPr lang="en-US"/>
        </a:p>
      </dgm:t>
    </dgm:pt>
    <dgm:pt modelId="{527B20F7-C8FD-45FB-99D6-FCF7404EEBF7}" type="parTrans" cxnId="{2DF2CB02-81C3-436C-AE9A-1863A7409F1D}">
      <dgm:prSet/>
      <dgm:spPr/>
      <dgm:t>
        <a:bodyPr/>
        <a:lstStyle/>
        <a:p>
          <a:endParaRPr lang="en-US"/>
        </a:p>
      </dgm:t>
    </dgm:pt>
    <dgm:pt modelId="{E589EDDF-7E2F-45DF-A8FB-948FFFBB74BD}" type="sibTrans" cxnId="{2DF2CB02-81C3-436C-AE9A-1863A7409F1D}">
      <dgm:prSet/>
      <dgm:spPr/>
      <dgm:t>
        <a:bodyPr/>
        <a:lstStyle/>
        <a:p>
          <a:endParaRPr lang="en-US"/>
        </a:p>
      </dgm:t>
    </dgm:pt>
    <dgm:pt modelId="{E4088C04-1E70-41AF-B493-DF36D67BD11C}" type="pres">
      <dgm:prSet presAssocID="{BBAA1D4B-611B-4990-B50D-BF0691F6CA84}" presName="linear" presStyleCnt="0">
        <dgm:presLayoutVars>
          <dgm:dir/>
          <dgm:animLvl val="lvl"/>
          <dgm:resizeHandles val="exact"/>
        </dgm:presLayoutVars>
      </dgm:prSet>
      <dgm:spPr/>
    </dgm:pt>
    <dgm:pt modelId="{B263EEAC-D28B-4316-BB22-F7BF493C4D8C}" type="pres">
      <dgm:prSet presAssocID="{DAA0F815-699C-49BB-B408-AA4E02D2AF4A}" presName="parentLin" presStyleCnt="0"/>
      <dgm:spPr/>
    </dgm:pt>
    <dgm:pt modelId="{AA088F2C-1006-4775-9237-300B8BC698A6}" type="pres">
      <dgm:prSet presAssocID="{DAA0F815-699C-49BB-B408-AA4E02D2AF4A}" presName="parentLeftMargin" presStyleLbl="node1" presStyleIdx="0" presStyleCnt="2"/>
      <dgm:spPr/>
    </dgm:pt>
    <dgm:pt modelId="{6F792203-02B4-42C7-A212-C6FEC7FB147E}" type="pres">
      <dgm:prSet presAssocID="{DAA0F815-699C-49BB-B408-AA4E02D2AF4A}" presName="parentText" presStyleLbl="node1" presStyleIdx="0" presStyleCnt="2">
        <dgm:presLayoutVars>
          <dgm:chMax val="0"/>
          <dgm:bulletEnabled val="1"/>
        </dgm:presLayoutVars>
      </dgm:prSet>
      <dgm:spPr/>
    </dgm:pt>
    <dgm:pt modelId="{52CD8296-7143-4627-BF16-B21D98240BF6}" type="pres">
      <dgm:prSet presAssocID="{DAA0F815-699C-49BB-B408-AA4E02D2AF4A}" presName="negativeSpace" presStyleCnt="0"/>
      <dgm:spPr/>
    </dgm:pt>
    <dgm:pt modelId="{C97386CC-C791-401C-B8C1-17AA3FEA19DD}" type="pres">
      <dgm:prSet presAssocID="{DAA0F815-699C-49BB-B408-AA4E02D2AF4A}" presName="childText" presStyleLbl="conFgAcc1" presStyleIdx="0" presStyleCnt="2">
        <dgm:presLayoutVars>
          <dgm:bulletEnabled val="1"/>
        </dgm:presLayoutVars>
      </dgm:prSet>
      <dgm:spPr/>
    </dgm:pt>
    <dgm:pt modelId="{325FC5A2-A280-4568-A824-380717DCB466}" type="pres">
      <dgm:prSet presAssocID="{BAD8FFBB-F23D-453D-B708-1A17E76D8B53}" presName="spaceBetweenRectangles" presStyleCnt="0"/>
      <dgm:spPr/>
    </dgm:pt>
    <dgm:pt modelId="{D50C2D45-46CF-4E27-B1F0-91210410973E}" type="pres">
      <dgm:prSet presAssocID="{12A64621-01D6-415B-9291-666A50D4E8E0}" presName="parentLin" presStyleCnt="0"/>
      <dgm:spPr/>
    </dgm:pt>
    <dgm:pt modelId="{E16FF2A8-5A5C-4774-BFD9-3AED0C536791}" type="pres">
      <dgm:prSet presAssocID="{12A64621-01D6-415B-9291-666A50D4E8E0}" presName="parentLeftMargin" presStyleLbl="node1" presStyleIdx="0" presStyleCnt="2"/>
      <dgm:spPr/>
    </dgm:pt>
    <dgm:pt modelId="{F2D88A27-ED1B-45FF-A4F0-1730DB056991}" type="pres">
      <dgm:prSet presAssocID="{12A64621-01D6-415B-9291-666A50D4E8E0}" presName="parentText" presStyleLbl="node1" presStyleIdx="1" presStyleCnt="2">
        <dgm:presLayoutVars>
          <dgm:chMax val="0"/>
          <dgm:bulletEnabled val="1"/>
        </dgm:presLayoutVars>
      </dgm:prSet>
      <dgm:spPr/>
    </dgm:pt>
    <dgm:pt modelId="{86799824-4482-42B7-80F7-99118010D281}" type="pres">
      <dgm:prSet presAssocID="{12A64621-01D6-415B-9291-666A50D4E8E0}" presName="negativeSpace" presStyleCnt="0"/>
      <dgm:spPr/>
    </dgm:pt>
    <dgm:pt modelId="{BDA55480-FB09-40F0-9B15-46FB9461FD80}" type="pres">
      <dgm:prSet presAssocID="{12A64621-01D6-415B-9291-666A50D4E8E0}" presName="childText" presStyleLbl="conFgAcc1" presStyleIdx="1" presStyleCnt="2">
        <dgm:presLayoutVars>
          <dgm:bulletEnabled val="1"/>
        </dgm:presLayoutVars>
      </dgm:prSet>
      <dgm:spPr/>
    </dgm:pt>
  </dgm:ptLst>
  <dgm:cxnLst>
    <dgm:cxn modelId="{2DF2CB02-81C3-436C-AE9A-1863A7409F1D}" srcId="{62B94E6D-C42C-4F60-BE77-729091C9F5F1}" destId="{8CAD3CB3-57F3-4566-8675-429E7251BDD8}" srcOrd="6" destOrd="0" parTransId="{527B20F7-C8FD-45FB-99D6-FCF7404EEBF7}" sibTransId="{E589EDDF-7E2F-45DF-A8FB-948FFFBB74BD}"/>
    <dgm:cxn modelId="{DD947D03-AFAD-472D-896A-9125DB7682A4}" type="presOf" srcId="{55409919-0973-4833-AC27-57E36174018A}" destId="{BDA55480-FB09-40F0-9B15-46FB9461FD80}" srcOrd="0" destOrd="6" presId="urn:microsoft.com/office/officeart/2005/8/layout/list1"/>
    <dgm:cxn modelId="{58A91209-1058-4CEE-BD3A-10F81F1078D2}" type="presOf" srcId="{57F536F1-0458-442D-A6ED-40E546E085FB}" destId="{C97386CC-C791-401C-B8C1-17AA3FEA19DD}" srcOrd="0" destOrd="1" presId="urn:microsoft.com/office/officeart/2005/8/layout/list1"/>
    <dgm:cxn modelId="{E878E00E-80A9-46DC-905B-9E0985324160}" srcId="{BBAA1D4B-611B-4990-B50D-BF0691F6CA84}" destId="{12A64621-01D6-415B-9291-666A50D4E8E0}" srcOrd="1" destOrd="0" parTransId="{A7DC33AA-29B5-4435-917C-5407EAE1326D}" sibTransId="{9C014FD7-C727-4A34-91EE-A8A7BAD7EA04}"/>
    <dgm:cxn modelId="{83AE470F-8874-4D69-9183-EFF2BB5ACEAE}" type="presOf" srcId="{DAA0F815-699C-49BB-B408-AA4E02D2AF4A}" destId="{6F792203-02B4-42C7-A212-C6FEC7FB147E}" srcOrd="1" destOrd="0" presId="urn:microsoft.com/office/officeart/2005/8/layout/list1"/>
    <dgm:cxn modelId="{F591860F-A6E6-4F4B-A527-1618CF0AED1F}" srcId="{12A64621-01D6-415B-9291-666A50D4E8E0}" destId="{E4369834-ABB4-44C8-8F9B-310BF8F255FD}" srcOrd="1" destOrd="0" parTransId="{AD4CC5FB-FA0E-4493-99DC-73667DAFCD8C}" sibTransId="{D06E10D8-8398-4F0B-A977-CEAA68C23E3F}"/>
    <dgm:cxn modelId="{FB93691B-DCB1-49A0-BDFB-99AFE789D39E}" type="presOf" srcId="{09518DEA-4937-4FB1-894B-E5CB91D670AE}" destId="{BDA55480-FB09-40F0-9B15-46FB9461FD80}" srcOrd="0" destOrd="3" presId="urn:microsoft.com/office/officeart/2005/8/layout/list1"/>
    <dgm:cxn modelId="{FD5F0122-47AF-4BF3-A8E6-C38AF112BBBA}" type="presOf" srcId="{B04A5FF7-7211-4E08-9C74-08DE7702BEDE}" destId="{C97386CC-C791-401C-B8C1-17AA3FEA19DD}" srcOrd="0" destOrd="0" presId="urn:microsoft.com/office/officeart/2005/8/layout/list1"/>
    <dgm:cxn modelId="{F266962B-DB87-4010-B3BC-59C1A773C6FD}" type="presOf" srcId="{20BF192F-5845-4485-87B8-A621F4F725E6}" destId="{BDA55480-FB09-40F0-9B15-46FB9461FD80}" srcOrd="0" destOrd="0" presId="urn:microsoft.com/office/officeart/2005/8/layout/list1"/>
    <dgm:cxn modelId="{BCB83036-3CB8-49CD-918A-C888999CF338}" srcId="{12A64621-01D6-415B-9291-666A50D4E8E0}" destId="{20BF192F-5845-4485-87B8-A621F4F725E6}" srcOrd="0" destOrd="0" parTransId="{156F0CBE-968C-42FA-9F41-479584652C61}" sibTransId="{2EE25583-B3A0-4A31-A0D4-B19D8F371DDF}"/>
    <dgm:cxn modelId="{74096543-AF6E-4A02-A899-CAAB64AFD42D}" type="presOf" srcId="{BBAA1D4B-611B-4990-B50D-BF0691F6CA84}" destId="{E4088C04-1E70-41AF-B493-DF36D67BD11C}" srcOrd="0" destOrd="0" presId="urn:microsoft.com/office/officeart/2005/8/layout/list1"/>
    <dgm:cxn modelId="{84EF8147-8980-4065-8B24-0284ABBF895F}" srcId="{62B94E6D-C42C-4F60-BE77-729091C9F5F1}" destId="{DB44A7D8-B5FD-4316-AFEF-02503A6E6C22}" srcOrd="1" destOrd="0" parTransId="{C7362563-054A-4A00-A0E5-9BD17AB7C0E1}" sibTransId="{C8952AC5-F811-4D45-8943-04BA30D0EBBB}"/>
    <dgm:cxn modelId="{4633A06F-BBD8-4A10-A0B4-A4C35CA3E8CA}" type="presOf" srcId="{C911E671-2173-4B7A-8466-6501FA979CFF}" destId="{BDA55480-FB09-40F0-9B15-46FB9461FD80}" srcOrd="0" destOrd="5" presId="urn:microsoft.com/office/officeart/2005/8/layout/list1"/>
    <dgm:cxn modelId="{FF67B16F-CF0E-4780-9F9E-01ADCF57CE3E}" type="presOf" srcId="{8CAD3CB3-57F3-4566-8675-429E7251BDD8}" destId="{BDA55480-FB09-40F0-9B15-46FB9461FD80}" srcOrd="0" destOrd="9" presId="urn:microsoft.com/office/officeart/2005/8/layout/list1"/>
    <dgm:cxn modelId="{41683376-009A-46AA-BDF7-4AD1EFEE41EB}" type="presOf" srcId="{12A64621-01D6-415B-9291-666A50D4E8E0}" destId="{E16FF2A8-5A5C-4774-BFD9-3AED0C536791}" srcOrd="0" destOrd="0" presId="urn:microsoft.com/office/officeart/2005/8/layout/list1"/>
    <dgm:cxn modelId="{FD160158-53F2-48B4-86C4-DD7F7AB8E806}" type="presOf" srcId="{62B94E6D-C42C-4F60-BE77-729091C9F5F1}" destId="{BDA55480-FB09-40F0-9B15-46FB9461FD80}" srcOrd="0" destOrd="2" presId="urn:microsoft.com/office/officeart/2005/8/layout/list1"/>
    <dgm:cxn modelId="{B0DDCE7D-F8A7-4F88-8C17-82F7D3514D5B}" srcId="{62B94E6D-C42C-4F60-BE77-729091C9F5F1}" destId="{09518DEA-4937-4FB1-894B-E5CB91D670AE}" srcOrd="0" destOrd="0" parTransId="{7B09E126-856E-4BAE-A4F6-0B7D6716D1C2}" sibTransId="{E5110CCA-B063-425D-AD8D-747EAE17F9A2}"/>
    <dgm:cxn modelId="{87B4FF8D-9AC5-4F9E-BCB6-A69DDE6383C0}" type="presOf" srcId="{DB44A7D8-B5FD-4316-AFEF-02503A6E6C22}" destId="{BDA55480-FB09-40F0-9B15-46FB9461FD80}" srcOrd="0" destOrd="4" presId="urn:microsoft.com/office/officeart/2005/8/layout/list1"/>
    <dgm:cxn modelId="{11BABA90-9228-4281-AD8A-AC4BC0808392}" srcId="{62B94E6D-C42C-4F60-BE77-729091C9F5F1}" destId="{C911E671-2173-4B7A-8466-6501FA979CFF}" srcOrd="2" destOrd="0" parTransId="{0C97A1F0-1648-4F2A-B1B2-FB47CE65DE84}" sibTransId="{5990B599-85ED-428E-AB91-256CF4092B4C}"/>
    <dgm:cxn modelId="{C4858697-18C0-4A3A-878B-92779E8CB912}" type="presOf" srcId="{53777743-B584-4C45-9903-F0FEDD9485A0}" destId="{BDA55480-FB09-40F0-9B15-46FB9461FD80}" srcOrd="0" destOrd="7" presId="urn:microsoft.com/office/officeart/2005/8/layout/list1"/>
    <dgm:cxn modelId="{469EAC99-CB0D-47CA-B360-EFAE4FEEAD89}" srcId="{DAA0F815-699C-49BB-B408-AA4E02D2AF4A}" destId="{B04A5FF7-7211-4E08-9C74-08DE7702BEDE}" srcOrd="0" destOrd="0" parTransId="{08EC3694-07D8-44C0-BB0B-51141A255217}" sibTransId="{8834AD77-17A0-42B3-BFAB-EE38B6760A3D}"/>
    <dgm:cxn modelId="{594A9C9A-A192-4F3C-8961-B6CEF6C3E5DC}" srcId="{DAA0F815-699C-49BB-B408-AA4E02D2AF4A}" destId="{57F536F1-0458-442D-A6ED-40E546E085FB}" srcOrd="1" destOrd="0" parTransId="{7FBA2FC3-B1B8-426A-B92D-56E62E3DDC92}" sibTransId="{79637E1B-8805-499B-9D9D-E5E91D199F19}"/>
    <dgm:cxn modelId="{804628A1-2584-412B-8094-55A423BA749E}" type="presOf" srcId="{12A64621-01D6-415B-9291-666A50D4E8E0}" destId="{F2D88A27-ED1B-45FF-A4F0-1730DB056991}" srcOrd="1" destOrd="0" presId="urn:microsoft.com/office/officeart/2005/8/layout/list1"/>
    <dgm:cxn modelId="{93E073B3-E6B9-45EF-8EC9-C8D485DEC115}" srcId="{62B94E6D-C42C-4F60-BE77-729091C9F5F1}" destId="{55409919-0973-4833-AC27-57E36174018A}" srcOrd="3" destOrd="0" parTransId="{77B811A8-D3E1-464A-BA2A-A2CCBF196D41}" sibTransId="{A14443BA-2BE9-4668-B13C-13C878C263A1}"/>
    <dgm:cxn modelId="{0FD9D9C0-3D59-4396-9E2E-7566691420A7}" srcId="{BBAA1D4B-611B-4990-B50D-BF0691F6CA84}" destId="{DAA0F815-699C-49BB-B408-AA4E02D2AF4A}" srcOrd="0" destOrd="0" parTransId="{5BFE9A2A-47F9-4029-8139-7EEAA43482EB}" sibTransId="{BAD8FFBB-F23D-453D-B708-1A17E76D8B53}"/>
    <dgm:cxn modelId="{03DC62C1-3686-4362-9BFF-4C7E17E9F53C}" type="presOf" srcId="{DAA0F815-699C-49BB-B408-AA4E02D2AF4A}" destId="{AA088F2C-1006-4775-9237-300B8BC698A6}" srcOrd="0" destOrd="0" presId="urn:microsoft.com/office/officeart/2005/8/layout/list1"/>
    <dgm:cxn modelId="{EFD427CC-F18A-4429-AC58-C170A21DFA64}" type="presOf" srcId="{89BE0EF3-B0CA-402D-81C8-7064C1BABADB}" destId="{BDA55480-FB09-40F0-9B15-46FB9461FD80}" srcOrd="0" destOrd="8" presId="urn:microsoft.com/office/officeart/2005/8/layout/list1"/>
    <dgm:cxn modelId="{541674CC-1FD3-4A3B-9DC7-11158416E110}" srcId="{62B94E6D-C42C-4F60-BE77-729091C9F5F1}" destId="{89BE0EF3-B0CA-402D-81C8-7064C1BABADB}" srcOrd="5" destOrd="0" parTransId="{3BBF5300-9A8E-4AE5-AF68-9782FC45946C}" sibTransId="{CF88A8BB-DFC6-4542-9C91-D21D4ECDAE67}"/>
    <dgm:cxn modelId="{9201D9D0-C768-4D24-8508-8A1FE795F288}" srcId="{62B94E6D-C42C-4F60-BE77-729091C9F5F1}" destId="{53777743-B584-4C45-9903-F0FEDD9485A0}" srcOrd="4" destOrd="0" parTransId="{0F95C413-D245-41A0-9CB7-65E6C59B474C}" sibTransId="{75869655-18CE-4EC7-85CA-98E4C4AE4776}"/>
    <dgm:cxn modelId="{BBC698E2-298D-4F3A-BA11-3CC7B89D7C5D}" srcId="{12A64621-01D6-415B-9291-666A50D4E8E0}" destId="{62B94E6D-C42C-4F60-BE77-729091C9F5F1}" srcOrd="2" destOrd="0" parTransId="{E243EE08-8223-4819-82BA-1F24EC686997}" sibTransId="{F58C89CC-CC17-48B8-8610-15B4EBDDB065}"/>
    <dgm:cxn modelId="{793104F5-716A-447E-8783-BB2B8E36794C}" type="presOf" srcId="{E4369834-ABB4-44C8-8F9B-310BF8F255FD}" destId="{BDA55480-FB09-40F0-9B15-46FB9461FD80}" srcOrd="0" destOrd="1" presId="urn:microsoft.com/office/officeart/2005/8/layout/list1"/>
    <dgm:cxn modelId="{8733DED7-052C-4EE9-AF0D-65BB5AD527A6}" type="presParOf" srcId="{E4088C04-1E70-41AF-B493-DF36D67BD11C}" destId="{B263EEAC-D28B-4316-BB22-F7BF493C4D8C}" srcOrd="0" destOrd="0" presId="urn:microsoft.com/office/officeart/2005/8/layout/list1"/>
    <dgm:cxn modelId="{08350F5E-D2AB-4887-8127-02233C71A87C}" type="presParOf" srcId="{B263EEAC-D28B-4316-BB22-F7BF493C4D8C}" destId="{AA088F2C-1006-4775-9237-300B8BC698A6}" srcOrd="0" destOrd="0" presId="urn:microsoft.com/office/officeart/2005/8/layout/list1"/>
    <dgm:cxn modelId="{F59D14B6-D341-4A84-A787-461DADEDC75E}" type="presParOf" srcId="{B263EEAC-D28B-4316-BB22-F7BF493C4D8C}" destId="{6F792203-02B4-42C7-A212-C6FEC7FB147E}" srcOrd="1" destOrd="0" presId="urn:microsoft.com/office/officeart/2005/8/layout/list1"/>
    <dgm:cxn modelId="{DA06A6DC-A46A-4E16-B88A-5549DCB427E2}" type="presParOf" srcId="{E4088C04-1E70-41AF-B493-DF36D67BD11C}" destId="{52CD8296-7143-4627-BF16-B21D98240BF6}" srcOrd="1" destOrd="0" presId="urn:microsoft.com/office/officeart/2005/8/layout/list1"/>
    <dgm:cxn modelId="{6CBE7E74-877E-424A-A73C-D3A064635C35}" type="presParOf" srcId="{E4088C04-1E70-41AF-B493-DF36D67BD11C}" destId="{C97386CC-C791-401C-B8C1-17AA3FEA19DD}" srcOrd="2" destOrd="0" presId="urn:microsoft.com/office/officeart/2005/8/layout/list1"/>
    <dgm:cxn modelId="{5BB19B94-DE2D-4255-B11D-CA4D52D689D6}" type="presParOf" srcId="{E4088C04-1E70-41AF-B493-DF36D67BD11C}" destId="{325FC5A2-A280-4568-A824-380717DCB466}" srcOrd="3" destOrd="0" presId="urn:microsoft.com/office/officeart/2005/8/layout/list1"/>
    <dgm:cxn modelId="{FAAF34DE-002D-49AE-9101-AC15CEC83DA0}" type="presParOf" srcId="{E4088C04-1E70-41AF-B493-DF36D67BD11C}" destId="{D50C2D45-46CF-4E27-B1F0-91210410973E}" srcOrd="4" destOrd="0" presId="urn:microsoft.com/office/officeart/2005/8/layout/list1"/>
    <dgm:cxn modelId="{F5DE6022-8F86-4214-8266-C36BBDA9ECA4}" type="presParOf" srcId="{D50C2D45-46CF-4E27-B1F0-91210410973E}" destId="{E16FF2A8-5A5C-4774-BFD9-3AED0C536791}" srcOrd="0" destOrd="0" presId="urn:microsoft.com/office/officeart/2005/8/layout/list1"/>
    <dgm:cxn modelId="{34B6B628-A94C-47DA-B217-08EDCDF97BB6}" type="presParOf" srcId="{D50C2D45-46CF-4E27-B1F0-91210410973E}" destId="{F2D88A27-ED1B-45FF-A4F0-1730DB056991}" srcOrd="1" destOrd="0" presId="urn:microsoft.com/office/officeart/2005/8/layout/list1"/>
    <dgm:cxn modelId="{06E9BE45-A38F-4A27-A0B2-D2787E4E92A9}" type="presParOf" srcId="{E4088C04-1E70-41AF-B493-DF36D67BD11C}" destId="{86799824-4482-42B7-80F7-99118010D281}" srcOrd="5" destOrd="0" presId="urn:microsoft.com/office/officeart/2005/8/layout/list1"/>
    <dgm:cxn modelId="{B9F98C74-0FA1-4CCA-9A75-D8ADEC88946F}" type="presParOf" srcId="{E4088C04-1E70-41AF-B493-DF36D67BD11C}" destId="{BDA55480-FB09-40F0-9B15-46FB9461FD8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A07F79-26BA-4C6D-BC76-433009FBE07F}" type="doc">
      <dgm:prSet loTypeId="urn:microsoft.com/office/officeart/2005/8/layout/list1" loCatId="list" qsTypeId="urn:microsoft.com/office/officeart/2005/8/quickstyle/simple1" qsCatId="simple" csTypeId="urn:microsoft.com/office/officeart/2005/8/colors/accent3_2" csCatId="accent3"/>
      <dgm:spPr/>
      <dgm:t>
        <a:bodyPr/>
        <a:lstStyle/>
        <a:p>
          <a:endParaRPr lang="en-US"/>
        </a:p>
      </dgm:t>
    </dgm:pt>
    <dgm:pt modelId="{3E638B23-8EDD-4550-AA25-746D618654C3}">
      <dgm:prSet/>
      <dgm:spPr/>
      <dgm:t>
        <a:bodyPr/>
        <a:lstStyle/>
        <a:p>
          <a:r>
            <a:rPr lang="en-US" baseline="0"/>
            <a:t>Give eligible assignments</a:t>
          </a:r>
          <a:endParaRPr lang="en-US"/>
        </a:p>
      </dgm:t>
    </dgm:pt>
    <dgm:pt modelId="{541B503B-0A54-4F96-92E8-24BDE524886C}" type="parTrans" cxnId="{24A6E1D0-603D-4324-BCB1-F9E78172B9BA}">
      <dgm:prSet/>
      <dgm:spPr/>
      <dgm:t>
        <a:bodyPr/>
        <a:lstStyle/>
        <a:p>
          <a:endParaRPr lang="en-US"/>
        </a:p>
      </dgm:t>
    </dgm:pt>
    <dgm:pt modelId="{0BDAB56D-745C-4A3B-8F57-BADAAD0D16D8}" type="sibTrans" cxnId="{24A6E1D0-603D-4324-BCB1-F9E78172B9BA}">
      <dgm:prSet/>
      <dgm:spPr/>
      <dgm:t>
        <a:bodyPr/>
        <a:lstStyle/>
        <a:p>
          <a:endParaRPr lang="en-US"/>
        </a:p>
      </dgm:t>
    </dgm:pt>
    <dgm:pt modelId="{C5009FA1-241A-4803-8AC8-261A323D74A2}">
      <dgm:prSet/>
      <dgm:spPr/>
      <dgm:t>
        <a:bodyPr/>
        <a:lstStyle/>
        <a:p>
          <a:r>
            <a:rPr lang="en-US" baseline="0"/>
            <a:t>For those who may require to elevate to a privileged role</a:t>
          </a:r>
          <a:endParaRPr lang="en-US"/>
        </a:p>
      </dgm:t>
    </dgm:pt>
    <dgm:pt modelId="{5057FC32-E52C-4589-ABC5-78F4CC73FB2B}" type="parTrans" cxnId="{05CF3594-B8F7-4D97-ACFA-5D17393F7065}">
      <dgm:prSet/>
      <dgm:spPr/>
      <dgm:t>
        <a:bodyPr/>
        <a:lstStyle/>
        <a:p>
          <a:endParaRPr lang="en-US"/>
        </a:p>
      </dgm:t>
    </dgm:pt>
    <dgm:pt modelId="{C4091A4A-FDDD-4AFE-834C-136D0182D982}" type="sibTrans" cxnId="{05CF3594-B8F7-4D97-ACFA-5D17393F7065}">
      <dgm:prSet/>
      <dgm:spPr/>
      <dgm:t>
        <a:bodyPr/>
        <a:lstStyle/>
        <a:p>
          <a:endParaRPr lang="en-US"/>
        </a:p>
      </dgm:t>
    </dgm:pt>
    <dgm:pt modelId="{28272ECB-88F6-41B4-A956-B339F499F5ED}">
      <dgm:prSet/>
      <dgm:spPr/>
      <dgm:t>
        <a:bodyPr/>
        <a:lstStyle/>
        <a:p>
          <a:r>
            <a:rPr lang="en-US" baseline="0"/>
            <a:t>Allow eligible users to activate their Azure roles just-in-time</a:t>
          </a:r>
          <a:endParaRPr lang="en-US"/>
        </a:p>
      </dgm:t>
    </dgm:pt>
    <dgm:pt modelId="{F008E6BB-7F06-4550-A156-0E9FFDF8006E}" type="parTrans" cxnId="{DB5F4A4C-5CE3-4C63-BF9B-F08A714B9307}">
      <dgm:prSet/>
      <dgm:spPr/>
      <dgm:t>
        <a:bodyPr/>
        <a:lstStyle/>
        <a:p>
          <a:endParaRPr lang="en-US"/>
        </a:p>
      </dgm:t>
    </dgm:pt>
    <dgm:pt modelId="{EA30D32B-582D-4C60-BBB9-86A35B1FEDF2}" type="sibTrans" cxnId="{DB5F4A4C-5CE3-4C63-BF9B-F08A714B9307}">
      <dgm:prSet/>
      <dgm:spPr/>
      <dgm:t>
        <a:bodyPr/>
        <a:lstStyle/>
        <a:p>
          <a:endParaRPr lang="en-US"/>
        </a:p>
      </dgm:t>
    </dgm:pt>
    <dgm:pt modelId="{F3E5815F-52E5-4633-AE63-7F792A8C1614}">
      <dgm:prSet/>
      <dgm:spPr/>
      <dgm:t>
        <a:bodyPr/>
        <a:lstStyle/>
        <a:p>
          <a:r>
            <a:rPr lang="en-US" baseline="0"/>
            <a:t>Users can activate their eligible roles through Microsoft Entra portal -&gt; My roles</a:t>
          </a:r>
          <a:endParaRPr lang="en-US"/>
        </a:p>
      </dgm:t>
    </dgm:pt>
    <dgm:pt modelId="{546ADFE4-0916-43A1-B28D-889CDC8CA79C}" type="parTrans" cxnId="{50F9D3F3-4FBD-46EE-8BDA-C84C4C8F3AAA}">
      <dgm:prSet/>
      <dgm:spPr/>
      <dgm:t>
        <a:bodyPr/>
        <a:lstStyle/>
        <a:p>
          <a:endParaRPr lang="en-US"/>
        </a:p>
      </dgm:t>
    </dgm:pt>
    <dgm:pt modelId="{65AF9131-14A5-409F-B2BD-F1F6E850A7DF}" type="sibTrans" cxnId="{50F9D3F3-4FBD-46EE-8BDA-C84C4C8F3AAA}">
      <dgm:prSet/>
      <dgm:spPr/>
      <dgm:t>
        <a:bodyPr/>
        <a:lstStyle/>
        <a:p>
          <a:endParaRPr lang="en-US"/>
        </a:p>
      </dgm:t>
    </dgm:pt>
    <dgm:pt modelId="{7223F4A2-F548-4145-A079-305A07E2979D}" type="pres">
      <dgm:prSet presAssocID="{F0A07F79-26BA-4C6D-BC76-433009FBE07F}" presName="linear" presStyleCnt="0">
        <dgm:presLayoutVars>
          <dgm:dir/>
          <dgm:animLvl val="lvl"/>
          <dgm:resizeHandles val="exact"/>
        </dgm:presLayoutVars>
      </dgm:prSet>
      <dgm:spPr/>
    </dgm:pt>
    <dgm:pt modelId="{D8B28768-D8C5-4A90-9B31-5A0AC27D8549}" type="pres">
      <dgm:prSet presAssocID="{3E638B23-8EDD-4550-AA25-746D618654C3}" presName="parentLin" presStyleCnt="0"/>
      <dgm:spPr/>
    </dgm:pt>
    <dgm:pt modelId="{306AAF1B-4451-46D8-A938-8A16CEF374FA}" type="pres">
      <dgm:prSet presAssocID="{3E638B23-8EDD-4550-AA25-746D618654C3}" presName="parentLeftMargin" presStyleLbl="node1" presStyleIdx="0" presStyleCnt="2"/>
      <dgm:spPr/>
    </dgm:pt>
    <dgm:pt modelId="{B4335F2E-7065-4462-8684-2049319B293A}" type="pres">
      <dgm:prSet presAssocID="{3E638B23-8EDD-4550-AA25-746D618654C3}" presName="parentText" presStyleLbl="node1" presStyleIdx="0" presStyleCnt="2">
        <dgm:presLayoutVars>
          <dgm:chMax val="0"/>
          <dgm:bulletEnabled val="1"/>
        </dgm:presLayoutVars>
      </dgm:prSet>
      <dgm:spPr/>
    </dgm:pt>
    <dgm:pt modelId="{8BBEA40D-6544-49A8-9E23-B0043B98B986}" type="pres">
      <dgm:prSet presAssocID="{3E638B23-8EDD-4550-AA25-746D618654C3}" presName="negativeSpace" presStyleCnt="0"/>
      <dgm:spPr/>
    </dgm:pt>
    <dgm:pt modelId="{C7D658AC-6DA9-48F6-B2FB-23DA8CF1223A}" type="pres">
      <dgm:prSet presAssocID="{3E638B23-8EDD-4550-AA25-746D618654C3}" presName="childText" presStyleLbl="conFgAcc1" presStyleIdx="0" presStyleCnt="2">
        <dgm:presLayoutVars>
          <dgm:bulletEnabled val="1"/>
        </dgm:presLayoutVars>
      </dgm:prSet>
      <dgm:spPr/>
    </dgm:pt>
    <dgm:pt modelId="{D59DCF2C-1380-4ADF-8399-B4927EE3923C}" type="pres">
      <dgm:prSet presAssocID="{0BDAB56D-745C-4A3B-8F57-BADAAD0D16D8}" presName="spaceBetweenRectangles" presStyleCnt="0"/>
      <dgm:spPr/>
    </dgm:pt>
    <dgm:pt modelId="{9D2BDB8F-F798-4F7F-B12C-381F7D2F2583}" type="pres">
      <dgm:prSet presAssocID="{28272ECB-88F6-41B4-A956-B339F499F5ED}" presName="parentLin" presStyleCnt="0"/>
      <dgm:spPr/>
    </dgm:pt>
    <dgm:pt modelId="{84153110-CFD6-4548-86CC-1678841CA5AB}" type="pres">
      <dgm:prSet presAssocID="{28272ECB-88F6-41B4-A956-B339F499F5ED}" presName="parentLeftMargin" presStyleLbl="node1" presStyleIdx="0" presStyleCnt="2"/>
      <dgm:spPr/>
    </dgm:pt>
    <dgm:pt modelId="{56BE697D-5710-471D-91A0-C2540069A3AF}" type="pres">
      <dgm:prSet presAssocID="{28272ECB-88F6-41B4-A956-B339F499F5ED}" presName="parentText" presStyleLbl="node1" presStyleIdx="1" presStyleCnt="2">
        <dgm:presLayoutVars>
          <dgm:chMax val="0"/>
          <dgm:bulletEnabled val="1"/>
        </dgm:presLayoutVars>
      </dgm:prSet>
      <dgm:spPr/>
    </dgm:pt>
    <dgm:pt modelId="{722AAF76-05A8-453D-B9F2-D0CA1D9893BD}" type="pres">
      <dgm:prSet presAssocID="{28272ECB-88F6-41B4-A956-B339F499F5ED}" presName="negativeSpace" presStyleCnt="0"/>
      <dgm:spPr/>
    </dgm:pt>
    <dgm:pt modelId="{07EFC418-652E-4D2E-8076-7EEDFA0C7E25}" type="pres">
      <dgm:prSet presAssocID="{28272ECB-88F6-41B4-A956-B339F499F5ED}" presName="childText" presStyleLbl="conFgAcc1" presStyleIdx="1" presStyleCnt="2">
        <dgm:presLayoutVars>
          <dgm:bulletEnabled val="1"/>
        </dgm:presLayoutVars>
      </dgm:prSet>
      <dgm:spPr/>
    </dgm:pt>
  </dgm:ptLst>
  <dgm:cxnLst>
    <dgm:cxn modelId="{8D657C3A-7DEC-44F7-88EB-1A0013481C95}" type="presOf" srcId="{3E638B23-8EDD-4550-AA25-746D618654C3}" destId="{306AAF1B-4451-46D8-A938-8A16CEF374FA}" srcOrd="0" destOrd="0" presId="urn:microsoft.com/office/officeart/2005/8/layout/list1"/>
    <dgm:cxn modelId="{DB5F4A4C-5CE3-4C63-BF9B-F08A714B9307}" srcId="{F0A07F79-26BA-4C6D-BC76-433009FBE07F}" destId="{28272ECB-88F6-41B4-A956-B339F499F5ED}" srcOrd="1" destOrd="0" parTransId="{F008E6BB-7F06-4550-A156-0E9FFDF8006E}" sibTransId="{EA30D32B-582D-4C60-BBB9-86A35B1FEDF2}"/>
    <dgm:cxn modelId="{EA69BD78-2626-4322-B70C-066180763E0C}" type="presOf" srcId="{3E638B23-8EDD-4550-AA25-746D618654C3}" destId="{B4335F2E-7065-4462-8684-2049319B293A}" srcOrd="1" destOrd="0" presId="urn:microsoft.com/office/officeart/2005/8/layout/list1"/>
    <dgm:cxn modelId="{1E936B7F-6546-41BB-8CFD-8762931E117B}" type="presOf" srcId="{F0A07F79-26BA-4C6D-BC76-433009FBE07F}" destId="{7223F4A2-F548-4145-A079-305A07E2979D}" srcOrd="0" destOrd="0" presId="urn:microsoft.com/office/officeart/2005/8/layout/list1"/>
    <dgm:cxn modelId="{05CF3594-B8F7-4D97-ACFA-5D17393F7065}" srcId="{3E638B23-8EDD-4550-AA25-746D618654C3}" destId="{C5009FA1-241A-4803-8AC8-261A323D74A2}" srcOrd="0" destOrd="0" parTransId="{5057FC32-E52C-4589-ABC5-78F4CC73FB2B}" sibTransId="{C4091A4A-FDDD-4AFE-834C-136D0182D982}"/>
    <dgm:cxn modelId="{36FAD0AB-9441-4729-A095-4B2B9CDC56DE}" type="presOf" srcId="{C5009FA1-241A-4803-8AC8-261A323D74A2}" destId="{C7D658AC-6DA9-48F6-B2FB-23DA8CF1223A}" srcOrd="0" destOrd="0" presId="urn:microsoft.com/office/officeart/2005/8/layout/list1"/>
    <dgm:cxn modelId="{5680CBB1-85C3-4F81-89FC-BC3FFB72B1C7}" type="presOf" srcId="{28272ECB-88F6-41B4-A956-B339F499F5ED}" destId="{56BE697D-5710-471D-91A0-C2540069A3AF}" srcOrd="1" destOrd="0" presId="urn:microsoft.com/office/officeart/2005/8/layout/list1"/>
    <dgm:cxn modelId="{6A8204BD-88A9-4AF4-9B45-027873B91D23}" type="presOf" srcId="{F3E5815F-52E5-4633-AE63-7F792A8C1614}" destId="{07EFC418-652E-4D2E-8076-7EEDFA0C7E25}" srcOrd="0" destOrd="0" presId="urn:microsoft.com/office/officeart/2005/8/layout/list1"/>
    <dgm:cxn modelId="{A0FCDAC4-1605-4916-9980-6B774C085DEC}" type="presOf" srcId="{28272ECB-88F6-41B4-A956-B339F499F5ED}" destId="{84153110-CFD6-4548-86CC-1678841CA5AB}" srcOrd="0" destOrd="0" presId="urn:microsoft.com/office/officeart/2005/8/layout/list1"/>
    <dgm:cxn modelId="{24A6E1D0-603D-4324-BCB1-F9E78172B9BA}" srcId="{F0A07F79-26BA-4C6D-BC76-433009FBE07F}" destId="{3E638B23-8EDD-4550-AA25-746D618654C3}" srcOrd="0" destOrd="0" parTransId="{541B503B-0A54-4F96-92E8-24BDE524886C}" sibTransId="{0BDAB56D-745C-4A3B-8F57-BADAAD0D16D8}"/>
    <dgm:cxn modelId="{50F9D3F3-4FBD-46EE-8BDA-C84C4C8F3AAA}" srcId="{28272ECB-88F6-41B4-A956-B339F499F5ED}" destId="{F3E5815F-52E5-4633-AE63-7F792A8C1614}" srcOrd="0" destOrd="0" parTransId="{546ADFE4-0916-43A1-B28D-889CDC8CA79C}" sibTransId="{65AF9131-14A5-409F-B2BD-F1F6E850A7DF}"/>
    <dgm:cxn modelId="{E5D13C43-EDB5-4D72-8146-C36EE1753F82}" type="presParOf" srcId="{7223F4A2-F548-4145-A079-305A07E2979D}" destId="{D8B28768-D8C5-4A90-9B31-5A0AC27D8549}" srcOrd="0" destOrd="0" presId="urn:microsoft.com/office/officeart/2005/8/layout/list1"/>
    <dgm:cxn modelId="{C14E5665-CDF3-4BE5-B46A-F7934A8295BB}" type="presParOf" srcId="{D8B28768-D8C5-4A90-9B31-5A0AC27D8549}" destId="{306AAF1B-4451-46D8-A938-8A16CEF374FA}" srcOrd="0" destOrd="0" presId="urn:microsoft.com/office/officeart/2005/8/layout/list1"/>
    <dgm:cxn modelId="{7F712B1E-080B-4AD6-9CDF-70445D0E4E5C}" type="presParOf" srcId="{D8B28768-D8C5-4A90-9B31-5A0AC27D8549}" destId="{B4335F2E-7065-4462-8684-2049319B293A}" srcOrd="1" destOrd="0" presId="urn:microsoft.com/office/officeart/2005/8/layout/list1"/>
    <dgm:cxn modelId="{DEAFE2DD-661F-4546-BDC9-57C6D11659C1}" type="presParOf" srcId="{7223F4A2-F548-4145-A079-305A07E2979D}" destId="{8BBEA40D-6544-49A8-9E23-B0043B98B986}" srcOrd="1" destOrd="0" presId="urn:microsoft.com/office/officeart/2005/8/layout/list1"/>
    <dgm:cxn modelId="{B19773F0-FE2C-444F-905B-71237D9F746F}" type="presParOf" srcId="{7223F4A2-F548-4145-A079-305A07E2979D}" destId="{C7D658AC-6DA9-48F6-B2FB-23DA8CF1223A}" srcOrd="2" destOrd="0" presId="urn:microsoft.com/office/officeart/2005/8/layout/list1"/>
    <dgm:cxn modelId="{1C7FC135-FB61-4D00-961C-002C0751440E}" type="presParOf" srcId="{7223F4A2-F548-4145-A079-305A07E2979D}" destId="{D59DCF2C-1380-4ADF-8399-B4927EE3923C}" srcOrd="3" destOrd="0" presId="urn:microsoft.com/office/officeart/2005/8/layout/list1"/>
    <dgm:cxn modelId="{CEF43F7F-3D47-484D-83AC-6435D68C78C0}" type="presParOf" srcId="{7223F4A2-F548-4145-A079-305A07E2979D}" destId="{9D2BDB8F-F798-4F7F-B12C-381F7D2F2583}" srcOrd="4" destOrd="0" presId="urn:microsoft.com/office/officeart/2005/8/layout/list1"/>
    <dgm:cxn modelId="{5CB6C32B-5EDB-42FC-AF24-652F324DD78D}" type="presParOf" srcId="{9D2BDB8F-F798-4F7F-B12C-381F7D2F2583}" destId="{84153110-CFD6-4548-86CC-1678841CA5AB}" srcOrd="0" destOrd="0" presId="urn:microsoft.com/office/officeart/2005/8/layout/list1"/>
    <dgm:cxn modelId="{B5C8DB07-034A-40F4-97AE-FDC9B71A80DE}" type="presParOf" srcId="{9D2BDB8F-F798-4F7F-B12C-381F7D2F2583}" destId="{56BE697D-5710-471D-91A0-C2540069A3AF}" srcOrd="1" destOrd="0" presId="urn:microsoft.com/office/officeart/2005/8/layout/list1"/>
    <dgm:cxn modelId="{2E3E9591-67D3-4531-ADEA-294361A3BD42}" type="presParOf" srcId="{7223F4A2-F548-4145-A079-305A07E2979D}" destId="{722AAF76-05A8-453D-B9F2-D0CA1D9893BD}" srcOrd="5" destOrd="0" presId="urn:microsoft.com/office/officeart/2005/8/layout/list1"/>
    <dgm:cxn modelId="{A27DA36F-099F-4CF6-A9D8-1FA56C93218F}" type="presParOf" srcId="{7223F4A2-F548-4145-A079-305A07E2979D}" destId="{07EFC418-652E-4D2E-8076-7EEDFA0C7E2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8CE7EEC-82F1-46EA-91D4-D7EB092CA99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07C327D-BC2F-409D-B01D-FFEFBF45F167}">
      <dgm:prSet phldrT="[Text]"/>
      <dgm:spPr>
        <a:solidFill>
          <a:schemeClr val="accent1">
            <a:lumMod val="75000"/>
          </a:schemeClr>
        </a:solidFill>
      </dgm:spPr>
      <dgm:t>
        <a:bodyPr/>
        <a:lstStyle/>
        <a:p>
          <a:pPr>
            <a:buFont typeface="+mj-lt"/>
            <a:buAutoNum type="arabicPeriod"/>
          </a:pPr>
          <a:r>
            <a:rPr lang="en-US"/>
            <a:t>Identify Groups to Manage</a:t>
          </a:r>
        </a:p>
      </dgm:t>
    </dgm:pt>
    <dgm:pt modelId="{37A8DF21-D852-4B96-A971-85C5B6F58FAF}" type="parTrans" cxnId="{4BEE530B-6FF0-4610-9FB0-7CB75ADB067B}">
      <dgm:prSet/>
      <dgm:spPr/>
      <dgm:t>
        <a:bodyPr/>
        <a:lstStyle/>
        <a:p>
          <a:endParaRPr lang="en-US"/>
        </a:p>
      </dgm:t>
    </dgm:pt>
    <dgm:pt modelId="{781CB347-DDE8-4D51-9B28-31CD1A107D6B}" type="sibTrans" cxnId="{4BEE530B-6FF0-4610-9FB0-7CB75ADB067B}">
      <dgm:prSet/>
      <dgm:spPr/>
      <dgm:t>
        <a:bodyPr/>
        <a:lstStyle/>
        <a:p>
          <a:endParaRPr lang="en-US"/>
        </a:p>
      </dgm:t>
    </dgm:pt>
    <dgm:pt modelId="{08C6C9E4-2D37-47B8-A32C-6BFEBF3AEF3F}">
      <dgm:prSet phldrT="[Text]"/>
      <dgm:spPr>
        <a:solidFill>
          <a:schemeClr val="accent1">
            <a:lumMod val="75000"/>
          </a:schemeClr>
        </a:solidFill>
      </dgm:spPr>
      <dgm:t>
        <a:bodyPr/>
        <a:lstStyle/>
        <a:p>
          <a:r>
            <a:rPr lang="en-US"/>
            <a:t>Assign eligibility for a group through PIM</a:t>
          </a:r>
        </a:p>
      </dgm:t>
    </dgm:pt>
    <dgm:pt modelId="{ECA117C1-00F7-4AF4-BD41-534C6414C74A}" type="parTrans" cxnId="{56B700E3-A515-47C5-BB28-242982E7E3D5}">
      <dgm:prSet/>
      <dgm:spPr/>
      <dgm:t>
        <a:bodyPr/>
        <a:lstStyle/>
        <a:p>
          <a:endParaRPr lang="en-US"/>
        </a:p>
      </dgm:t>
    </dgm:pt>
    <dgm:pt modelId="{8A71029D-D3C3-455E-AC98-D3D8A011381A}" type="sibTrans" cxnId="{56B700E3-A515-47C5-BB28-242982E7E3D5}">
      <dgm:prSet/>
      <dgm:spPr/>
      <dgm:t>
        <a:bodyPr/>
        <a:lstStyle/>
        <a:p>
          <a:endParaRPr lang="en-US"/>
        </a:p>
      </dgm:t>
    </dgm:pt>
    <dgm:pt modelId="{93688B4D-B0E6-4FEC-B0B9-DE5AB8B1CF08}">
      <dgm:prSet phldrT="[Text]"/>
      <dgm:spPr/>
      <dgm:t>
        <a:bodyPr/>
        <a:lstStyle/>
        <a:p>
          <a:pPr>
            <a:buFont typeface="+mj-lt"/>
            <a:buNone/>
          </a:pPr>
          <a:r>
            <a:rPr lang="en-US"/>
            <a:t>Use the discovery process to bring groups to management</a:t>
          </a:r>
        </a:p>
      </dgm:t>
    </dgm:pt>
    <dgm:pt modelId="{8F417878-8C97-46F0-AF69-931CAC981DE5}" type="parTrans" cxnId="{265024B3-D028-4AA2-9E3C-96B6AE5D820D}">
      <dgm:prSet/>
      <dgm:spPr/>
      <dgm:t>
        <a:bodyPr/>
        <a:lstStyle/>
        <a:p>
          <a:endParaRPr lang="en-US"/>
        </a:p>
      </dgm:t>
    </dgm:pt>
    <dgm:pt modelId="{64C4B322-9CE2-45DA-8484-A0B1D4656BA1}" type="sibTrans" cxnId="{265024B3-D028-4AA2-9E3C-96B6AE5D820D}">
      <dgm:prSet/>
      <dgm:spPr/>
      <dgm:t>
        <a:bodyPr/>
        <a:lstStyle/>
        <a:p>
          <a:endParaRPr lang="en-US"/>
        </a:p>
      </dgm:t>
    </dgm:pt>
    <dgm:pt modelId="{29D2AAC7-FC3C-4EB1-80F3-1D5493470582}">
      <dgm:prSet phldrT="[Text]"/>
      <dgm:spPr/>
      <dgm:t>
        <a:bodyPr/>
        <a:lstStyle/>
        <a:p>
          <a:r>
            <a:rPr lang="en-US"/>
            <a:t>Select the users who are eligible for member or owner roles</a:t>
          </a:r>
        </a:p>
      </dgm:t>
    </dgm:pt>
    <dgm:pt modelId="{85C25E40-B3E3-4674-BDE8-0C4DA7364ED4}" type="parTrans" cxnId="{80E74FD3-FCE9-4CD2-BF37-EE2E828E631A}">
      <dgm:prSet/>
      <dgm:spPr/>
      <dgm:t>
        <a:bodyPr/>
        <a:lstStyle/>
        <a:p>
          <a:endParaRPr lang="en-US"/>
        </a:p>
      </dgm:t>
    </dgm:pt>
    <dgm:pt modelId="{B9E1C232-444B-4A0E-95C5-AAC3DCF5A77C}" type="sibTrans" cxnId="{80E74FD3-FCE9-4CD2-BF37-EE2E828E631A}">
      <dgm:prSet/>
      <dgm:spPr/>
      <dgm:t>
        <a:bodyPr/>
        <a:lstStyle/>
        <a:p>
          <a:endParaRPr lang="en-US"/>
        </a:p>
      </dgm:t>
    </dgm:pt>
    <dgm:pt modelId="{8B179D21-2FCC-4B78-BA35-79F946A34787}">
      <dgm:prSet phldrT="[Text]"/>
      <dgm:spPr>
        <a:solidFill>
          <a:schemeClr val="accent1">
            <a:lumMod val="75000"/>
          </a:schemeClr>
        </a:solidFill>
      </dgm:spPr>
      <dgm:t>
        <a:bodyPr/>
        <a:lstStyle/>
        <a:p>
          <a:r>
            <a:rPr lang="en-US"/>
            <a:t>Allow Eligible users to activate group membership or ownership</a:t>
          </a:r>
        </a:p>
      </dgm:t>
    </dgm:pt>
    <dgm:pt modelId="{6ADCB58D-0947-4266-A8A1-DDA19FC27CC7}" type="parTrans" cxnId="{31D360CC-84BE-4DEB-B981-2D94AAE336B8}">
      <dgm:prSet/>
      <dgm:spPr/>
      <dgm:t>
        <a:bodyPr/>
        <a:lstStyle/>
        <a:p>
          <a:endParaRPr lang="en-US"/>
        </a:p>
      </dgm:t>
    </dgm:pt>
    <dgm:pt modelId="{1D6A09AD-803B-4193-9D25-C68142395476}" type="sibTrans" cxnId="{31D360CC-84BE-4DEB-B981-2D94AAE336B8}">
      <dgm:prSet/>
      <dgm:spPr/>
      <dgm:t>
        <a:bodyPr/>
        <a:lstStyle/>
        <a:p>
          <a:endParaRPr lang="en-US"/>
        </a:p>
      </dgm:t>
    </dgm:pt>
    <dgm:pt modelId="{CDBB1F41-D750-4232-B432-113A276CAD57}">
      <dgm:prSet phldrT="[Text]"/>
      <dgm:spPr/>
      <dgm:t>
        <a:bodyPr/>
        <a:lstStyle/>
        <a:p>
          <a:r>
            <a:rPr lang="en-US" baseline="0"/>
            <a:t>Users can activate their eligible roles through Microsoft Entra portal -&gt; My roles</a:t>
          </a:r>
          <a:endParaRPr lang="en-US"/>
        </a:p>
      </dgm:t>
    </dgm:pt>
    <dgm:pt modelId="{730C26B0-5D8F-4795-8B90-C7D0C5D152B9}" type="parTrans" cxnId="{DD228A3F-B137-4D1F-AE2E-B6AA49DD6744}">
      <dgm:prSet/>
      <dgm:spPr/>
      <dgm:t>
        <a:bodyPr/>
        <a:lstStyle/>
        <a:p>
          <a:endParaRPr lang="en-US"/>
        </a:p>
      </dgm:t>
    </dgm:pt>
    <dgm:pt modelId="{EF349961-C7F6-4FC7-A294-EB4F318B6271}" type="sibTrans" cxnId="{DD228A3F-B137-4D1F-AE2E-B6AA49DD6744}">
      <dgm:prSet/>
      <dgm:spPr/>
      <dgm:t>
        <a:bodyPr/>
        <a:lstStyle/>
        <a:p>
          <a:endParaRPr lang="en-US"/>
        </a:p>
      </dgm:t>
    </dgm:pt>
    <dgm:pt modelId="{5BA5A769-C82E-43A3-9B38-116E99F05F47}" type="pres">
      <dgm:prSet presAssocID="{28CE7EEC-82F1-46EA-91D4-D7EB092CA995}" presName="linear" presStyleCnt="0">
        <dgm:presLayoutVars>
          <dgm:dir/>
          <dgm:animLvl val="lvl"/>
          <dgm:resizeHandles val="exact"/>
        </dgm:presLayoutVars>
      </dgm:prSet>
      <dgm:spPr/>
    </dgm:pt>
    <dgm:pt modelId="{116169E4-5FEB-45F2-A569-50AE513549AD}" type="pres">
      <dgm:prSet presAssocID="{107C327D-BC2F-409D-B01D-FFEFBF45F167}" presName="parentLin" presStyleCnt="0"/>
      <dgm:spPr/>
    </dgm:pt>
    <dgm:pt modelId="{9ACE0252-C0DA-4651-A5E5-1E6EC71BA669}" type="pres">
      <dgm:prSet presAssocID="{107C327D-BC2F-409D-B01D-FFEFBF45F167}" presName="parentLeftMargin" presStyleLbl="node1" presStyleIdx="0" presStyleCnt="3"/>
      <dgm:spPr/>
    </dgm:pt>
    <dgm:pt modelId="{ED6A64D0-AA6D-45D0-B92D-91F2DD16264C}" type="pres">
      <dgm:prSet presAssocID="{107C327D-BC2F-409D-B01D-FFEFBF45F167}" presName="parentText" presStyleLbl="node1" presStyleIdx="0" presStyleCnt="3">
        <dgm:presLayoutVars>
          <dgm:chMax val="0"/>
          <dgm:bulletEnabled val="1"/>
        </dgm:presLayoutVars>
      </dgm:prSet>
      <dgm:spPr/>
    </dgm:pt>
    <dgm:pt modelId="{51771CDF-0A06-4A4C-AE70-300EE9C8CD16}" type="pres">
      <dgm:prSet presAssocID="{107C327D-BC2F-409D-B01D-FFEFBF45F167}" presName="negativeSpace" presStyleCnt="0"/>
      <dgm:spPr/>
    </dgm:pt>
    <dgm:pt modelId="{8D2E8928-E655-441A-BD95-3880BD7BD3AC}" type="pres">
      <dgm:prSet presAssocID="{107C327D-BC2F-409D-B01D-FFEFBF45F167}" presName="childText" presStyleLbl="conFgAcc1" presStyleIdx="0" presStyleCnt="3">
        <dgm:presLayoutVars>
          <dgm:bulletEnabled val="1"/>
        </dgm:presLayoutVars>
      </dgm:prSet>
      <dgm:spPr/>
    </dgm:pt>
    <dgm:pt modelId="{C1BC9E84-5426-4271-BAA2-3AA4F1979EF7}" type="pres">
      <dgm:prSet presAssocID="{781CB347-DDE8-4D51-9B28-31CD1A107D6B}" presName="spaceBetweenRectangles" presStyleCnt="0"/>
      <dgm:spPr/>
    </dgm:pt>
    <dgm:pt modelId="{F60172D7-C310-4A74-A744-D092859EC5E1}" type="pres">
      <dgm:prSet presAssocID="{08C6C9E4-2D37-47B8-A32C-6BFEBF3AEF3F}" presName="parentLin" presStyleCnt="0"/>
      <dgm:spPr/>
    </dgm:pt>
    <dgm:pt modelId="{363058DC-53F5-4028-A86C-D7C2BDE85927}" type="pres">
      <dgm:prSet presAssocID="{08C6C9E4-2D37-47B8-A32C-6BFEBF3AEF3F}" presName="parentLeftMargin" presStyleLbl="node1" presStyleIdx="0" presStyleCnt="3"/>
      <dgm:spPr/>
    </dgm:pt>
    <dgm:pt modelId="{2AE564E9-5FBA-4946-9018-8D3B27063D6F}" type="pres">
      <dgm:prSet presAssocID="{08C6C9E4-2D37-47B8-A32C-6BFEBF3AEF3F}" presName="parentText" presStyleLbl="node1" presStyleIdx="1" presStyleCnt="3">
        <dgm:presLayoutVars>
          <dgm:chMax val="0"/>
          <dgm:bulletEnabled val="1"/>
        </dgm:presLayoutVars>
      </dgm:prSet>
      <dgm:spPr/>
    </dgm:pt>
    <dgm:pt modelId="{28B370D9-9134-456F-87B4-5DEAFD45B046}" type="pres">
      <dgm:prSet presAssocID="{08C6C9E4-2D37-47B8-A32C-6BFEBF3AEF3F}" presName="negativeSpace" presStyleCnt="0"/>
      <dgm:spPr/>
    </dgm:pt>
    <dgm:pt modelId="{032E7448-491E-42B5-9D6B-DD8475EBDA88}" type="pres">
      <dgm:prSet presAssocID="{08C6C9E4-2D37-47B8-A32C-6BFEBF3AEF3F}" presName="childText" presStyleLbl="conFgAcc1" presStyleIdx="1" presStyleCnt="3">
        <dgm:presLayoutVars>
          <dgm:bulletEnabled val="1"/>
        </dgm:presLayoutVars>
      </dgm:prSet>
      <dgm:spPr/>
    </dgm:pt>
    <dgm:pt modelId="{AB222D73-48C7-4A38-AA53-A1CA402D6099}" type="pres">
      <dgm:prSet presAssocID="{8A71029D-D3C3-455E-AC98-D3D8A011381A}" presName="spaceBetweenRectangles" presStyleCnt="0"/>
      <dgm:spPr/>
    </dgm:pt>
    <dgm:pt modelId="{1A6769ED-6372-4439-9F8F-BCF55BAEA02D}" type="pres">
      <dgm:prSet presAssocID="{8B179D21-2FCC-4B78-BA35-79F946A34787}" presName="parentLin" presStyleCnt="0"/>
      <dgm:spPr/>
    </dgm:pt>
    <dgm:pt modelId="{205DC13A-8FFE-4E61-95DC-F43CDFD077EA}" type="pres">
      <dgm:prSet presAssocID="{8B179D21-2FCC-4B78-BA35-79F946A34787}" presName="parentLeftMargin" presStyleLbl="node1" presStyleIdx="1" presStyleCnt="3"/>
      <dgm:spPr/>
    </dgm:pt>
    <dgm:pt modelId="{BF1A5FD9-2A12-42F4-A5E7-9F78BB7B4426}" type="pres">
      <dgm:prSet presAssocID="{8B179D21-2FCC-4B78-BA35-79F946A34787}" presName="parentText" presStyleLbl="node1" presStyleIdx="2" presStyleCnt="3">
        <dgm:presLayoutVars>
          <dgm:chMax val="0"/>
          <dgm:bulletEnabled val="1"/>
        </dgm:presLayoutVars>
      </dgm:prSet>
      <dgm:spPr/>
    </dgm:pt>
    <dgm:pt modelId="{8CA65EFB-8627-4818-B07F-FA9056B92A40}" type="pres">
      <dgm:prSet presAssocID="{8B179D21-2FCC-4B78-BA35-79F946A34787}" presName="negativeSpace" presStyleCnt="0"/>
      <dgm:spPr/>
    </dgm:pt>
    <dgm:pt modelId="{8D0DDBAA-1C35-4201-89DE-0D2C87D66E22}" type="pres">
      <dgm:prSet presAssocID="{8B179D21-2FCC-4B78-BA35-79F946A34787}" presName="childText" presStyleLbl="conFgAcc1" presStyleIdx="2" presStyleCnt="3">
        <dgm:presLayoutVars>
          <dgm:bulletEnabled val="1"/>
        </dgm:presLayoutVars>
      </dgm:prSet>
      <dgm:spPr/>
    </dgm:pt>
  </dgm:ptLst>
  <dgm:cxnLst>
    <dgm:cxn modelId="{BEEAA800-8C9B-475D-A9F9-7D4E58386600}" type="presOf" srcId="{107C327D-BC2F-409D-B01D-FFEFBF45F167}" destId="{9ACE0252-C0DA-4651-A5E5-1E6EC71BA669}" srcOrd="0" destOrd="0" presId="urn:microsoft.com/office/officeart/2005/8/layout/list1"/>
    <dgm:cxn modelId="{4BEE530B-6FF0-4610-9FB0-7CB75ADB067B}" srcId="{28CE7EEC-82F1-46EA-91D4-D7EB092CA995}" destId="{107C327D-BC2F-409D-B01D-FFEFBF45F167}" srcOrd="0" destOrd="0" parTransId="{37A8DF21-D852-4B96-A971-85C5B6F58FAF}" sibTransId="{781CB347-DDE8-4D51-9B28-31CD1A107D6B}"/>
    <dgm:cxn modelId="{DF913E0D-817C-4CB1-9566-6AFD070DFB17}" type="presOf" srcId="{93688B4D-B0E6-4FEC-B0B9-DE5AB8B1CF08}" destId="{8D2E8928-E655-441A-BD95-3880BD7BD3AC}" srcOrd="0" destOrd="0" presId="urn:microsoft.com/office/officeart/2005/8/layout/list1"/>
    <dgm:cxn modelId="{A58D3031-203C-4644-B62A-346B391FD8E7}" type="presOf" srcId="{8B179D21-2FCC-4B78-BA35-79F946A34787}" destId="{BF1A5FD9-2A12-42F4-A5E7-9F78BB7B4426}" srcOrd="1" destOrd="0" presId="urn:microsoft.com/office/officeart/2005/8/layout/list1"/>
    <dgm:cxn modelId="{DD228A3F-B137-4D1F-AE2E-B6AA49DD6744}" srcId="{8B179D21-2FCC-4B78-BA35-79F946A34787}" destId="{CDBB1F41-D750-4232-B432-113A276CAD57}" srcOrd="0" destOrd="0" parTransId="{730C26B0-5D8F-4795-8B90-C7D0C5D152B9}" sibTransId="{EF349961-C7F6-4FC7-A294-EB4F318B6271}"/>
    <dgm:cxn modelId="{B40DE26A-447E-4FF4-862C-03502A72AAE3}" type="presOf" srcId="{08C6C9E4-2D37-47B8-A32C-6BFEBF3AEF3F}" destId="{2AE564E9-5FBA-4946-9018-8D3B27063D6F}" srcOrd="1" destOrd="0" presId="urn:microsoft.com/office/officeart/2005/8/layout/list1"/>
    <dgm:cxn modelId="{43C8E356-4375-48D5-BF0B-734F72B23538}" type="presOf" srcId="{CDBB1F41-D750-4232-B432-113A276CAD57}" destId="{8D0DDBAA-1C35-4201-89DE-0D2C87D66E22}" srcOrd="0" destOrd="0" presId="urn:microsoft.com/office/officeart/2005/8/layout/list1"/>
    <dgm:cxn modelId="{569A837C-0CF1-4E2D-9583-52461D234464}" type="presOf" srcId="{107C327D-BC2F-409D-B01D-FFEFBF45F167}" destId="{ED6A64D0-AA6D-45D0-B92D-91F2DD16264C}" srcOrd="1" destOrd="0" presId="urn:microsoft.com/office/officeart/2005/8/layout/list1"/>
    <dgm:cxn modelId="{265024B3-D028-4AA2-9E3C-96B6AE5D820D}" srcId="{107C327D-BC2F-409D-B01D-FFEFBF45F167}" destId="{93688B4D-B0E6-4FEC-B0B9-DE5AB8B1CF08}" srcOrd="0" destOrd="0" parTransId="{8F417878-8C97-46F0-AF69-931CAC981DE5}" sibTransId="{64C4B322-9CE2-45DA-8484-A0B1D4656BA1}"/>
    <dgm:cxn modelId="{58F639C5-C4E7-48F1-971A-AEF2901AF4E9}" type="presOf" srcId="{29D2AAC7-FC3C-4EB1-80F3-1D5493470582}" destId="{032E7448-491E-42B5-9D6B-DD8475EBDA88}" srcOrd="0" destOrd="0" presId="urn:microsoft.com/office/officeart/2005/8/layout/list1"/>
    <dgm:cxn modelId="{31D360CC-84BE-4DEB-B981-2D94AAE336B8}" srcId="{28CE7EEC-82F1-46EA-91D4-D7EB092CA995}" destId="{8B179D21-2FCC-4B78-BA35-79F946A34787}" srcOrd="2" destOrd="0" parTransId="{6ADCB58D-0947-4266-A8A1-DDA19FC27CC7}" sibTransId="{1D6A09AD-803B-4193-9D25-C68142395476}"/>
    <dgm:cxn modelId="{80E74FD3-FCE9-4CD2-BF37-EE2E828E631A}" srcId="{08C6C9E4-2D37-47B8-A32C-6BFEBF3AEF3F}" destId="{29D2AAC7-FC3C-4EB1-80F3-1D5493470582}" srcOrd="0" destOrd="0" parTransId="{85C25E40-B3E3-4674-BDE8-0C4DA7364ED4}" sibTransId="{B9E1C232-444B-4A0E-95C5-AAC3DCF5A77C}"/>
    <dgm:cxn modelId="{20A25BDA-46F5-45B6-A6EB-D0679B434159}" type="presOf" srcId="{28CE7EEC-82F1-46EA-91D4-D7EB092CA995}" destId="{5BA5A769-C82E-43A3-9B38-116E99F05F47}" srcOrd="0" destOrd="0" presId="urn:microsoft.com/office/officeart/2005/8/layout/list1"/>
    <dgm:cxn modelId="{56B700E3-A515-47C5-BB28-242982E7E3D5}" srcId="{28CE7EEC-82F1-46EA-91D4-D7EB092CA995}" destId="{08C6C9E4-2D37-47B8-A32C-6BFEBF3AEF3F}" srcOrd="1" destOrd="0" parTransId="{ECA117C1-00F7-4AF4-BD41-534C6414C74A}" sibTransId="{8A71029D-D3C3-455E-AC98-D3D8A011381A}"/>
    <dgm:cxn modelId="{BB9F5CEC-247D-4B0A-86B9-1B0942B647A5}" type="presOf" srcId="{8B179D21-2FCC-4B78-BA35-79F946A34787}" destId="{205DC13A-8FFE-4E61-95DC-F43CDFD077EA}" srcOrd="0" destOrd="0" presId="urn:microsoft.com/office/officeart/2005/8/layout/list1"/>
    <dgm:cxn modelId="{32104EFB-F327-4A06-ADBB-3E3558EB1F0A}" type="presOf" srcId="{08C6C9E4-2D37-47B8-A32C-6BFEBF3AEF3F}" destId="{363058DC-53F5-4028-A86C-D7C2BDE85927}" srcOrd="0" destOrd="0" presId="urn:microsoft.com/office/officeart/2005/8/layout/list1"/>
    <dgm:cxn modelId="{64E81EFD-5C9A-49D1-8F41-8D34B18D3537}" type="presParOf" srcId="{5BA5A769-C82E-43A3-9B38-116E99F05F47}" destId="{116169E4-5FEB-45F2-A569-50AE513549AD}" srcOrd="0" destOrd="0" presId="urn:microsoft.com/office/officeart/2005/8/layout/list1"/>
    <dgm:cxn modelId="{D42CD229-9362-4887-ADDB-FA9D0245C66B}" type="presParOf" srcId="{116169E4-5FEB-45F2-A569-50AE513549AD}" destId="{9ACE0252-C0DA-4651-A5E5-1E6EC71BA669}" srcOrd="0" destOrd="0" presId="urn:microsoft.com/office/officeart/2005/8/layout/list1"/>
    <dgm:cxn modelId="{FC1ADC6B-C920-4C9B-B9FF-42FD83356452}" type="presParOf" srcId="{116169E4-5FEB-45F2-A569-50AE513549AD}" destId="{ED6A64D0-AA6D-45D0-B92D-91F2DD16264C}" srcOrd="1" destOrd="0" presId="urn:microsoft.com/office/officeart/2005/8/layout/list1"/>
    <dgm:cxn modelId="{34D7E60A-42ED-4819-B60C-3CCC1DA5647B}" type="presParOf" srcId="{5BA5A769-C82E-43A3-9B38-116E99F05F47}" destId="{51771CDF-0A06-4A4C-AE70-300EE9C8CD16}" srcOrd="1" destOrd="0" presId="urn:microsoft.com/office/officeart/2005/8/layout/list1"/>
    <dgm:cxn modelId="{770DB63C-A0F0-488F-BE72-D41BA0AF0B74}" type="presParOf" srcId="{5BA5A769-C82E-43A3-9B38-116E99F05F47}" destId="{8D2E8928-E655-441A-BD95-3880BD7BD3AC}" srcOrd="2" destOrd="0" presId="urn:microsoft.com/office/officeart/2005/8/layout/list1"/>
    <dgm:cxn modelId="{7881E15B-ADFD-4576-9905-C10A58D4CD2B}" type="presParOf" srcId="{5BA5A769-C82E-43A3-9B38-116E99F05F47}" destId="{C1BC9E84-5426-4271-BAA2-3AA4F1979EF7}" srcOrd="3" destOrd="0" presId="urn:microsoft.com/office/officeart/2005/8/layout/list1"/>
    <dgm:cxn modelId="{3A10203D-9485-481F-BFC1-780A79A391BE}" type="presParOf" srcId="{5BA5A769-C82E-43A3-9B38-116E99F05F47}" destId="{F60172D7-C310-4A74-A744-D092859EC5E1}" srcOrd="4" destOrd="0" presId="urn:microsoft.com/office/officeart/2005/8/layout/list1"/>
    <dgm:cxn modelId="{A0D89E3E-245B-4351-8EDE-605B0FA4098D}" type="presParOf" srcId="{F60172D7-C310-4A74-A744-D092859EC5E1}" destId="{363058DC-53F5-4028-A86C-D7C2BDE85927}" srcOrd="0" destOrd="0" presId="urn:microsoft.com/office/officeart/2005/8/layout/list1"/>
    <dgm:cxn modelId="{33D9E76C-C99C-463C-B249-3C04C267D1EE}" type="presParOf" srcId="{F60172D7-C310-4A74-A744-D092859EC5E1}" destId="{2AE564E9-5FBA-4946-9018-8D3B27063D6F}" srcOrd="1" destOrd="0" presId="urn:microsoft.com/office/officeart/2005/8/layout/list1"/>
    <dgm:cxn modelId="{7A840827-125E-439A-881A-2A23C2E64165}" type="presParOf" srcId="{5BA5A769-C82E-43A3-9B38-116E99F05F47}" destId="{28B370D9-9134-456F-87B4-5DEAFD45B046}" srcOrd="5" destOrd="0" presId="urn:microsoft.com/office/officeart/2005/8/layout/list1"/>
    <dgm:cxn modelId="{4E0A14F8-2C53-43F7-8CFE-5080485698C8}" type="presParOf" srcId="{5BA5A769-C82E-43A3-9B38-116E99F05F47}" destId="{032E7448-491E-42B5-9D6B-DD8475EBDA88}" srcOrd="6" destOrd="0" presId="urn:microsoft.com/office/officeart/2005/8/layout/list1"/>
    <dgm:cxn modelId="{AE2D223B-D218-45D0-8C5D-0CDA99490319}" type="presParOf" srcId="{5BA5A769-C82E-43A3-9B38-116E99F05F47}" destId="{AB222D73-48C7-4A38-AA53-A1CA402D6099}" srcOrd="7" destOrd="0" presId="urn:microsoft.com/office/officeart/2005/8/layout/list1"/>
    <dgm:cxn modelId="{FCDA795B-EBB9-44C8-8254-B0C50CCD907F}" type="presParOf" srcId="{5BA5A769-C82E-43A3-9B38-116E99F05F47}" destId="{1A6769ED-6372-4439-9F8F-BCF55BAEA02D}" srcOrd="8" destOrd="0" presId="urn:microsoft.com/office/officeart/2005/8/layout/list1"/>
    <dgm:cxn modelId="{C0A89C64-4D42-4973-B6CC-10ACF84A179E}" type="presParOf" srcId="{1A6769ED-6372-4439-9F8F-BCF55BAEA02D}" destId="{205DC13A-8FFE-4E61-95DC-F43CDFD077EA}" srcOrd="0" destOrd="0" presId="urn:microsoft.com/office/officeart/2005/8/layout/list1"/>
    <dgm:cxn modelId="{93B321C0-67AB-4D28-AE5A-ED19777C1104}" type="presParOf" srcId="{1A6769ED-6372-4439-9F8F-BCF55BAEA02D}" destId="{BF1A5FD9-2A12-42F4-A5E7-9F78BB7B4426}" srcOrd="1" destOrd="0" presId="urn:microsoft.com/office/officeart/2005/8/layout/list1"/>
    <dgm:cxn modelId="{7F3F51B6-9F48-452A-8072-521C648C970B}" type="presParOf" srcId="{5BA5A769-C82E-43A3-9B38-116E99F05F47}" destId="{8CA65EFB-8627-4818-B07F-FA9056B92A40}" srcOrd="9" destOrd="0" presId="urn:microsoft.com/office/officeart/2005/8/layout/list1"/>
    <dgm:cxn modelId="{3CDEA53E-D6BC-4F04-9173-891F8F97E480}" type="presParOf" srcId="{5BA5A769-C82E-43A3-9B38-116E99F05F47}" destId="{8D0DDBAA-1C35-4201-89DE-0D2C87D66E2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FF36D06-13E7-4EC2-B68E-E025DF37DAB4}" type="doc">
      <dgm:prSet loTypeId="urn:microsoft.com/office/officeart/2005/8/layout/hList9" loCatId="list" qsTypeId="urn:microsoft.com/office/officeart/2005/8/quickstyle/simple1" qsCatId="simple" csTypeId="urn:microsoft.com/office/officeart/2005/8/colors/colorful1" csCatId="colorful" phldr="1"/>
      <dgm:spPr/>
      <dgm:t>
        <a:bodyPr/>
        <a:lstStyle/>
        <a:p>
          <a:endParaRPr lang="en-US"/>
        </a:p>
      </dgm:t>
    </dgm:pt>
    <dgm:pt modelId="{F348B28A-BC54-4F46-9E6F-F42BDA5C82E0}">
      <dgm:prSet phldrT="[Text]"/>
      <dgm:spPr/>
      <dgm:t>
        <a:bodyPr/>
        <a:lstStyle/>
        <a:p>
          <a:r>
            <a:rPr lang="en-US"/>
            <a:t>Role-Assignable</a:t>
          </a:r>
        </a:p>
      </dgm:t>
    </dgm:pt>
    <dgm:pt modelId="{39D341CC-C2C6-4B80-B61C-179D2C4EA080}" type="parTrans" cxnId="{4F5764BB-B28C-4945-97DF-9D475E0A46BF}">
      <dgm:prSet/>
      <dgm:spPr/>
      <dgm:t>
        <a:bodyPr/>
        <a:lstStyle/>
        <a:p>
          <a:endParaRPr lang="en-US"/>
        </a:p>
      </dgm:t>
    </dgm:pt>
    <dgm:pt modelId="{EB49A2AB-2584-4C85-8E45-A05CD67CA2CC}" type="sibTrans" cxnId="{4F5764BB-B28C-4945-97DF-9D475E0A46BF}">
      <dgm:prSet/>
      <dgm:spPr/>
      <dgm:t>
        <a:bodyPr/>
        <a:lstStyle/>
        <a:p>
          <a:endParaRPr lang="en-US"/>
        </a:p>
      </dgm:t>
    </dgm:pt>
    <dgm:pt modelId="{89619E63-0682-4D09-877C-C80F249DC564}">
      <dgm:prSet phldrT="[Text]"/>
      <dgm:spPr/>
      <dgm:t>
        <a:bodyPr/>
        <a:lstStyle/>
        <a:p>
          <a:r>
            <a:rPr lang="en-US"/>
            <a:t>Non-role-assignable</a:t>
          </a:r>
        </a:p>
      </dgm:t>
    </dgm:pt>
    <dgm:pt modelId="{D01B3365-D301-4DD0-9E62-917400BEF0AB}" type="parTrans" cxnId="{CFF106EE-4C92-4E8F-9816-69CA56FF33DC}">
      <dgm:prSet/>
      <dgm:spPr/>
      <dgm:t>
        <a:bodyPr/>
        <a:lstStyle/>
        <a:p>
          <a:endParaRPr lang="en-US"/>
        </a:p>
      </dgm:t>
    </dgm:pt>
    <dgm:pt modelId="{7AB7718F-0EDF-41F0-86AF-E512A4FCDF1E}" type="sibTrans" cxnId="{CFF106EE-4C92-4E8F-9816-69CA56FF33DC}">
      <dgm:prSet/>
      <dgm:spPr/>
      <dgm:t>
        <a:bodyPr/>
        <a:lstStyle/>
        <a:p>
          <a:endParaRPr lang="en-US"/>
        </a:p>
      </dgm:t>
    </dgm:pt>
    <dgm:pt modelId="{A4CF5994-B1CA-46AB-9742-F403CD9A7F60}">
      <dgm:prSet phldrT="[Text]"/>
      <dgm:spPr/>
      <dgm:t>
        <a:bodyPr/>
        <a:lstStyle/>
        <a:p>
          <a:r>
            <a:rPr lang="en-US" b="0" i="0"/>
            <a:t>Only the Global Administrator, Privileged Role Administrator, or the group Owner can manage the group</a:t>
          </a:r>
          <a:endParaRPr lang="en-US"/>
        </a:p>
      </dgm:t>
    </dgm:pt>
    <dgm:pt modelId="{B53CE36C-1509-4109-B5C5-F6AAA92101B5}" type="parTrans" cxnId="{FFFA0287-DEFF-4925-B599-EACEDA83990B}">
      <dgm:prSet/>
      <dgm:spPr/>
      <dgm:t>
        <a:bodyPr/>
        <a:lstStyle/>
        <a:p>
          <a:endParaRPr lang="en-US"/>
        </a:p>
      </dgm:t>
    </dgm:pt>
    <dgm:pt modelId="{59B721A9-700A-4DDB-A3FE-29BED1CFF19C}" type="sibTrans" cxnId="{FFFA0287-DEFF-4925-B599-EACEDA83990B}">
      <dgm:prSet/>
      <dgm:spPr/>
      <dgm:t>
        <a:bodyPr/>
        <a:lstStyle/>
        <a:p>
          <a:endParaRPr lang="en-US"/>
        </a:p>
      </dgm:t>
    </dgm:pt>
    <dgm:pt modelId="{AD85FF2B-3458-4A98-83AF-4733CBEB7B96}">
      <dgm:prSet phldrT="[Text]"/>
      <dgm:spPr/>
      <dgm:t>
        <a:bodyPr/>
        <a:lstStyle/>
        <a:p>
          <a:r>
            <a:rPr lang="en-US"/>
            <a:t>For security reasons, No other users can change the credentials of active members, this prevents elevation without approval</a:t>
          </a:r>
        </a:p>
      </dgm:t>
    </dgm:pt>
    <dgm:pt modelId="{9F5370F7-C929-466B-886F-1D0CCB26CD61}" type="parTrans" cxnId="{64003FE5-A1B0-48D1-84F1-693932E6A3D0}">
      <dgm:prSet/>
      <dgm:spPr/>
      <dgm:t>
        <a:bodyPr/>
        <a:lstStyle/>
        <a:p>
          <a:endParaRPr lang="en-US"/>
        </a:p>
      </dgm:t>
    </dgm:pt>
    <dgm:pt modelId="{4C14C7BA-0399-4FE0-81F2-6A93C0D7B597}" type="sibTrans" cxnId="{64003FE5-A1B0-48D1-84F1-693932E6A3D0}">
      <dgm:prSet/>
      <dgm:spPr/>
      <dgm:t>
        <a:bodyPr/>
        <a:lstStyle/>
        <a:p>
          <a:endParaRPr lang="en-US"/>
        </a:p>
      </dgm:t>
    </dgm:pt>
    <dgm:pt modelId="{B4A671B5-B533-4C1B-8076-465AB260B997}">
      <dgm:prSet phldrT="[Text]"/>
      <dgm:spPr/>
      <dgm:t>
        <a:bodyPr/>
        <a:lstStyle/>
        <a:p>
          <a:r>
            <a:rPr lang="en-US" b="0" i="0"/>
            <a:t>More Microsoft Entra ID roles can manage group</a:t>
          </a:r>
          <a:endParaRPr lang="en-US"/>
        </a:p>
      </dgm:t>
    </dgm:pt>
    <dgm:pt modelId="{B69AD215-A98A-4CED-8778-FB48B7C8AAB4}" type="parTrans" cxnId="{F38FA4D6-94CC-4B10-980F-3947ADBAB7E3}">
      <dgm:prSet/>
      <dgm:spPr/>
      <dgm:t>
        <a:bodyPr/>
        <a:lstStyle/>
        <a:p>
          <a:endParaRPr lang="en-US"/>
        </a:p>
      </dgm:t>
    </dgm:pt>
    <dgm:pt modelId="{C9D199A4-BDD6-427E-8774-825527D58577}" type="sibTrans" cxnId="{F38FA4D6-94CC-4B10-980F-3947ADBAB7E3}">
      <dgm:prSet/>
      <dgm:spPr/>
      <dgm:t>
        <a:bodyPr/>
        <a:lstStyle/>
        <a:p>
          <a:endParaRPr lang="en-US"/>
        </a:p>
      </dgm:t>
    </dgm:pt>
    <dgm:pt modelId="{8503AE24-744C-411E-8573-EF088B09EA4B}">
      <dgm:prSet phldrT="[Text]"/>
      <dgm:spPr/>
      <dgm:t>
        <a:bodyPr/>
        <a:lstStyle/>
        <a:p>
          <a:r>
            <a:rPr lang="en-US"/>
            <a:t>Various Roles can change the credentials of active members</a:t>
          </a:r>
        </a:p>
      </dgm:t>
    </dgm:pt>
    <dgm:pt modelId="{ECB92F14-D556-4943-942F-D3A5EE5033C1}" type="parTrans" cxnId="{F98606FE-8E26-4B77-9640-46C573F77FD9}">
      <dgm:prSet/>
      <dgm:spPr/>
      <dgm:t>
        <a:bodyPr/>
        <a:lstStyle/>
        <a:p>
          <a:endParaRPr lang="en-US"/>
        </a:p>
      </dgm:t>
    </dgm:pt>
    <dgm:pt modelId="{78288E1B-F97B-4850-935E-CFB1C8465F1D}" type="sibTrans" cxnId="{F98606FE-8E26-4B77-9640-46C573F77FD9}">
      <dgm:prSet/>
      <dgm:spPr/>
      <dgm:t>
        <a:bodyPr/>
        <a:lstStyle/>
        <a:p>
          <a:endParaRPr lang="en-US"/>
        </a:p>
      </dgm:t>
    </dgm:pt>
    <dgm:pt modelId="{E03A7E2F-B8EE-4A8C-BD42-42A82EACF9EF}" type="pres">
      <dgm:prSet presAssocID="{0FF36D06-13E7-4EC2-B68E-E025DF37DAB4}" presName="list" presStyleCnt="0">
        <dgm:presLayoutVars>
          <dgm:dir/>
          <dgm:animLvl val="lvl"/>
        </dgm:presLayoutVars>
      </dgm:prSet>
      <dgm:spPr/>
    </dgm:pt>
    <dgm:pt modelId="{DD65C1E9-4768-4FEF-AF6F-BB7BEB532896}" type="pres">
      <dgm:prSet presAssocID="{F348B28A-BC54-4F46-9E6F-F42BDA5C82E0}" presName="posSpace" presStyleCnt="0"/>
      <dgm:spPr/>
    </dgm:pt>
    <dgm:pt modelId="{AC09175A-7CD6-48B9-97C5-FFF56FB362A1}" type="pres">
      <dgm:prSet presAssocID="{F348B28A-BC54-4F46-9E6F-F42BDA5C82E0}" presName="vertFlow" presStyleCnt="0"/>
      <dgm:spPr/>
    </dgm:pt>
    <dgm:pt modelId="{A070CC60-33C3-45A2-B9F7-7D83E449801B}" type="pres">
      <dgm:prSet presAssocID="{F348B28A-BC54-4F46-9E6F-F42BDA5C82E0}" presName="topSpace" presStyleCnt="0"/>
      <dgm:spPr/>
    </dgm:pt>
    <dgm:pt modelId="{B0A2C69E-E328-4113-9082-CF7EEB70C27C}" type="pres">
      <dgm:prSet presAssocID="{F348B28A-BC54-4F46-9E6F-F42BDA5C82E0}" presName="firstComp" presStyleCnt="0"/>
      <dgm:spPr/>
    </dgm:pt>
    <dgm:pt modelId="{2B9A9301-862E-42E9-B7B0-72B8FF5BA51B}" type="pres">
      <dgm:prSet presAssocID="{F348B28A-BC54-4F46-9E6F-F42BDA5C82E0}" presName="firstChild" presStyleLbl="bgAccFollowNode1" presStyleIdx="0" presStyleCnt="4"/>
      <dgm:spPr/>
    </dgm:pt>
    <dgm:pt modelId="{E0B6CC09-DC12-4C59-9FE4-5D75DD550D14}" type="pres">
      <dgm:prSet presAssocID="{F348B28A-BC54-4F46-9E6F-F42BDA5C82E0}" presName="firstChildTx" presStyleLbl="bgAccFollowNode1" presStyleIdx="0" presStyleCnt="4">
        <dgm:presLayoutVars>
          <dgm:bulletEnabled val="1"/>
        </dgm:presLayoutVars>
      </dgm:prSet>
      <dgm:spPr/>
    </dgm:pt>
    <dgm:pt modelId="{26B82368-377F-4042-AA0B-D0AC2CD89B83}" type="pres">
      <dgm:prSet presAssocID="{AD85FF2B-3458-4A98-83AF-4733CBEB7B96}" presName="comp" presStyleCnt="0"/>
      <dgm:spPr/>
    </dgm:pt>
    <dgm:pt modelId="{097C4A77-DF10-4EAE-8A10-D888DC1DD478}" type="pres">
      <dgm:prSet presAssocID="{AD85FF2B-3458-4A98-83AF-4733CBEB7B96}" presName="child" presStyleLbl="bgAccFollowNode1" presStyleIdx="1" presStyleCnt="4"/>
      <dgm:spPr/>
    </dgm:pt>
    <dgm:pt modelId="{BBC1F40E-E97E-461E-9C9F-FCC48BCE6112}" type="pres">
      <dgm:prSet presAssocID="{AD85FF2B-3458-4A98-83AF-4733CBEB7B96}" presName="childTx" presStyleLbl="bgAccFollowNode1" presStyleIdx="1" presStyleCnt="4">
        <dgm:presLayoutVars>
          <dgm:bulletEnabled val="1"/>
        </dgm:presLayoutVars>
      </dgm:prSet>
      <dgm:spPr/>
    </dgm:pt>
    <dgm:pt modelId="{CFE98911-5341-40CD-BFC6-E137A497CA2C}" type="pres">
      <dgm:prSet presAssocID="{F348B28A-BC54-4F46-9E6F-F42BDA5C82E0}" presName="negSpace" presStyleCnt="0"/>
      <dgm:spPr/>
    </dgm:pt>
    <dgm:pt modelId="{367668C7-5B48-40C5-A7CB-1CC85682218C}" type="pres">
      <dgm:prSet presAssocID="{F348B28A-BC54-4F46-9E6F-F42BDA5C82E0}" presName="circle" presStyleLbl="node1" presStyleIdx="0" presStyleCnt="2"/>
      <dgm:spPr/>
    </dgm:pt>
    <dgm:pt modelId="{02297D6B-2122-4DD2-9A7D-BE8BC7E87DD3}" type="pres">
      <dgm:prSet presAssocID="{EB49A2AB-2584-4C85-8E45-A05CD67CA2CC}" presName="transSpace" presStyleCnt="0"/>
      <dgm:spPr/>
    </dgm:pt>
    <dgm:pt modelId="{91D83AC5-7E12-4547-AFF4-5A09B78EC43B}" type="pres">
      <dgm:prSet presAssocID="{89619E63-0682-4D09-877C-C80F249DC564}" presName="posSpace" presStyleCnt="0"/>
      <dgm:spPr/>
    </dgm:pt>
    <dgm:pt modelId="{E31BEC11-8B0D-4896-9082-F673EEB61003}" type="pres">
      <dgm:prSet presAssocID="{89619E63-0682-4D09-877C-C80F249DC564}" presName="vertFlow" presStyleCnt="0"/>
      <dgm:spPr/>
    </dgm:pt>
    <dgm:pt modelId="{0F4D73AE-51EC-41AD-8D5E-0942A909D1F6}" type="pres">
      <dgm:prSet presAssocID="{89619E63-0682-4D09-877C-C80F249DC564}" presName="topSpace" presStyleCnt="0"/>
      <dgm:spPr/>
    </dgm:pt>
    <dgm:pt modelId="{32F5D16F-CD79-4DA2-B92F-C454775812D0}" type="pres">
      <dgm:prSet presAssocID="{89619E63-0682-4D09-877C-C80F249DC564}" presName="firstComp" presStyleCnt="0"/>
      <dgm:spPr/>
    </dgm:pt>
    <dgm:pt modelId="{06BF3375-2920-4B9F-8D02-F6697E953E91}" type="pres">
      <dgm:prSet presAssocID="{89619E63-0682-4D09-877C-C80F249DC564}" presName="firstChild" presStyleLbl="bgAccFollowNode1" presStyleIdx="2" presStyleCnt="4"/>
      <dgm:spPr/>
    </dgm:pt>
    <dgm:pt modelId="{4886F967-1D32-49E7-A30B-CBB3B2FD7551}" type="pres">
      <dgm:prSet presAssocID="{89619E63-0682-4D09-877C-C80F249DC564}" presName="firstChildTx" presStyleLbl="bgAccFollowNode1" presStyleIdx="2" presStyleCnt="4">
        <dgm:presLayoutVars>
          <dgm:bulletEnabled val="1"/>
        </dgm:presLayoutVars>
      </dgm:prSet>
      <dgm:spPr/>
    </dgm:pt>
    <dgm:pt modelId="{BED67203-BB3E-4831-B03A-76859C7FB5FB}" type="pres">
      <dgm:prSet presAssocID="{8503AE24-744C-411E-8573-EF088B09EA4B}" presName="comp" presStyleCnt="0"/>
      <dgm:spPr/>
    </dgm:pt>
    <dgm:pt modelId="{B7080B8D-F64C-4C58-9673-B46190D7290A}" type="pres">
      <dgm:prSet presAssocID="{8503AE24-744C-411E-8573-EF088B09EA4B}" presName="child" presStyleLbl="bgAccFollowNode1" presStyleIdx="3" presStyleCnt="4"/>
      <dgm:spPr/>
    </dgm:pt>
    <dgm:pt modelId="{68164506-823B-45F0-8C1D-E6E198DF51C7}" type="pres">
      <dgm:prSet presAssocID="{8503AE24-744C-411E-8573-EF088B09EA4B}" presName="childTx" presStyleLbl="bgAccFollowNode1" presStyleIdx="3" presStyleCnt="4">
        <dgm:presLayoutVars>
          <dgm:bulletEnabled val="1"/>
        </dgm:presLayoutVars>
      </dgm:prSet>
      <dgm:spPr/>
    </dgm:pt>
    <dgm:pt modelId="{71831E39-90AA-494A-8ED9-5FF8BB0A01F5}" type="pres">
      <dgm:prSet presAssocID="{89619E63-0682-4D09-877C-C80F249DC564}" presName="negSpace" presStyleCnt="0"/>
      <dgm:spPr/>
    </dgm:pt>
    <dgm:pt modelId="{BF6E8C85-82DA-4076-8F15-1B34A20E91A9}" type="pres">
      <dgm:prSet presAssocID="{89619E63-0682-4D09-877C-C80F249DC564}" presName="circle" presStyleLbl="node1" presStyleIdx="1" presStyleCnt="2"/>
      <dgm:spPr/>
    </dgm:pt>
  </dgm:ptLst>
  <dgm:cxnLst>
    <dgm:cxn modelId="{568C5901-396C-48A7-B905-2C6708ED5C49}" type="presOf" srcId="{B4A671B5-B533-4C1B-8076-465AB260B997}" destId="{06BF3375-2920-4B9F-8D02-F6697E953E91}" srcOrd="0" destOrd="0" presId="urn:microsoft.com/office/officeart/2005/8/layout/hList9"/>
    <dgm:cxn modelId="{58A6DF13-26C4-4034-8828-AEA514171056}" type="presOf" srcId="{A4CF5994-B1CA-46AB-9742-F403CD9A7F60}" destId="{2B9A9301-862E-42E9-B7B0-72B8FF5BA51B}" srcOrd="0" destOrd="0" presId="urn:microsoft.com/office/officeart/2005/8/layout/hList9"/>
    <dgm:cxn modelId="{5E3C4A21-FDCB-4FB4-A166-C61312534621}" type="presOf" srcId="{89619E63-0682-4D09-877C-C80F249DC564}" destId="{BF6E8C85-82DA-4076-8F15-1B34A20E91A9}" srcOrd="0" destOrd="0" presId="urn:microsoft.com/office/officeart/2005/8/layout/hList9"/>
    <dgm:cxn modelId="{0CB3272E-D0EB-4815-B695-C61786E1ACAF}" type="presOf" srcId="{A4CF5994-B1CA-46AB-9742-F403CD9A7F60}" destId="{E0B6CC09-DC12-4C59-9FE4-5D75DD550D14}" srcOrd="1" destOrd="0" presId="urn:microsoft.com/office/officeart/2005/8/layout/hList9"/>
    <dgm:cxn modelId="{F1E0475B-1AAF-418E-8B7F-DB65B7CB50C8}" type="presOf" srcId="{AD85FF2B-3458-4A98-83AF-4733CBEB7B96}" destId="{097C4A77-DF10-4EAE-8A10-D888DC1DD478}" srcOrd="0" destOrd="0" presId="urn:microsoft.com/office/officeart/2005/8/layout/hList9"/>
    <dgm:cxn modelId="{CC050057-B6DF-4C64-9F71-3F784DF8CC2B}" type="presOf" srcId="{B4A671B5-B533-4C1B-8076-465AB260B997}" destId="{4886F967-1D32-49E7-A30B-CBB3B2FD7551}" srcOrd="1" destOrd="0" presId="urn:microsoft.com/office/officeart/2005/8/layout/hList9"/>
    <dgm:cxn modelId="{97018D7B-DBAD-4DEB-B563-8A127B038591}" type="presOf" srcId="{AD85FF2B-3458-4A98-83AF-4733CBEB7B96}" destId="{BBC1F40E-E97E-461E-9C9F-FCC48BCE6112}" srcOrd="1" destOrd="0" presId="urn:microsoft.com/office/officeart/2005/8/layout/hList9"/>
    <dgm:cxn modelId="{FFFA0287-DEFF-4925-B599-EACEDA83990B}" srcId="{F348B28A-BC54-4F46-9E6F-F42BDA5C82E0}" destId="{A4CF5994-B1CA-46AB-9742-F403CD9A7F60}" srcOrd="0" destOrd="0" parTransId="{B53CE36C-1509-4109-B5C5-F6AAA92101B5}" sibTransId="{59B721A9-700A-4DDB-A3FE-29BED1CFF19C}"/>
    <dgm:cxn modelId="{AB90CA94-BF52-4F6E-BF0D-068E541798F3}" type="presOf" srcId="{F348B28A-BC54-4F46-9E6F-F42BDA5C82E0}" destId="{367668C7-5B48-40C5-A7CB-1CC85682218C}" srcOrd="0" destOrd="0" presId="urn:microsoft.com/office/officeart/2005/8/layout/hList9"/>
    <dgm:cxn modelId="{3C5998B8-4B35-44D5-865D-2F2CF3E7B9CD}" type="presOf" srcId="{8503AE24-744C-411E-8573-EF088B09EA4B}" destId="{B7080B8D-F64C-4C58-9673-B46190D7290A}" srcOrd="0" destOrd="0" presId="urn:microsoft.com/office/officeart/2005/8/layout/hList9"/>
    <dgm:cxn modelId="{4F5764BB-B28C-4945-97DF-9D475E0A46BF}" srcId="{0FF36D06-13E7-4EC2-B68E-E025DF37DAB4}" destId="{F348B28A-BC54-4F46-9E6F-F42BDA5C82E0}" srcOrd="0" destOrd="0" parTransId="{39D341CC-C2C6-4B80-B61C-179D2C4EA080}" sibTransId="{EB49A2AB-2584-4C85-8E45-A05CD67CA2CC}"/>
    <dgm:cxn modelId="{6BA43FBD-68F6-4691-B457-D8BBA0EF63DD}" type="presOf" srcId="{8503AE24-744C-411E-8573-EF088B09EA4B}" destId="{68164506-823B-45F0-8C1D-E6E198DF51C7}" srcOrd="1" destOrd="0" presId="urn:microsoft.com/office/officeart/2005/8/layout/hList9"/>
    <dgm:cxn modelId="{F38FA4D6-94CC-4B10-980F-3947ADBAB7E3}" srcId="{89619E63-0682-4D09-877C-C80F249DC564}" destId="{B4A671B5-B533-4C1B-8076-465AB260B997}" srcOrd="0" destOrd="0" parTransId="{B69AD215-A98A-4CED-8778-FB48B7C8AAB4}" sibTransId="{C9D199A4-BDD6-427E-8774-825527D58577}"/>
    <dgm:cxn modelId="{DF698FDE-1F1D-4A5A-B170-8EA1A01061EA}" type="presOf" srcId="{0FF36D06-13E7-4EC2-B68E-E025DF37DAB4}" destId="{E03A7E2F-B8EE-4A8C-BD42-42A82EACF9EF}" srcOrd="0" destOrd="0" presId="urn:microsoft.com/office/officeart/2005/8/layout/hList9"/>
    <dgm:cxn modelId="{64003FE5-A1B0-48D1-84F1-693932E6A3D0}" srcId="{F348B28A-BC54-4F46-9E6F-F42BDA5C82E0}" destId="{AD85FF2B-3458-4A98-83AF-4733CBEB7B96}" srcOrd="1" destOrd="0" parTransId="{9F5370F7-C929-466B-886F-1D0CCB26CD61}" sibTransId="{4C14C7BA-0399-4FE0-81F2-6A93C0D7B597}"/>
    <dgm:cxn modelId="{CFF106EE-4C92-4E8F-9816-69CA56FF33DC}" srcId="{0FF36D06-13E7-4EC2-B68E-E025DF37DAB4}" destId="{89619E63-0682-4D09-877C-C80F249DC564}" srcOrd="1" destOrd="0" parTransId="{D01B3365-D301-4DD0-9E62-917400BEF0AB}" sibTransId="{7AB7718F-0EDF-41F0-86AF-E512A4FCDF1E}"/>
    <dgm:cxn modelId="{F98606FE-8E26-4B77-9640-46C573F77FD9}" srcId="{89619E63-0682-4D09-877C-C80F249DC564}" destId="{8503AE24-744C-411E-8573-EF088B09EA4B}" srcOrd="1" destOrd="0" parTransId="{ECB92F14-D556-4943-942F-D3A5EE5033C1}" sibTransId="{78288E1B-F97B-4850-935E-CFB1C8465F1D}"/>
    <dgm:cxn modelId="{9E733F4D-D78D-47FF-9986-1BA98F21BDD2}" type="presParOf" srcId="{E03A7E2F-B8EE-4A8C-BD42-42A82EACF9EF}" destId="{DD65C1E9-4768-4FEF-AF6F-BB7BEB532896}" srcOrd="0" destOrd="0" presId="urn:microsoft.com/office/officeart/2005/8/layout/hList9"/>
    <dgm:cxn modelId="{7145FC74-39EF-4CBB-BE2E-43EC66B7CC81}" type="presParOf" srcId="{E03A7E2F-B8EE-4A8C-BD42-42A82EACF9EF}" destId="{AC09175A-7CD6-48B9-97C5-FFF56FB362A1}" srcOrd="1" destOrd="0" presId="urn:microsoft.com/office/officeart/2005/8/layout/hList9"/>
    <dgm:cxn modelId="{FF7E0D02-56FA-4944-A68E-612D62B82F68}" type="presParOf" srcId="{AC09175A-7CD6-48B9-97C5-FFF56FB362A1}" destId="{A070CC60-33C3-45A2-B9F7-7D83E449801B}" srcOrd="0" destOrd="0" presId="urn:microsoft.com/office/officeart/2005/8/layout/hList9"/>
    <dgm:cxn modelId="{2A59B8D5-39C5-4CDD-9BC9-95BA1E018E3F}" type="presParOf" srcId="{AC09175A-7CD6-48B9-97C5-FFF56FB362A1}" destId="{B0A2C69E-E328-4113-9082-CF7EEB70C27C}" srcOrd="1" destOrd="0" presId="urn:microsoft.com/office/officeart/2005/8/layout/hList9"/>
    <dgm:cxn modelId="{4378BF0A-E1C2-4970-B2EF-E7FDBCCF2A1D}" type="presParOf" srcId="{B0A2C69E-E328-4113-9082-CF7EEB70C27C}" destId="{2B9A9301-862E-42E9-B7B0-72B8FF5BA51B}" srcOrd="0" destOrd="0" presId="urn:microsoft.com/office/officeart/2005/8/layout/hList9"/>
    <dgm:cxn modelId="{E0A2F6E7-F97C-41B5-8290-992D4E84A04C}" type="presParOf" srcId="{B0A2C69E-E328-4113-9082-CF7EEB70C27C}" destId="{E0B6CC09-DC12-4C59-9FE4-5D75DD550D14}" srcOrd="1" destOrd="0" presId="urn:microsoft.com/office/officeart/2005/8/layout/hList9"/>
    <dgm:cxn modelId="{C01983ED-F572-4FDF-96C6-89C0D37DAC0D}" type="presParOf" srcId="{AC09175A-7CD6-48B9-97C5-FFF56FB362A1}" destId="{26B82368-377F-4042-AA0B-D0AC2CD89B83}" srcOrd="2" destOrd="0" presId="urn:microsoft.com/office/officeart/2005/8/layout/hList9"/>
    <dgm:cxn modelId="{EB7A7AB6-EC38-4A05-9FDD-AD6DACDA3291}" type="presParOf" srcId="{26B82368-377F-4042-AA0B-D0AC2CD89B83}" destId="{097C4A77-DF10-4EAE-8A10-D888DC1DD478}" srcOrd="0" destOrd="0" presId="urn:microsoft.com/office/officeart/2005/8/layout/hList9"/>
    <dgm:cxn modelId="{C696429D-FC31-41C5-859D-9C029EA0775B}" type="presParOf" srcId="{26B82368-377F-4042-AA0B-D0AC2CD89B83}" destId="{BBC1F40E-E97E-461E-9C9F-FCC48BCE6112}" srcOrd="1" destOrd="0" presId="urn:microsoft.com/office/officeart/2005/8/layout/hList9"/>
    <dgm:cxn modelId="{9AF00578-8EC5-4EBA-AEBC-E52633F6B134}" type="presParOf" srcId="{E03A7E2F-B8EE-4A8C-BD42-42A82EACF9EF}" destId="{CFE98911-5341-40CD-BFC6-E137A497CA2C}" srcOrd="2" destOrd="0" presId="urn:microsoft.com/office/officeart/2005/8/layout/hList9"/>
    <dgm:cxn modelId="{2F849D50-9715-461F-94A8-2D0A2A9B6105}" type="presParOf" srcId="{E03A7E2F-B8EE-4A8C-BD42-42A82EACF9EF}" destId="{367668C7-5B48-40C5-A7CB-1CC85682218C}" srcOrd="3" destOrd="0" presId="urn:microsoft.com/office/officeart/2005/8/layout/hList9"/>
    <dgm:cxn modelId="{B99BE236-90C8-4349-AE0C-A51C7A917179}" type="presParOf" srcId="{E03A7E2F-B8EE-4A8C-BD42-42A82EACF9EF}" destId="{02297D6B-2122-4DD2-9A7D-BE8BC7E87DD3}" srcOrd="4" destOrd="0" presId="urn:microsoft.com/office/officeart/2005/8/layout/hList9"/>
    <dgm:cxn modelId="{92A1EA04-A10F-4AED-B575-1B14B20AC90B}" type="presParOf" srcId="{E03A7E2F-B8EE-4A8C-BD42-42A82EACF9EF}" destId="{91D83AC5-7E12-4547-AFF4-5A09B78EC43B}" srcOrd="5" destOrd="0" presId="urn:microsoft.com/office/officeart/2005/8/layout/hList9"/>
    <dgm:cxn modelId="{9A5C8A7F-01FF-44E8-B468-0C22B55CBA9E}" type="presParOf" srcId="{E03A7E2F-B8EE-4A8C-BD42-42A82EACF9EF}" destId="{E31BEC11-8B0D-4896-9082-F673EEB61003}" srcOrd="6" destOrd="0" presId="urn:microsoft.com/office/officeart/2005/8/layout/hList9"/>
    <dgm:cxn modelId="{6F2A830C-DD3D-46FA-A9D5-803C6A6ED242}" type="presParOf" srcId="{E31BEC11-8B0D-4896-9082-F673EEB61003}" destId="{0F4D73AE-51EC-41AD-8D5E-0942A909D1F6}" srcOrd="0" destOrd="0" presId="urn:microsoft.com/office/officeart/2005/8/layout/hList9"/>
    <dgm:cxn modelId="{0B77CD73-F411-4361-8137-87E1323DFD81}" type="presParOf" srcId="{E31BEC11-8B0D-4896-9082-F673EEB61003}" destId="{32F5D16F-CD79-4DA2-B92F-C454775812D0}" srcOrd="1" destOrd="0" presId="urn:microsoft.com/office/officeart/2005/8/layout/hList9"/>
    <dgm:cxn modelId="{29764226-6F37-410B-8114-2B0185F624BB}" type="presParOf" srcId="{32F5D16F-CD79-4DA2-B92F-C454775812D0}" destId="{06BF3375-2920-4B9F-8D02-F6697E953E91}" srcOrd="0" destOrd="0" presId="urn:microsoft.com/office/officeart/2005/8/layout/hList9"/>
    <dgm:cxn modelId="{4A5F63E1-B7DD-413F-8A7E-192EFBD6D1F5}" type="presParOf" srcId="{32F5D16F-CD79-4DA2-B92F-C454775812D0}" destId="{4886F967-1D32-49E7-A30B-CBB3B2FD7551}" srcOrd="1" destOrd="0" presId="urn:microsoft.com/office/officeart/2005/8/layout/hList9"/>
    <dgm:cxn modelId="{768F0D31-FC10-4634-99A8-AF9612E3B6B4}" type="presParOf" srcId="{E31BEC11-8B0D-4896-9082-F673EEB61003}" destId="{BED67203-BB3E-4831-B03A-76859C7FB5FB}" srcOrd="2" destOrd="0" presId="urn:microsoft.com/office/officeart/2005/8/layout/hList9"/>
    <dgm:cxn modelId="{D6ECA360-8CCC-49B7-B5DB-068D98E6072A}" type="presParOf" srcId="{BED67203-BB3E-4831-B03A-76859C7FB5FB}" destId="{B7080B8D-F64C-4C58-9673-B46190D7290A}" srcOrd="0" destOrd="0" presId="urn:microsoft.com/office/officeart/2005/8/layout/hList9"/>
    <dgm:cxn modelId="{431A4D82-41E1-4EDC-94C4-5B3FBA34F306}" type="presParOf" srcId="{BED67203-BB3E-4831-B03A-76859C7FB5FB}" destId="{68164506-823B-45F0-8C1D-E6E198DF51C7}" srcOrd="1" destOrd="0" presId="urn:microsoft.com/office/officeart/2005/8/layout/hList9"/>
    <dgm:cxn modelId="{2DD5BB3E-4FFD-4607-8F3F-D78C11C8A636}" type="presParOf" srcId="{E03A7E2F-B8EE-4A8C-BD42-42A82EACF9EF}" destId="{71831E39-90AA-494A-8ED9-5FF8BB0A01F5}" srcOrd="7" destOrd="0" presId="urn:microsoft.com/office/officeart/2005/8/layout/hList9"/>
    <dgm:cxn modelId="{4A4909FA-9BD0-4CE9-9A12-3E5E4C819017}" type="presParOf" srcId="{E03A7E2F-B8EE-4A8C-BD42-42A82EACF9EF}" destId="{BF6E8C85-82DA-4076-8F15-1B34A20E91A9}"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9DC08-A1B8-4D58-AF8E-0214CE347A45}">
      <dsp:nvSpPr>
        <dsp:cNvPr id="0" name=""/>
        <dsp:cNvSpPr/>
      </dsp:nvSpPr>
      <dsp:spPr>
        <a:xfrm>
          <a:off x="2520" y="1689382"/>
          <a:ext cx="1339381" cy="505499"/>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t>Bring under management</a:t>
          </a:r>
        </a:p>
      </dsp:txBody>
      <dsp:txXfrm>
        <a:off x="2520" y="1689382"/>
        <a:ext cx="1339381" cy="505499"/>
      </dsp:txXfrm>
    </dsp:sp>
    <dsp:sp modelId="{7E39D1E0-6056-4546-93EA-097B4C5A2DEC}">
      <dsp:nvSpPr>
        <dsp:cNvPr id="0" name=""/>
        <dsp:cNvSpPr/>
      </dsp:nvSpPr>
      <dsp:spPr>
        <a:xfrm>
          <a:off x="2520" y="2194881"/>
          <a:ext cx="1339381" cy="983010"/>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Applicable for Azure roles and Groups</a:t>
          </a:r>
        </a:p>
      </dsp:txBody>
      <dsp:txXfrm>
        <a:off x="2520" y="2194881"/>
        <a:ext cx="1339381" cy="983010"/>
      </dsp:txXfrm>
    </dsp:sp>
    <dsp:sp modelId="{B9BF34D3-318B-46EE-B71F-1E2089508A4A}">
      <dsp:nvSpPr>
        <dsp:cNvPr id="0" name=""/>
        <dsp:cNvSpPr/>
      </dsp:nvSpPr>
      <dsp:spPr>
        <a:xfrm>
          <a:off x="1529416" y="1689382"/>
          <a:ext cx="1339381" cy="505499"/>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t>Set role settings</a:t>
          </a:r>
        </a:p>
      </dsp:txBody>
      <dsp:txXfrm>
        <a:off x="1529416" y="1689382"/>
        <a:ext cx="1339381" cy="505499"/>
      </dsp:txXfrm>
    </dsp:sp>
    <dsp:sp modelId="{A11BBCAA-B001-44A9-854E-5358FC414B0E}">
      <dsp:nvSpPr>
        <dsp:cNvPr id="0" name=""/>
        <dsp:cNvSpPr/>
      </dsp:nvSpPr>
      <dsp:spPr>
        <a:xfrm>
          <a:off x="1529416" y="2194881"/>
          <a:ext cx="1339381" cy="983010"/>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Define assignment process and requirements  </a:t>
          </a:r>
        </a:p>
      </dsp:txBody>
      <dsp:txXfrm>
        <a:off x="1529416" y="2194881"/>
        <a:ext cx="1339381" cy="983010"/>
      </dsp:txXfrm>
    </dsp:sp>
    <dsp:sp modelId="{96ABE45B-CB4E-499E-AF22-1FE5571D975E}">
      <dsp:nvSpPr>
        <dsp:cNvPr id="0" name=""/>
        <dsp:cNvSpPr/>
      </dsp:nvSpPr>
      <dsp:spPr>
        <a:xfrm>
          <a:off x="3056311" y="1689382"/>
          <a:ext cx="1339381" cy="505499"/>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t>Assign</a:t>
          </a:r>
        </a:p>
      </dsp:txBody>
      <dsp:txXfrm>
        <a:off x="3056311" y="1689382"/>
        <a:ext cx="1339381" cy="505499"/>
      </dsp:txXfrm>
    </dsp:sp>
    <dsp:sp modelId="{C4379627-4E39-4BB6-B9F6-7A2141E181E5}">
      <dsp:nvSpPr>
        <dsp:cNvPr id="0" name=""/>
        <dsp:cNvSpPr/>
      </dsp:nvSpPr>
      <dsp:spPr>
        <a:xfrm>
          <a:off x="3056311" y="2194881"/>
          <a:ext cx="1339381" cy="983010"/>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Eligible or permanent</a:t>
          </a:r>
        </a:p>
      </dsp:txBody>
      <dsp:txXfrm>
        <a:off x="3056311" y="2194881"/>
        <a:ext cx="1339381" cy="983010"/>
      </dsp:txXfrm>
    </dsp:sp>
    <dsp:sp modelId="{057A9F0F-2C85-43DD-8D7F-B63A660F3DAE}">
      <dsp:nvSpPr>
        <dsp:cNvPr id="0" name=""/>
        <dsp:cNvSpPr/>
      </dsp:nvSpPr>
      <dsp:spPr>
        <a:xfrm>
          <a:off x="4583207" y="1689382"/>
          <a:ext cx="1339381" cy="505499"/>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t>Activate</a:t>
          </a:r>
        </a:p>
      </dsp:txBody>
      <dsp:txXfrm>
        <a:off x="4583207" y="1689382"/>
        <a:ext cx="1339381" cy="505499"/>
      </dsp:txXfrm>
    </dsp:sp>
    <dsp:sp modelId="{5B162540-4B18-4D23-97BB-DC3AA351F554}">
      <dsp:nvSpPr>
        <dsp:cNvPr id="0" name=""/>
        <dsp:cNvSpPr/>
      </dsp:nvSpPr>
      <dsp:spPr>
        <a:xfrm>
          <a:off x="4583207" y="2194881"/>
          <a:ext cx="1339381" cy="983010"/>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If eligible, follow process to activate the role</a:t>
          </a:r>
        </a:p>
      </dsp:txBody>
      <dsp:txXfrm>
        <a:off x="4583207" y="2194881"/>
        <a:ext cx="1339381" cy="983010"/>
      </dsp:txXfrm>
    </dsp:sp>
    <dsp:sp modelId="{047A2E70-F1A3-4A4E-B269-D6FB903BD40C}">
      <dsp:nvSpPr>
        <dsp:cNvPr id="0" name=""/>
        <dsp:cNvSpPr/>
      </dsp:nvSpPr>
      <dsp:spPr>
        <a:xfrm>
          <a:off x="6110102" y="1689382"/>
          <a:ext cx="1339381" cy="505499"/>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t>Approve / Reject</a:t>
          </a:r>
        </a:p>
      </dsp:txBody>
      <dsp:txXfrm>
        <a:off x="6110102" y="1689382"/>
        <a:ext cx="1339381" cy="505499"/>
      </dsp:txXfrm>
    </dsp:sp>
    <dsp:sp modelId="{BB6DCB64-7833-4CBF-9FC2-BC0006E84B85}">
      <dsp:nvSpPr>
        <dsp:cNvPr id="0" name=""/>
        <dsp:cNvSpPr/>
      </dsp:nvSpPr>
      <dsp:spPr>
        <a:xfrm>
          <a:off x="6110102" y="2194881"/>
          <a:ext cx="1339381" cy="983010"/>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For roles that require approval</a:t>
          </a:r>
        </a:p>
      </dsp:txBody>
      <dsp:txXfrm>
        <a:off x="6110102" y="2194881"/>
        <a:ext cx="1339381" cy="983010"/>
      </dsp:txXfrm>
    </dsp:sp>
    <dsp:sp modelId="{E6C9EBD7-8226-4168-98DC-3FE5BBDB0C31}">
      <dsp:nvSpPr>
        <dsp:cNvPr id="0" name=""/>
        <dsp:cNvSpPr/>
      </dsp:nvSpPr>
      <dsp:spPr>
        <a:xfrm>
          <a:off x="7636998" y="1689382"/>
          <a:ext cx="1339381" cy="505499"/>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a:t>Extend or renew</a:t>
          </a:r>
        </a:p>
      </dsp:txBody>
      <dsp:txXfrm>
        <a:off x="7636998" y="1689382"/>
        <a:ext cx="1339381" cy="505499"/>
      </dsp:txXfrm>
    </dsp:sp>
    <dsp:sp modelId="{78F3F81B-B349-44CC-9911-D939257EE4F6}">
      <dsp:nvSpPr>
        <dsp:cNvPr id="0" name=""/>
        <dsp:cNvSpPr/>
      </dsp:nvSpPr>
      <dsp:spPr>
        <a:xfrm>
          <a:off x="7636998" y="2194881"/>
          <a:ext cx="1339381" cy="983010"/>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a:t>When assignment end approaches</a:t>
          </a:r>
        </a:p>
      </dsp:txBody>
      <dsp:txXfrm>
        <a:off x="7636998" y="2194881"/>
        <a:ext cx="1339381" cy="9830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22414-080C-43A6-B1A6-BFD4AC9B60FF}">
      <dsp:nvSpPr>
        <dsp:cNvPr id="0" name=""/>
        <dsp:cNvSpPr/>
      </dsp:nvSpPr>
      <dsp:spPr>
        <a:xfrm>
          <a:off x="4713943" y="2129949"/>
          <a:ext cx="1053513" cy="91440"/>
        </a:xfrm>
        <a:custGeom>
          <a:avLst/>
          <a:gdLst/>
          <a:ahLst/>
          <a:cxnLst/>
          <a:rect l="0" t="0" r="0" b="0"/>
          <a:pathLst>
            <a:path>
              <a:moveTo>
                <a:pt x="0" y="45720"/>
              </a:moveTo>
              <a:lnTo>
                <a:pt x="1053513"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3597" y="2170248"/>
        <a:ext cx="54205" cy="10841"/>
      </dsp:txXfrm>
    </dsp:sp>
    <dsp:sp modelId="{CC44F40F-9CD7-4634-8984-D13664ED8B1D}">
      <dsp:nvSpPr>
        <dsp:cNvPr id="0" name=""/>
        <dsp:cNvSpPr/>
      </dsp:nvSpPr>
      <dsp:spPr>
        <a:xfrm>
          <a:off x="2207" y="761608"/>
          <a:ext cx="4713535" cy="282812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30967" tIns="242441" rIns="230967" bIns="242441" numCol="1" spcCol="1270" anchor="ctr" anchorCtr="0">
          <a:noAutofit/>
        </a:bodyPr>
        <a:lstStyle/>
        <a:p>
          <a:pPr marL="0" lvl="0" indent="0" algn="ctr" defTabSz="1066800">
            <a:lnSpc>
              <a:spcPct val="90000"/>
            </a:lnSpc>
            <a:spcBef>
              <a:spcPct val="0"/>
            </a:spcBef>
            <a:spcAft>
              <a:spcPct val="35000"/>
            </a:spcAft>
            <a:buNone/>
          </a:pPr>
          <a:r>
            <a:rPr lang="en-US" sz="2400" kern="1200"/>
            <a:t>Give us feedback, let us know your comments:  </a:t>
          </a:r>
          <a:r>
            <a:rPr lang="en-US" sz="2400" b="1" kern="1200"/>
            <a:t>aka.ms/idnacat/igapocsurvey</a:t>
          </a:r>
        </a:p>
      </dsp:txBody>
      <dsp:txXfrm>
        <a:off x="2207" y="761608"/>
        <a:ext cx="4713535" cy="2828121"/>
      </dsp:txXfrm>
    </dsp:sp>
    <dsp:sp modelId="{3634FF84-E802-49E7-A6FA-81C0B393AAD8}">
      <dsp:nvSpPr>
        <dsp:cNvPr id="0" name=""/>
        <dsp:cNvSpPr/>
      </dsp:nvSpPr>
      <dsp:spPr>
        <a:xfrm>
          <a:off x="5799856" y="761608"/>
          <a:ext cx="4713535" cy="2828121"/>
        </a:xfrm>
        <a:prstGeom prst="rect">
          <a:avLst/>
        </a:prstGeom>
        <a:solidFill>
          <a:schemeClr val="accent2">
            <a:hueOff val="6443614"/>
            <a:satOff val="-18493"/>
            <a:lumOff val="-2960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30967" tIns="242441" rIns="230967" bIns="242441" numCol="1" spcCol="1270" anchor="ctr" anchorCtr="0">
          <a:noAutofit/>
        </a:bodyPr>
        <a:lstStyle/>
        <a:p>
          <a:pPr marL="0" lvl="0" indent="0" algn="ctr" defTabSz="1066800">
            <a:lnSpc>
              <a:spcPct val="90000"/>
            </a:lnSpc>
            <a:spcBef>
              <a:spcPct val="0"/>
            </a:spcBef>
            <a:spcAft>
              <a:spcPct val="35000"/>
            </a:spcAft>
            <a:buNone/>
          </a:pPr>
          <a:r>
            <a:rPr lang="en-US" sz="2400" kern="1200"/>
            <a:t>Are you ready for deployment? </a:t>
          </a:r>
        </a:p>
      </dsp:txBody>
      <dsp:txXfrm>
        <a:off x="5799856" y="761608"/>
        <a:ext cx="4713535" cy="2828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995E5-3D59-49F6-B93B-8382327B5054}">
      <dsp:nvSpPr>
        <dsp:cNvPr id="0" name=""/>
        <dsp:cNvSpPr/>
      </dsp:nvSpPr>
      <dsp:spPr>
        <a:xfrm rot="10800000">
          <a:off x="1892357" y="0"/>
          <a:ext cx="7229348" cy="466459"/>
        </a:xfrm>
        <a:prstGeom prst="homePlat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696"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a:t>Alert</a:t>
          </a:r>
        </a:p>
      </dsp:txBody>
      <dsp:txXfrm rot="10800000">
        <a:off x="2008972" y="0"/>
        <a:ext cx="7112733" cy="466459"/>
      </dsp:txXfrm>
    </dsp:sp>
    <dsp:sp modelId="{12585269-78CB-4BB4-A7B1-48DEA222747E}">
      <dsp:nvSpPr>
        <dsp:cNvPr id="0" name=""/>
        <dsp:cNvSpPr/>
      </dsp:nvSpPr>
      <dsp:spPr>
        <a:xfrm>
          <a:off x="1414113" y="199"/>
          <a:ext cx="466459" cy="4664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455A057-C99D-46C6-8711-77707D6FE869}">
      <dsp:nvSpPr>
        <dsp:cNvPr id="0" name=""/>
        <dsp:cNvSpPr/>
      </dsp:nvSpPr>
      <dsp:spPr>
        <a:xfrm rot="10800000">
          <a:off x="1937540" y="583273"/>
          <a:ext cx="7229348" cy="466459"/>
        </a:xfrm>
        <a:prstGeom prst="homePlat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696"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a:t>Audit</a:t>
          </a:r>
        </a:p>
      </dsp:txBody>
      <dsp:txXfrm rot="10800000">
        <a:off x="2054155" y="583273"/>
        <a:ext cx="7112733" cy="466459"/>
      </dsp:txXfrm>
    </dsp:sp>
    <dsp:sp modelId="{934424FC-F2EE-4768-9738-E80FEBBD8995}">
      <dsp:nvSpPr>
        <dsp:cNvPr id="0" name=""/>
        <dsp:cNvSpPr/>
      </dsp:nvSpPr>
      <dsp:spPr>
        <a:xfrm>
          <a:off x="1408636" y="545658"/>
          <a:ext cx="466459" cy="466459"/>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75AD25-9412-4EA5-9ACD-5D23833CE88D}">
      <dsp:nvSpPr>
        <dsp:cNvPr id="0" name=""/>
        <dsp:cNvSpPr/>
      </dsp:nvSpPr>
      <dsp:spPr>
        <a:xfrm rot="10800000">
          <a:off x="1937540" y="1166347"/>
          <a:ext cx="7229348" cy="466459"/>
        </a:xfrm>
        <a:prstGeom prst="homePlat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696"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a:t>Review</a:t>
          </a:r>
        </a:p>
      </dsp:txBody>
      <dsp:txXfrm rot="10800000">
        <a:off x="2054155" y="1166347"/>
        <a:ext cx="7112733" cy="466459"/>
      </dsp:txXfrm>
    </dsp:sp>
    <dsp:sp modelId="{C135C967-6014-40F2-A54C-987C54E99E23}">
      <dsp:nvSpPr>
        <dsp:cNvPr id="0" name=""/>
        <dsp:cNvSpPr/>
      </dsp:nvSpPr>
      <dsp:spPr>
        <a:xfrm>
          <a:off x="1419589" y="1160871"/>
          <a:ext cx="466459" cy="466459"/>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9E6A2-06AE-4B2D-AECE-1E672B680944}">
      <dsp:nvSpPr>
        <dsp:cNvPr id="0" name=""/>
        <dsp:cNvSpPr/>
      </dsp:nvSpPr>
      <dsp:spPr>
        <a:xfrm>
          <a:off x="845278" y="1008388"/>
          <a:ext cx="672277" cy="71"/>
        </a:xfrm>
        <a:prstGeom prst="rect">
          <a:avLst/>
        </a:prstGeom>
        <a:solidFill>
          <a:schemeClr val="lt1">
            <a:alpha val="90000"/>
            <a:tint val="40000"/>
            <a:hueOff val="0"/>
            <a:satOff val="0"/>
            <a:lumOff val="0"/>
            <a:alphaOff val="0"/>
          </a:schemeClr>
        </a:solidFill>
        <a:ln w="1905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003DEB-07E1-4F6F-B8A5-8A1FAF0A400C}">
      <dsp:nvSpPr>
        <dsp:cNvPr id="0" name=""/>
        <dsp:cNvSpPr/>
      </dsp:nvSpPr>
      <dsp:spPr>
        <a:xfrm>
          <a:off x="1557893" y="951897"/>
          <a:ext cx="77311" cy="144487"/>
        </a:xfrm>
        <a:prstGeom prst="chevron">
          <a:avLst>
            <a:gd name="adj" fmla="val 90000"/>
          </a:avLst>
        </a:prstGeom>
        <a:solidFill>
          <a:schemeClr val="lt1">
            <a:alpha val="90000"/>
            <a:tint val="40000"/>
            <a:hueOff val="0"/>
            <a:satOff val="0"/>
            <a:lumOff val="0"/>
            <a:alphaOff val="0"/>
          </a:schemeClr>
        </a:solidFill>
        <a:ln w="1905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226B8D-B00C-4B93-9B91-66C11333B47E}">
      <dsp:nvSpPr>
        <dsp:cNvPr id="0" name=""/>
        <dsp:cNvSpPr/>
      </dsp:nvSpPr>
      <dsp:spPr>
        <a:xfrm>
          <a:off x="439788" y="686969"/>
          <a:ext cx="642909" cy="642909"/>
        </a:xfrm>
        <a:prstGeom prst="ellipse">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48" tIns="24948" rIns="24948" bIns="24948" numCol="1" spcCol="1270" anchor="ctr" anchorCtr="0">
          <a:noAutofit/>
        </a:bodyPr>
        <a:lstStyle/>
        <a:p>
          <a:pPr marL="0" lvl="0" indent="0" algn="ctr" defTabSz="1244600">
            <a:lnSpc>
              <a:spcPct val="90000"/>
            </a:lnSpc>
            <a:spcBef>
              <a:spcPct val="0"/>
            </a:spcBef>
            <a:spcAft>
              <a:spcPct val="35000"/>
            </a:spcAft>
            <a:buNone/>
          </a:pPr>
          <a:r>
            <a:rPr lang="en-US" sz="2800" kern="1200"/>
            <a:t>1</a:t>
          </a:r>
        </a:p>
      </dsp:txBody>
      <dsp:txXfrm>
        <a:off x="533940" y="781121"/>
        <a:ext cx="454605" cy="454605"/>
      </dsp:txXfrm>
    </dsp:sp>
    <dsp:sp modelId="{0432D339-824C-4089-BB04-0C49FF760E0A}">
      <dsp:nvSpPr>
        <dsp:cNvPr id="0" name=""/>
        <dsp:cNvSpPr/>
      </dsp:nvSpPr>
      <dsp:spPr>
        <a:xfrm>
          <a:off x="4931" y="1494491"/>
          <a:ext cx="1512625" cy="1965600"/>
        </a:xfrm>
        <a:prstGeom prst="upArrowCallout">
          <a:avLst>
            <a:gd name="adj1" fmla="val 50000"/>
            <a:gd name="adj2" fmla="val 20000"/>
            <a:gd name="adj3" fmla="val 20000"/>
            <a:gd name="adj4" fmla="val 100000"/>
          </a:avLst>
        </a:prstGeom>
        <a:solidFill>
          <a:schemeClr val="lt1">
            <a:alpha val="90000"/>
            <a:tint val="40000"/>
            <a:hueOff val="0"/>
            <a:satOff val="0"/>
            <a:lumOff val="0"/>
            <a:alphaOff val="0"/>
          </a:schemeClr>
        </a:solidFill>
        <a:ln w="1905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318" tIns="165100" rIns="119318" bIns="165100" numCol="1" spcCol="1270" anchor="t" anchorCtr="0">
          <a:noAutofit/>
        </a:bodyPr>
        <a:lstStyle/>
        <a:p>
          <a:pPr marL="0" lvl="0" indent="0" algn="l" defTabSz="488950">
            <a:lnSpc>
              <a:spcPct val="90000"/>
            </a:lnSpc>
            <a:spcBef>
              <a:spcPct val="0"/>
            </a:spcBef>
            <a:spcAft>
              <a:spcPct val="35000"/>
            </a:spcAft>
            <a:buNone/>
          </a:pPr>
          <a:r>
            <a:rPr lang="en-US" sz="1100" b="0" i="0" kern="1200" baseline="0"/>
            <a:t>Step 1</a:t>
          </a:r>
          <a:endParaRPr lang="en-US" sz="1100" kern="1200"/>
        </a:p>
        <a:p>
          <a:pPr marL="57150" lvl="1" indent="-57150" algn="l" defTabSz="488950">
            <a:lnSpc>
              <a:spcPct val="90000"/>
            </a:lnSpc>
            <a:spcBef>
              <a:spcPct val="0"/>
            </a:spcBef>
            <a:spcAft>
              <a:spcPct val="15000"/>
            </a:spcAft>
            <a:buChar char="•"/>
          </a:pPr>
          <a:r>
            <a:rPr lang="en-US" sz="1100" b="0" i="0" kern="1200" baseline="0"/>
            <a:t>Used Discovery Wizard to find the privileged administrators</a:t>
          </a:r>
          <a:endParaRPr lang="en-US" sz="1100" kern="1200"/>
        </a:p>
      </dsp:txBody>
      <dsp:txXfrm>
        <a:off x="4931" y="1797016"/>
        <a:ext cx="1512625" cy="1663075"/>
      </dsp:txXfrm>
    </dsp:sp>
    <dsp:sp modelId="{FA7E4219-58E6-4C3F-8D94-CAE6F3DFB56F}">
      <dsp:nvSpPr>
        <dsp:cNvPr id="0" name=""/>
        <dsp:cNvSpPr/>
      </dsp:nvSpPr>
      <dsp:spPr>
        <a:xfrm>
          <a:off x="1685626" y="1010316"/>
          <a:ext cx="1512625" cy="72"/>
        </a:xfrm>
        <a:prstGeom prst="rect">
          <a:avLst/>
        </a:prstGeom>
        <a:solidFill>
          <a:schemeClr val="lt1">
            <a:alpha val="90000"/>
            <a:tint val="40000"/>
            <a:hueOff val="0"/>
            <a:satOff val="0"/>
            <a:lumOff val="0"/>
            <a:alphaOff val="0"/>
          </a:schemeClr>
        </a:solidFill>
        <a:ln w="1905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6E4945-64D9-42BD-BB5B-E32575868D5E}">
      <dsp:nvSpPr>
        <dsp:cNvPr id="0" name=""/>
        <dsp:cNvSpPr/>
      </dsp:nvSpPr>
      <dsp:spPr>
        <a:xfrm>
          <a:off x="3238588" y="953487"/>
          <a:ext cx="77311" cy="146226"/>
        </a:xfrm>
        <a:prstGeom prst="chevron">
          <a:avLst>
            <a:gd name="adj" fmla="val 90000"/>
          </a:avLst>
        </a:prstGeom>
        <a:solidFill>
          <a:schemeClr val="lt1">
            <a:alpha val="90000"/>
            <a:tint val="40000"/>
            <a:hueOff val="0"/>
            <a:satOff val="0"/>
            <a:lumOff val="0"/>
            <a:alphaOff val="0"/>
          </a:schemeClr>
        </a:solidFill>
        <a:ln w="1905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F51179-FEDF-4F5F-A110-A7D2D7EB3F2A}">
      <dsp:nvSpPr>
        <dsp:cNvPr id="0" name=""/>
        <dsp:cNvSpPr/>
      </dsp:nvSpPr>
      <dsp:spPr>
        <a:xfrm>
          <a:off x="2120483" y="688898"/>
          <a:ext cx="642909" cy="642909"/>
        </a:xfrm>
        <a:prstGeom prst="ellipse">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48" tIns="24948" rIns="24948" bIns="24948" numCol="1" spcCol="1270" anchor="ctr" anchorCtr="0">
          <a:noAutofit/>
        </a:bodyPr>
        <a:lstStyle/>
        <a:p>
          <a:pPr marL="0" lvl="0" indent="0" algn="ctr" defTabSz="1244600">
            <a:lnSpc>
              <a:spcPct val="90000"/>
            </a:lnSpc>
            <a:spcBef>
              <a:spcPct val="0"/>
            </a:spcBef>
            <a:spcAft>
              <a:spcPct val="35000"/>
            </a:spcAft>
            <a:buNone/>
          </a:pPr>
          <a:r>
            <a:rPr lang="en-US" sz="2800" kern="1200"/>
            <a:t>2</a:t>
          </a:r>
        </a:p>
      </dsp:txBody>
      <dsp:txXfrm>
        <a:off x="2214635" y="783050"/>
        <a:ext cx="454605" cy="454605"/>
      </dsp:txXfrm>
    </dsp:sp>
    <dsp:sp modelId="{9C40AF44-566B-4A8E-82A4-3B5D78B29F87}">
      <dsp:nvSpPr>
        <dsp:cNvPr id="0" name=""/>
        <dsp:cNvSpPr/>
      </dsp:nvSpPr>
      <dsp:spPr>
        <a:xfrm>
          <a:off x="1685626" y="1499336"/>
          <a:ext cx="1512625" cy="1965600"/>
        </a:xfrm>
        <a:prstGeom prst="upArrowCallout">
          <a:avLst>
            <a:gd name="adj1" fmla="val 50000"/>
            <a:gd name="adj2" fmla="val 20000"/>
            <a:gd name="adj3" fmla="val 20000"/>
            <a:gd name="adj4" fmla="val 100000"/>
          </a:avLst>
        </a:prstGeom>
        <a:solidFill>
          <a:schemeClr val="lt1">
            <a:alpha val="90000"/>
            <a:tint val="40000"/>
            <a:hueOff val="0"/>
            <a:satOff val="0"/>
            <a:lumOff val="0"/>
            <a:alphaOff val="0"/>
          </a:schemeClr>
        </a:solidFill>
        <a:ln w="1905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318" tIns="165100" rIns="119318" bIns="165100" numCol="1" spcCol="1270" anchor="t" anchorCtr="0">
          <a:noAutofit/>
        </a:bodyPr>
        <a:lstStyle/>
        <a:p>
          <a:pPr marL="0" lvl="0" indent="0" algn="l" defTabSz="488950">
            <a:lnSpc>
              <a:spcPct val="90000"/>
            </a:lnSpc>
            <a:spcBef>
              <a:spcPct val="0"/>
            </a:spcBef>
            <a:spcAft>
              <a:spcPct val="35000"/>
            </a:spcAft>
            <a:buNone/>
          </a:pPr>
          <a:r>
            <a:rPr lang="en-US" sz="1100" b="0" i="0" kern="1200" baseline="0"/>
            <a:t>Step 2</a:t>
          </a:r>
          <a:endParaRPr lang="en-US" sz="1100" kern="1200"/>
        </a:p>
        <a:p>
          <a:pPr marL="57150" lvl="1" indent="-57150" algn="l" defTabSz="488950">
            <a:lnSpc>
              <a:spcPct val="90000"/>
            </a:lnSpc>
            <a:spcBef>
              <a:spcPct val="0"/>
            </a:spcBef>
            <a:spcAft>
              <a:spcPct val="15000"/>
            </a:spcAft>
            <a:buChar char="•"/>
          </a:pPr>
          <a:r>
            <a:rPr lang="en-US" sz="1100" b="0" i="0" kern="1200" baseline="0"/>
            <a:t>Removed users from privileged roles</a:t>
          </a:r>
          <a:endParaRPr lang="en-US" sz="1100" kern="1200"/>
        </a:p>
        <a:p>
          <a:pPr marL="57150" lvl="1" indent="-57150" algn="l" defTabSz="488950">
            <a:lnSpc>
              <a:spcPct val="90000"/>
            </a:lnSpc>
            <a:spcBef>
              <a:spcPct val="0"/>
            </a:spcBef>
            <a:spcAft>
              <a:spcPct val="15000"/>
            </a:spcAft>
            <a:buChar char="•"/>
          </a:pPr>
          <a:r>
            <a:rPr lang="en-US" sz="1100" b="0" i="0" kern="1200" baseline="0"/>
            <a:t>Moved some user to less privileged roles (delegation)</a:t>
          </a:r>
          <a:endParaRPr lang="en-US" sz="1100" kern="1200"/>
        </a:p>
      </dsp:txBody>
      <dsp:txXfrm>
        <a:off x="1685626" y="1801861"/>
        <a:ext cx="1512625" cy="1663075"/>
      </dsp:txXfrm>
    </dsp:sp>
    <dsp:sp modelId="{A799D885-F2C6-41DE-801C-980E68E4B813}">
      <dsp:nvSpPr>
        <dsp:cNvPr id="0" name=""/>
        <dsp:cNvSpPr/>
      </dsp:nvSpPr>
      <dsp:spPr>
        <a:xfrm>
          <a:off x="3366320" y="1010316"/>
          <a:ext cx="756312" cy="72"/>
        </a:xfrm>
        <a:prstGeom prst="rect">
          <a:avLst/>
        </a:prstGeom>
        <a:solidFill>
          <a:schemeClr val="lt1">
            <a:alpha val="90000"/>
            <a:tint val="40000"/>
            <a:hueOff val="0"/>
            <a:satOff val="0"/>
            <a:lumOff val="0"/>
            <a:alphaOff val="0"/>
          </a:schemeClr>
        </a:solidFill>
        <a:ln w="1905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1308CA-B430-4EB8-96DD-91FCE77E89ED}">
      <dsp:nvSpPr>
        <dsp:cNvPr id="0" name=""/>
        <dsp:cNvSpPr/>
      </dsp:nvSpPr>
      <dsp:spPr>
        <a:xfrm>
          <a:off x="3801178" y="688898"/>
          <a:ext cx="642909" cy="642909"/>
        </a:xfrm>
        <a:prstGeom prst="ellipse">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48" tIns="24948" rIns="24948" bIns="24948" numCol="1" spcCol="1270" anchor="ctr" anchorCtr="0">
          <a:noAutofit/>
        </a:bodyPr>
        <a:lstStyle/>
        <a:p>
          <a:pPr marL="0" lvl="0" indent="0" algn="ctr" defTabSz="1244600">
            <a:lnSpc>
              <a:spcPct val="90000"/>
            </a:lnSpc>
            <a:spcBef>
              <a:spcPct val="0"/>
            </a:spcBef>
            <a:spcAft>
              <a:spcPct val="35000"/>
            </a:spcAft>
            <a:buNone/>
          </a:pPr>
          <a:r>
            <a:rPr lang="en-US" sz="2800" kern="1200"/>
            <a:t>3</a:t>
          </a:r>
        </a:p>
      </dsp:txBody>
      <dsp:txXfrm>
        <a:off x="3895330" y="783050"/>
        <a:ext cx="454605" cy="454605"/>
      </dsp:txXfrm>
    </dsp:sp>
    <dsp:sp modelId="{A76E6475-B7D9-46DE-8D18-530D42754664}">
      <dsp:nvSpPr>
        <dsp:cNvPr id="0" name=""/>
        <dsp:cNvSpPr/>
      </dsp:nvSpPr>
      <dsp:spPr>
        <a:xfrm>
          <a:off x="3366320" y="1499336"/>
          <a:ext cx="1512625" cy="1965600"/>
        </a:xfrm>
        <a:prstGeom prst="upArrowCallout">
          <a:avLst>
            <a:gd name="adj1" fmla="val 50000"/>
            <a:gd name="adj2" fmla="val 20000"/>
            <a:gd name="adj3" fmla="val 20000"/>
            <a:gd name="adj4" fmla="val 100000"/>
          </a:avLst>
        </a:prstGeom>
        <a:solidFill>
          <a:schemeClr val="lt1">
            <a:alpha val="90000"/>
            <a:tint val="40000"/>
            <a:hueOff val="0"/>
            <a:satOff val="0"/>
            <a:lumOff val="0"/>
            <a:alphaOff val="0"/>
          </a:schemeClr>
        </a:solidFill>
        <a:ln w="1905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318" tIns="165100" rIns="119318" bIns="165100" numCol="1" spcCol="1270" anchor="t" anchorCtr="0">
          <a:noAutofit/>
        </a:bodyPr>
        <a:lstStyle/>
        <a:p>
          <a:pPr marL="0" lvl="0" indent="0" algn="l" defTabSz="488950">
            <a:lnSpc>
              <a:spcPct val="90000"/>
            </a:lnSpc>
            <a:spcBef>
              <a:spcPct val="0"/>
            </a:spcBef>
            <a:spcAft>
              <a:spcPct val="35000"/>
            </a:spcAft>
            <a:buNone/>
          </a:pPr>
          <a:r>
            <a:rPr lang="en-US" sz="1100" b="0" i="0" kern="1200" baseline="0"/>
            <a:t>Step 3</a:t>
          </a:r>
          <a:endParaRPr lang="en-US" sz="1100" kern="1200"/>
        </a:p>
        <a:p>
          <a:pPr marL="57150" lvl="1" indent="-57150" algn="l" defTabSz="488950">
            <a:lnSpc>
              <a:spcPct val="90000"/>
            </a:lnSpc>
            <a:spcBef>
              <a:spcPct val="0"/>
            </a:spcBef>
            <a:spcAft>
              <a:spcPct val="15000"/>
            </a:spcAft>
            <a:buChar char="•"/>
          </a:pPr>
          <a:r>
            <a:rPr lang="en-US" sz="1100" b="0" i="0" kern="1200" baseline="0"/>
            <a:t>Integrated Azure AD PIM activation into privileged administrator workflows (through APIs)</a:t>
          </a:r>
          <a:endParaRPr lang="en-US" sz="1100" kern="1200"/>
        </a:p>
        <a:p>
          <a:pPr marL="57150" lvl="1" indent="-57150" algn="l" defTabSz="488950">
            <a:lnSpc>
              <a:spcPct val="90000"/>
            </a:lnSpc>
            <a:spcBef>
              <a:spcPct val="0"/>
            </a:spcBef>
            <a:spcAft>
              <a:spcPct val="15000"/>
            </a:spcAft>
            <a:buChar char="•"/>
          </a:pPr>
          <a:r>
            <a:rPr lang="en-US" sz="1100" b="0" i="0" kern="1200" baseline="0"/>
            <a:t>Ongoing review of audit activity</a:t>
          </a:r>
          <a:endParaRPr lang="en-US" sz="1100" kern="1200"/>
        </a:p>
      </dsp:txBody>
      <dsp:txXfrm>
        <a:off x="3366320" y="1801861"/>
        <a:ext cx="1512625" cy="16630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05B93-C780-4A89-BAB8-91A5FE65852F}">
      <dsp:nvSpPr>
        <dsp:cNvPr id="0" name=""/>
        <dsp:cNvSpPr/>
      </dsp:nvSpPr>
      <dsp:spPr>
        <a:xfrm>
          <a:off x="0" y="101248"/>
          <a:ext cx="4381423" cy="7956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Lists all privileged roles and how many users are currently holding those roles</a:t>
          </a:r>
        </a:p>
      </dsp:txBody>
      <dsp:txXfrm>
        <a:off x="38838" y="140086"/>
        <a:ext cx="4303747" cy="717924"/>
      </dsp:txXfrm>
    </dsp:sp>
    <dsp:sp modelId="{C17B1382-73AC-4694-98A4-802DD94F521C}">
      <dsp:nvSpPr>
        <dsp:cNvPr id="0" name=""/>
        <dsp:cNvSpPr/>
      </dsp:nvSpPr>
      <dsp:spPr>
        <a:xfrm>
          <a:off x="0" y="954448"/>
          <a:ext cx="4381423" cy="7956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Learn more about the assigned users if one or more of them are unfamiliar.</a:t>
          </a:r>
        </a:p>
      </dsp:txBody>
      <dsp:txXfrm>
        <a:off x="38838" y="993286"/>
        <a:ext cx="4303747" cy="717924"/>
      </dsp:txXfrm>
    </dsp:sp>
    <dsp:sp modelId="{3B600B49-B716-40D3-8B2E-9AA44DCD6CDE}">
      <dsp:nvSpPr>
        <dsp:cNvPr id="0" name=""/>
        <dsp:cNvSpPr/>
      </dsp:nvSpPr>
      <dsp:spPr>
        <a:xfrm>
          <a:off x="0" y="1807648"/>
          <a:ext cx="4381423" cy="7956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Move users to eligible status or just remove them from the role completely</a:t>
          </a:r>
        </a:p>
      </dsp:txBody>
      <dsp:txXfrm>
        <a:off x="38838" y="1846486"/>
        <a:ext cx="4303747" cy="717924"/>
      </dsp:txXfrm>
    </dsp:sp>
    <dsp:sp modelId="{880FE489-657A-4318-BA90-25472B737038}">
      <dsp:nvSpPr>
        <dsp:cNvPr id="0" name=""/>
        <dsp:cNvSpPr/>
      </dsp:nvSpPr>
      <dsp:spPr>
        <a:xfrm>
          <a:off x="0" y="2660848"/>
          <a:ext cx="4381423" cy="7956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Create Access reviews for global admins</a:t>
          </a:r>
        </a:p>
      </dsp:txBody>
      <dsp:txXfrm>
        <a:off x="38838" y="2699686"/>
        <a:ext cx="4303747" cy="7179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D6301-6392-40BC-BB61-100F8570E337}">
      <dsp:nvSpPr>
        <dsp:cNvPr id="0" name=""/>
        <dsp:cNvSpPr/>
      </dsp:nvSpPr>
      <dsp:spPr>
        <a:xfrm>
          <a:off x="0" y="212502"/>
          <a:ext cx="10831689" cy="2702700"/>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0659" tIns="270764" rIns="84065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baseline="0"/>
            <a:t>Select the resource you want to manage</a:t>
          </a:r>
          <a:endParaRPr lang="en-US" sz="1300" kern="1200"/>
        </a:p>
        <a:p>
          <a:pPr marL="114300" lvl="1" indent="-114300" algn="l" defTabSz="577850">
            <a:lnSpc>
              <a:spcPct val="90000"/>
            </a:lnSpc>
            <a:spcBef>
              <a:spcPct val="0"/>
            </a:spcBef>
            <a:spcAft>
              <a:spcPct val="15000"/>
            </a:spcAft>
            <a:buChar char="•"/>
          </a:pPr>
          <a:r>
            <a:rPr lang="en-US" sz="1300" kern="1200" baseline="0"/>
            <a:t>Review settings and PIM policies</a:t>
          </a:r>
          <a:endParaRPr lang="en-US" sz="1300" kern="1200"/>
        </a:p>
        <a:p>
          <a:pPr marL="114300" lvl="1" indent="-114300" algn="l" defTabSz="577850">
            <a:lnSpc>
              <a:spcPct val="90000"/>
            </a:lnSpc>
            <a:spcBef>
              <a:spcPct val="0"/>
            </a:spcBef>
            <a:spcAft>
              <a:spcPct val="15000"/>
            </a:spcAft>
            <a:buChar char="•"/>
          </a:pPr>
          <a:r>
            <a:rPr lang="en-US" sz="1300" kern="1200" baseline="0"/>
            <a:t>Configure settings like:  </a:t>
          </a:r>
          <a:endParaRPr lang="en-US" sz="1300" kern="1200"/>
        </a:p>
        <a:p>
          <a:pPr marL="228600" lvl="2" indent="-114300" algn="l" defTabSz="577850">
            <a:lnSpc>
              <a:spcPct val="90000"/>
            </a:lnSpc>
            <a:spcBef>
              <a:spcPct val="0"/>
            </a:spcBef>
            <a:spcAft>
              <a:spcPct val="15000"/>
            </a:spcAft>
            <a:buFont typeface="Wingdings" panose="05000000000000000000" pitchFamily="2" charset="2"/>
            <a:buChar char="ü"/>
          </a:pPr>
          <a:r>
            <a:rPr lang="en-US" sz="1300" kern="1200" baseline="0"/>
            <a:t>Activation max duration </a:t>
          </a:r>
          <a:endParaRPr lang="en-US" sz="1300" kern="1200"/>
        </a:p>
        <a:p>
          <a:pPr marL="228600" lvl="2" indent="-114300" algn="l" defTabSz="577850">
            <a:lnSpc>
              <a:spcPct val="90000"/>
            </a:lnSpc>
            <a:spcBef>
              <a:spcPct val="0"/>
            </a:spcBef>
            <a:spcAft>
              <a:spcPct val="15000"/>
            </a:spcAft>
            <a:buFont typeface="Wingdings" panose="05000000000000000000" pitchFamily="2" charset="2"/>
            <a:buChar char="ü"/>
          </a:pPr>
          <a:r>
            <a:rPr lang="en-US" sz="1300" kern="1200" baseline="0"/>
            <a:t>MFA on activation</a:t>
          </a:r>
          <a:endParaRPr lang="en-US" sz="1300" kern="1200"/>
        </a:p>
        <a:p>
          <a:pPr marL="228600" lvl="2" indent="-114300" algn="l" defTabSz="577850">
            <a:lnSpc>
              <a:spcPct val="90000"/>
            </a:lnSpc>
            <a:spcBef>
              <a:spcPct val="0"/>
            </a:spcBef>
            <a:spcAft>
              <a:spcPct val="15000"/>
            </a:spcAft>
            <a:buFont typeface="Wingdings" panose="05000000000000000000" pitchFamily="2" charset="2"/>
            <a:buChar char="ü"/>
          </a:pPr>
          <a:r>
            <a:rPr lang="en-US" sz="1300" kern="1200" baseline="0"/>
            <a:t>Require conditional access authentication context</a:t>
          </a:r>
          <a:endParaRPr lang="en-US" sz="1300" kern="1200"/>
        </a:p>
        <a:p>
          <a:pPr marL="228600" lvl="2" indent="-114300" algn="l" defTabSz="577850">
            <a:lnSpc>
              <a:spcPct val="90000"/>
            </a:lnSpc>
            <a:spcBef>
              <a:spcPct val="0"/>
            </a:spcBef>
            <a:spcAft>
              <a:spcPct val="15000"/>
            </a:spcAft>
            <a:buFont typeface="Wingdings" panose="05000000000000000000" pitchFamily="2" charset="2"/>
            <a:buChar char="ü"/>
          </a:pPr>
          <a:r>
            <a:rPr lang="en-US" sz="1300" kern="1200" baseline="0"/>
            <a:t>Require justification</a:t>
          </a:r>
          <a:endParaRPr lang="en-US" sz="1300" kern="1200"/>
        </a:p>
        <a:p>
          <a:pPr marL="228600" lvl="2" indent="-114300" algn="l" defTabSz="577850">
            <a:lnSpc>
              <a:spcPct val="90000"/>
            </a:lnSpc>
            <a:spcBef>
              <a:spcPct val="0"/>
            </a:spcBef>
            <a:spcAft>
              <a:spcPct val="15000"/>
            </a:spcAft>
            <a:buFont typeface="Wingdings" panose="05000000000000000000" pitchFamily="2" charset="2"/>
            <a:buChar char="ü"/>
          </a:pPr>
          <a:r>
            <a:rPr lang="en-US" sz="1300" kern="1200" baseline="0"/>
            <a:t>Require ticket information </a:t>
          </a:r>
          <a:endParaRPr lang="en-US" sz="1300" kern="1200"/>
        </a:p>
        <a:p>
          <a:pPr marL="228600" lvl="2" indent="-114300" algn="l" defTabSz="577850">
            <a:lnSpc>
              <a:spcPct val="90000"/>
            </a:lnSpc>
            <a:spcBef>
              <a:spcPct val="0"/>
            </a:spcBef>
            <a:spcAft>
              <a:spcPct val="15000"/>
            </a:spcAft>
            <a:buFont typeface="Wingdings" panose="05000000000000000000" pitchFamily="2" charset="2"/>
            <a:buChar char="ü"/>
          </a:pPr>
          <a:r>
            <a:rPr lang="en-US" sz="1300" kern="1200" baseline="0"/>
            <a:t>Require approval </a:t>
          </a:r>
          <a:endParaRPr lang="en-US" sz="1300" kern="1200"/>
        </a:p>
        <a:p>
          <a:pPr marL="228600" lvl="2" indent="-114300" algn="l" defTabSz="577850">
            <a:lnSpc>
              <a:spcPct val="90000"/>
            </a:lnSpc>
            <a:spcBef>
              <a:spcPct val="0"/>
            </a:spcBef>
            <a:spcAft>
              <a:spcPct val="15000"/>
            </a:spcAft>
            <a:buFont typeface="Wingdings" panose="05000000000000000000" pitchFamily="2" charset="2"/>
            <a:buChar char="ü"/>
          </a:pPr>
          <a:r>
            <a:rPr lang="en-US" sz="1300" kern="1200" baseline="0"/>
            <a:t>Assignment duration</a:t>
          </a:r>
          <a:endParaRPr lang="en-US" sz="1300" kern="1200"/>
        </a:p>
      </dsp:txBody>
      <dsp:txXfrm>
        <a:off x="0" y="212502"/>
        <a:ext cx="10831689" cy="2702700"/>
      </dsp:txXfrm>
    </dsp:sp>
    <dsp:sp modelId="{99EA7212-925A-49B6-9699-E3A8450F427C}">
      <dsp:nvSpPr>
        <dsp:cNvPr id="0" name=""/>
        <dsp:cNvSpPr/>
      </dsp:nvSpPr>
      <dsp:spPr>
        <a:xfrm>
          <a:off x="541584" y="20622"/>
          <a:ext cx="7582182" cy="3837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588" tIns="0" rIns="286588" bIns="0" numCol="1" spcCol="1270" anchor="ctr" anchorCtr="0">
          <a:noAutofit/>
        </a:bodyPr>
        <a:lstStyle/>
        <a:p>
          <a:pPr marL="0" lvl="0" indent="0" algn="l" defTabSz="577850">
            <a:lnSpc>
              <a:spcPct val="90000"/>
            </a:lnSpc>
            <a:spcBef>
              <a:spcPct val="0"/>
            </a:spcBef>
            <a:spcAft>
              <a:spcPct val="35000"/>
            </a:spcAft>
            <a:buNone/>
          </a:pPr>
          <a:r>
            <a:rPr lang="en-US" sz="1300" kern="1200"/>
            <a:t>Configure Microsoft Entra ID roles</a:t>
          </a:r>
        </a:p>
      </dsp:txBody>
      <dsp:txXfrm>
        <a:off x="560318" y="39356"/>
        <a:ext cx="7544714" cy="346292"/>
      </dsp:txXfrm>
    </dsp:sp>
    <dsp:sp modelId="{9B654384-1D50-48B8-B233-5211E7B3D0D6}">
      <dsp:nvSpPr>
        <dsp:cNvPr id="0" name=""/>
        <dsp:cNvSpPr/>
      </dsp:nvSpPr>
      <dsp:spPr>
        <a:xfrm>
          <a:off x="0" y="3177283"/>
          <a:ext cx="10831689" cy="563062"/>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0659" tIns="270764" rIns="84065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baseline="0"/>
            <a:t>For those who may require to elevate to a privileged Microsoft Entra ID role</a:t>
          </a:r>
          <a:endParaRPr lang="en-US" sz="1300" kern="1200"/>
        </a:p>
      </dsp:txBody>
      <dsp:txXfrm>
        <a:off x="0" y="3177283"/>
        <a:ext cx="10831689" cy="563062"/>
      </dsp:txXfrm>
    </dsp:sp>
    <dsp:sp modelId="{48353A8F-2010-4A8C-8589-8E1646C5B52B}">
      <dsp:nvSpPr>
        <dsp:cNvPr id="0" name=""/>
        <dsp:cNvSpPr/>
      </dsp:nvSpPr>
      <dsp:spPr>
        <a:xfrm>
          <a:off x="541584" y="2985403"/>
          <a:ext cx="7582182" cy="3837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588" tIns="0" rIns="286588" bIns="0" numCol="1" spcCol="1270" anchor="ctr" anchorCtr="0">
          <a:noAutofit/>
        </a:bodyPr>
        <a:lstStyle/>
        <a:p>
          <a:pPr marL="0" lvl="0" indent="0" algn="l" defTabSz="577850">
            <a:lnSpc>
              <a:spcPct val="90000"/>
            </a:lnSpc>
            <a:spcBef>
              <a:spcPct val="0"/>
            </a:spcBef>
            <a:spcAft>
              <a:spcPct val="35000"/>
            </a:spcAft>
            <a:buNone/>
          </a:pPr>
          <a:r>
            <a:rPr lang="en-US" sz="1300" kern="1200"/>
            <a:t>Give eligible assignments</a:t>
          </a:r>
        </a:p>
      </dsp:txBody>
      <dsp:txXfrm>
        <a:off x="560318" y="3004137"/>
        <a:ext cx="7544714" cy="346292"/>
      </dsp:txXfrm>
    </dsp:sp>
    <dsp:sp modelId="{AF80B6FE-9812-4061-B4A9-B4D6797A98A0}">
      <dsp:nvSpPr>
        <dsp:cNvPr id="0" name=""/>
        <dsp:cNvSpPr/>
      </dsp:nvSpPr>
      <dsp:spPr>
        <a:xfrm>
          <a:off x="0" y="4002425"/>
          <a:ext cx="10831689" cy="563062"/>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0659" tIns="270764" rIns="840659"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baseline="0"/>
            <a:t>Users can activate their eligible roles through Microsoft Entra portal -&gt; My roles</a:t>
          </a:r>
          <a:endParaRPr lang="en-US" sz="1300" kern="1200"/>
        </a:p>
      </dsp:txBody>
      <dsp:txXfrm>
        <a:off x="0" y="4002425"/>
        <a:ext cx="10831689" cy="563062"/>
      </dsp:txXfrm>
    </dsp:sp>
    <dsp:sp modelId="{7AECA705-3ACC-4D8A-8B1D-3736D585E3CC}">
      <dsp:nvSpPr>
        <dsp:cNvPr id="0" name=""/>
        <dsp:cNvSpPr/>
      </dsp:nvSpPr>
      <dsp:spPr>
        <a:xfrm>
          <a:off x="541584" y="3810545"/>
          <a:ext cx="7582182" cy="38376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6588" tIns="0" rIns="286588" bIns="0" numCol="1" spcCol="1270" anchor="ctr" anchorCtr="0">
          <a:noAutofit/>
        </a:bodyPr>
        <a:lstStyle/>
        <a:p>
          <a:pPr marL="0" lvl="0" indent="0" algn="l" defTabSz="577850">
            <a:lnSpc>
              <a:spcPct val="90000"/>
            </a:lnSpc>
            <a:spcBef>
              <a:spcPct val="0"/>
            </a:spcBef>
            <a:spcAft>
              <a:spcPct val="35000"/>
            </a:spcAft>
            <a:buNone/>
          </a:pPr>
          <a:r>
            <a:rPr lang="en-US" sz="1300" kern="1200" baseline="0"/>
            <a:t>Allow eligible users to activate their Azure roles just-in-time</a:t>
          </a:r>
          <a:endParaRPr lang="en-US" sz="1300" kern="1200"/>
        </a:p>
      </dsp:txBody>
      <dsp:txXfrm>
        <a:off x="560318" y="3829279"/>
        <a:ext cx="7544714" cy="3462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386CC-C791-401C-B8C1-17AA3FEA19DD}">
      <dsp:nvSpPr>
        <dsp:cNvPr id="0" name=""/>
        <dsp:cNvSpPr/>
      </dsp:nvSpPr>
      <dsp:spPr>
        <a:xfrm>
          <a:off x="0" y="356531"/>
          <a:ext cx="11018837" cy="921375"/>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5184" tIns="312420" rIns="85518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baseline="0"/>
            <a:t>If this is the first time , go to </a:t>
          </a:r>
          <a:r>
            <a:rPr lang="en-US" sz="1500" b="1" kern="1200" baseline="0"/>
            <a:t>Entra portal -&gt; PIM -&gt; Azure resources -&gt; Discover resources</a:t>
          </a:r>
          <a:endParaRPr lang="en-US" sz="1500" b="1" kern="1200"/>
        </a:p>
        <a:p>
          <a:pPr marL="114300" lvl="1" indent="-114300" algn="l" defTabSz="666750">
            <a:lnSpc>
              <a:spcPct val="90000"/>
            </a:lnSpc>
            <a:spcBef>
              <a:spcPct val="0"/>
            </a:spcBef>
            <a:spcAft>
              <a:spcPct val="15000"/>
            </a:spcAft>
            <a:buChar char="•"/>
          </a:pPr>
          <a:r>
            <a:rPr lang="en-US" sz="1500" kern="1200" baseline="0"/>
            <a:t>After discovery is complete , select any unmanaged resource that you wish to manage under PIM</a:t>
          </a:r>
          <a:endParaRPr lang="en-US" sz="1500" kern="1200"/>
        </a:p>
      </dsp:txBody>
      <dsp:txXfrm>
        <a:off x="0" y="356531"/>
        <a:ext cx="11018837" cy="921375"/>
      </dsp:txXfrm>
    </dsp:sp>
    <dsp:sp modelId="{6F792203-02B4-42C7-A212-C6FEC7FB147E}">
      <dsp:nvSpPr>
        <dsp:cNvPr id="0" name=""/>
        <dsp:cNvSpPr/>
      </dsp:nvSpPr>
      <dsp:spPr>
        <a:xfrm>
          <a:off x="550941" y="135131"/>
          <a:ext cx="7713186" cy="4428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666750">
            <a:lnSpc>
              <a:spcPct val="90000"/>
            </a:lnSpc>
            <a:spcBef>
              <a:spcPct val="0"/>
            </a:spcBef>
            <a:spcAft>
              <a:spcPct val="35000"/>
            </a:spcAft>
            <a:buNone/>
          </a:pPr>
          <a:r>
            <a:rPr lang="en-US" sz="1500" kern="1200" baseline="0"/>
            <a:t>Discover Azure resources</a:t>
          </a:r>
          <a:endParaRPr lang="en-US" sz="1500" kern="1200"/>
        </a:p>
      </dsp:txBody>
      <dsp:txXfrm>
        <a:off x="572557" y="156747"/>
        <a:ext cx="7669954" cy="399568"/>
      </dsp:txXfrm>
    </dsp:sp>
    <dsp:sp modelId="{BDA55480-FB09-40F0-9B15-46FB9461FD80}">
      <dsp:nvSpPr>
        <dsp:cNvPr id="0" name=""/>
        <dsp:cNvSpPr/>
      </dsp:nvSpPr>
      <dsp:spPr>
        <a:xfrm>
          <a:off x="0" y="1580306"/>
          <a:ext cx="11018837" cy="31185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55184" tIns="312420" rIns="85518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baseline="0"/>
            <a:t>Select the resource you want to manage</a:t>
          </a:r>
          <a:endParaRPr lang="en-US" sz="1500" kern="1200"/>
        </a:p>
        <a:p>
          <a:pPr marL="114300" lvl="1" indent="-114300" algn="l" defTabSz="666750">
            <a:lnSpc>
              <a:spcPct val="90000"/>
            </a:lnSpc>
            <a:spcBef>
              <a:spcPct val="0"/>
            </a:spcBef>
            <a:spcAft>
              <a:spcPct val="15000"/>
            </a:spcAft>
            <a:buChar char="•"/>
          </a:pPr>
          <a:r>
            <a:rPr lang="en-US" sz="1500" kern="1200" baseline="0"/>
            <a:t>Review settings and PIM policies</a:t>
          </a:r>
          <a:endParaRPr lang="en-US" sz="1500" kern="1200"/>
        </a:p>
        <a:p>
          <a:pPr marL="114300" lvl="1" indent="-114300" algn="l" defTabSz="666750">
            <a:lnSpc>
              <a:spcPct val="90000"/>
            </a:lnSpc>
            <a:spcBef>
              <a:spcPct val="0"/>
            </a:spcBef>
            <a:spcAft>
              <a:spcPct val="15000"/>
            </a:spcAft>
            <a:buChar char="•"/>
          </a:pPr>
          <a:r>
            <a:rPr lang="en-US" sz="1500" kern="1200" baseline="0"/>
            <a:t>Configure settings like:  </a:t>
          </a:r>
          <a:endParaRPr lang="en-US" sz="1500" kern="1200"/>
        </a:p>
        <a:p>
          <a:pPr marL="228600" lvl="2" indent="-114300" algn="l" defTabSz="666750">
            <a:lnSpc>
              <a:spcPct val="90000"/>
            </a:lnSpc>
            <a:spcBef>
              <a:spcPct val="0"/>
            </a:spcBef>
            <a:spcAft>
              <a:spcPct val="15000"/>
            </a:spcAft>
            <a:buFont typeface="Wingdings" panose="05000000000000000000" pitchFamily="2" charset="2"/>
            <a:buChar char="ü"/>
          </a:pPr>
          <a:r>
            <a:rPr lang="en-US" sz="1500" kern="1200" baseline="0"/>
            <a:t>Activation max duration </a:t>
          </a:r>
          <a:endParaRPr lang="en-US" sz="1500" kern="1200"/>
        </a:p>
        <a:p>
          <a:pPr marL="228600" lvl="2" indent="-114300" algn="l" defTabSz="666750">
            <a:lnSpc>
              <a:spcPct val="90000"/>
            </a:lnSpc>
            <a:spcBef>
              <a:spcPct val="0"/>
            </a:spcBef>
            <a:spcAft>
              <a:spcPct val="15000"/>
            </a:spcAft>
            <a:buFont typeface="Wingdings" panose="05000000000000000000" pitchFamily="2" charset="2"/>
            <a:buChar char="ü"/>
          </a:pPr>
          <a:r>
            <a:rPr lang="en-US" sz="1500" kern="1200" baseline="0"/>
            <a:t>MFA on activation</a:t>
          </a:r>
          <a:endParaRPr lang="en-US" sz="1500" kern="1200"/>
        </a:p>
        <a:p>
          <a:pPr marL="228600" lvl="2" indent="-114300" algn="l" defTabSz="666750">
            <a:lnSpc>
              <a:spcPct val="90000"/>
            </a:lnSpc>
            <a:spcBef>
              <a:spcPct val="0"/>
            </a:spcBef>
            <a:spcAft>
              <a:spcPct val="15000"/>
            </a:spcAft>
            <a:buFont typeface="Wingdings" panose="05000000000000000000" pitchFamily="2" charset="2"/>
            <a:buChar char="ü"/>
          </a:pPr>
          <a:r>
            <a:rPr lang="en-US" sz="1500" kern="1200" baseline="0"/>
            <a:t>Require conditional access authentication context</a:t>
          </a:r>
          <a:endParaRPr lang="en-US" sz="1500" kern="1200"/>
        </a:p>
        <a:p>
          <a:pPr marL="228600" lvl="2" indent="-114300" algn="l" defTabSz="666750">
            <a:lnSpc>
              <a:spcPct val="90000"/>
            </a:lnSpc>
            <a:spcBef>
              <a:spcPct val="0"/>
            </a:spcBef>
            <a:spcAft>
              <a:spcPct val="15000"/>
            </a:spcAft>
            <a:buFont typeface="Wingdings" panose="05000000000000000000" pitchFamily="2" charset="2"/>
            <a:buChar char="ü"/>
          </a:pPr>
          <a:r>
            <a:rPr lang="en-US" sz="1500" kern="1200" baseline="0"/>
            <a:t>Require justification</a:t>
          </a:r>
          <a:endParaRPr lang="en-US" sz="1500" kern="1200"/>
        </a:p>
        <a:p>
          <a:pPr marL="228600" lvl="2" indent="-114300" algn="l" defTabSz="666750">
            <a:lnSpc>
              <a:spcPct val="90000"/>
            </a:lnSpc>
            <a:spcBef>
              <a:spcPct val="0"/>
            </a:spcBef>
            <a:spcAft>
              <a:spcPct val="15000"/>
            </a:spcAft>
            <a:buFont typeface="Wingdings" panose="05000000000000000000" pitchFamily="2" charset="2"/>
            <a:buChar char="ü"/>
          </a:pPr>
          <a:r>
            <a:rPr lang="en-US" sz="1500" kern="1200" baseline="0"/>
            <a:t>Require ticket information </a:t>
          </a:r>
          <a:endParaRPr lang="en-US" sz="1500" kern="1200"/>
        </a:p>
        <a:p>
          <a:pPr marL="228600" lvl="2" indent="-114300" algn="l" defTabSz="666750">
            <a:lnSpc>
              <a:spcPct val="90000"/>
            </a:lnSpc>
            <a:spcBef>
              <a:spcPct val="0"/>
            </a:spcBef>
            <a:spcAft>
              <a:spcPct val="15000"/>
            </a:spcAft>
            <a:buFont typeface="Wingdings" panose="05000000000000000000" pitchFamily="2" charset="2"/>
            <a:buChar char="ü"/>
          </a:pPr>
          <a:r>
            <a:rPr lang="en-US" sz="1500" kern="1200" baseline="0"/>
            <a:t>Require approval </a:t>
          </a:r>
          <a:endParaRPr lang="en-US" sz="1500" kern="1200"/>
        </a:p>
        <a:p>
          <a:pPr marL="228600" lvl="2" indent="-114300" algn="l" defTabSz="666750">
            <a:lnSpc>
              <a:spcPct val="90000"/>
            </a:lnSpc>
            <a:spcBef>
              <a:spcPct val="0"/>
            </a:spcBef>
            <a:spcAft>
              <a:spcPct val="15000"/>
            </a:spcAft>
            <a:buFont typeface="Wingdings" panose="05000000000000000000" pitchFamily="2" charset="2"/>
            <a:buChar char="ü"/>
          </a:pPr>
          <a:r>
            <a:rPr lang="en-US" sz="1500" kern="1200" baseline="0"/>
            <a:t>Assignment duration</a:t>
          </a:r>
          <a:endParaRPr lang="en-US" sz="1500" kern="1200"/>
        </a:p>
      </dsp:txBody>
      <dsp:txXfrm>
        <a:off x="0" y="1580306"/>
        <a:ext cx="11018837" cy="3118500"/>
      </dsp:txXfrm>
    </dsp:sp>
    <dsp:sp modelId="{F2D88A27-ED1B-45FF-A4F0-1730DB056991}">
      <dsp:nvSpPr>
        <dsp:cNvPr id="0" name=""/>
        <dsp:cNvSpPr/>
      </dsp:nvSpPr>
      <dsp:spPr>
        <a:xfrm>
          <a:off x="550941" y="1358906"/>
          <a:ext cx="7713186" cy="4428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woPt" dir="tl"/>
        </a:scene3d>
        <a:sp3d prstMaterial="flat">
          <a:bevelT w="19050" h="31750" prst="coolSlant"/>
        </a:sp3d>
      </dsp:spPr>
      <dsp:style>
        <a:lnRef idx="0">
          <a:scrgbClr r="0" g="0" b="0"/>
        </a:lnRef>
        <a:fillRef idx="3">
          <a:scrgbClr r="0" g="0" b="0"/>
        </a:fillRef>
        <a:effectRef idx="3">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666750">
            <a:lnSpc>
              <a:spcPct val="90000"/>
            </a:lnSpc>
            <a:spcBef>
              <a:spcPct val="0"/>
            </a:spcBef>
            <a:spcAft>
              <a:spcPct val="35000"/>
            </a:spcAft>
            <a:buNone/>
          </a:pPr>
          <a:r>
            <a:rPr lang="en-US" sz="1500" kern="1200" baseline="0"/>
            <a:t>Configure Azure role settings</a:t>
          </a:r>
          <a:endParaRPr lang="en-US" sz="1500" kern="1200"/>
        </a:p>
      </dsp:txBody>
      <dsp:txXfrm>
        <a:off x="572557" y="1380522"/>
        <a:ext cx="7669954" cy="3995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658AC-6DA9-48F6-B2FB-23DA8CF1223A}">
      <dsp:nvSpPr>
        <dsp:cNvPr id="0" name=""/>
        <dsp:cNvSpPr/>
      </dsp:nvSpPr>
      <dsp:spPr>
        <a:xfrm>
          <a:off x="0" y="1208499"/>
          <a:ext cx="9441236" cy="779625"/>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32745" tIns="374904" rIns="73274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a:t>For those who may require to elevate to a privileged role</a:t>
          </a:r>
          <a:endParaRPr lang="en-US" sz="1800" kern="1200"/>
        </a:p>
      </dsp:txBody>
      <dsp:txXfrm>
        <a:off x="0" y="1208499"/>
        <a:ext cx="9441236" cy="779625"/>
      </dsp:txXfrm>
    </dsp:sp>
    <dsp:sp modelId="{B4335F2E-7065-4462-8684-2049319B293A}">
      <dsp:nvSpPr>
        <dsp:cNvPr id="0" name=""/>
        <dsp:cNvSpPr/>
      </dsp:nvSpPr>
      <dsp:spPr>
        <a:xfrm>
          <a:off x="472061" y="942819"/>
          <a:ext cx="6608865" cy="53136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799" tIns="0" rIns="249799" bIns="0" numCol="1" spcCol="1270" anchor="ctr" anchorCtr="0">
          <a:noAutofit/>
        </a:bodyPr>
        <a:lstStyle/>
        <a:p>
          <a:pPr marL="0" lvl="0" indent="0" algn="l" defTabSz="800100">
            <a:lnSpc>
              <a:spcPct val="90000"/>
            </a:lnSpc>
            <a:spcBef>
              <a:spcPct val="0"/>
            </a:spcBef>
            <a:spcAft>
              <a:spcPct val="35000"/>
            </a:spcAft>
            <a:buNone/>
          </a:pPr>
          <a:r>
            <a:rPr lang="en-US" sz="1800" kern="1200" baseline="0"/>
            <a:t>Give eligible assignments</a:t>
          </a:r>
          <a:endParaRPr lang="en-US" sz="1800" kern="1200"/>
        </a:p>
      </dsp:txBody>
      <dsp:txXfrm>
        <a:off x="498000" y="968758"/>
        <a:ext cx="6556987" cy="479482"/>
      </dsp:txXfrm>
    </dsp:sp>
    <dsp:sp modelId="{07EFC418-652E-4D2E-8076-7EEDFA0C7E25}">
      <dsp:nvSpPr>
        <dsp:cNvPr id="0" name=""/>
        <dsp:cNvSpPr/>
      </dsp:nvSpPr>
      <dsp:spPr>
        <a:xfrm>
          <a:off x="0" y="2351004"/>
          <a:ext cx="9441236" cy="107730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32745" tIns="374904" rIns="73274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a:t>Users can activate their eligible roles through Microsoft Entra portal -&gt; My roles</a:t>
          </a:r>
          <a:endParaRPr lang="en-US" sz="1800" kern="1200"/>
        </a:p>
      </dsp:txBody>
      <dsp:txXfrm>
        <a:off x="0" y="2351004"/>
        <a:ext cx="9441236" cy="1077300"/>
      </dsp:txXfrm>
    </dsp:sp>
    <dsp:sp modelId="{56BE697D-5710-471D-91A0-C2540069A3AF}">
      <dsp:nvSpPr>
        <dsp:cNvPr id="0" name=""/>
        <dsp:cNvSpPr/>
      </dsp:nvSpPr>
      <dsp:spPr>
        <a:xfrm>
          <a:off x="472061" y="2085324"/>
          <a:ext cx="6608865" cy="53136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9799" tIns="0" rIns="249799" bIns="0" numCol="1" spcCol="1270" anchor="ctr" anchorCtr="0">
          <a:noAutofit/>
        </a:bodyPr>
        <a:lstStyle/>
        <a:p>
          <a:pPr marL="0" lvl="0" indent="0" algn="l" defTabSz="800100">
            <a:lnSpc>
              <a:spcPct val="90000"/>
            </a:lnSpc>
            <a:spcBef>
              <a:spcPct val="0"/>
            </a:spcBef>
            <a:spcAft>
              <a:spcPct val="35000"/>
            </a:spcAft>
            <a:buNone/>
          </a:pPr>
          <a:r>
            <a:rPr lang="en-US" sz="1800" kern="1200" baseline="0"/>
            <a:t>Allow eligible users to activate their Azure roles just-in-time</a:t>
          </a:r>
          <a:endParaRPr lang="en-US" sz="1800" kern="1200"/>
        </a:p>
      </dsp:txBody>
      <dsp:txXfrm>
        <a:off x="498000" y="2111263"/>
        <a:ext cx="6556987" cy="4794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E8928-E655-441A-BD95-3880BD7BD3AC}">
      <dsp:nvSpPr>
        <dsp:cNvPr id="0" name=""/>
        <dsp:cNvSpPr/>
      </dsp:nvSpPr>
      <dsp:spPr>
        <a:xfrm>
          <a:off x="0" y="1300390"/>
          <a:ext cx="8834370" cy="649687"/>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645" tIns="312420" rIns="685645" bIns="106680" numCol="1" spcCol="1270" anchor="t" anchorCtr="0">
          <a:noAutofit/>
        </a:bodyPr>
        <a:lstStyle/>
        <a:p>
          <a:pPr marL="114300" lvl="1" indent="-114300" algn="l" defTabSz="666750">
            <a:lnSpc>
              <a:spcPct val="90000"/>
            </a:lnSpc>
            <a:spcBef>
              <a:spcPct val="0"/>
            </a:spcBef>
            <a:spcAft>
              <a:spcPct val="15000"/>
            </a:spcAft>
            <a:buFont typeface="+mj-lt"/>
            <a:buNone/>
          </a:pPr>
          <a:r>
            <a:rPr lang="en-US" sz="1500" kern="1200"/>
            <a:t>Use the discovery process to bring groups to management</a:t>
          </a:r>
        </a:p>
      </dsp:txBody>
      <dsp:txXfrm>
        <a:off x="0" y="1300390"/>
        <a:ext cx="8834370" cy="649687"/>
      </dsp:txXfrm>
    </dsp:sp>
    <dsp:sp modelId="{ED6A64D0-AA6D-45D0-B92D-91F2DD16264C}">
      <dsp:nvSpPr>
        <dsp:cNvPr id="0" name=""/>
        <dsp:cNvSpPr/>
      </dsp:nvSpPr>
      <dsp:spPr>
        <a:xfrm>
          <a:off x="441718" y="1078990"/>
          <a:ext cx="6184059" cy="442800"/>
        </a:xfrm>
        <a:prstGeom prst="roundRect">
          <a:avLst/>
        </a:prstGeom>
        <a:solidFill>
          <a:schemeClr val="accent1">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743" tIns="0" rIns="233743" bIns="0" numCol="1" spcCol="1270" anchor="ctr" anchorCtr="0">
          <a:noAutofit/>
        </a:bodyPr>
        <a:lstStyle/>
        <a:p>
          <a:pPr marL="0" lvl="0" indent="0" algn="l" defTabSz="666750">
            <a:lnSpc>
              <a:spcPct val="90000"/>
            </a:lnSpc>
            <a:spcBef>
              <a:spcPct val="0"/>
            </a:spcBef>
            <a:spcAft>
              <a:spcPct val="35000"/>
            </a:spcAft>
            <a:buFont typeface="+mj-lt"/>
            <a:buNone/>
          </a:pPr>
          <a:r>
            <a:rPr lang="en-US" sz="1500" kern="1200"/>
            <a:t>Identify Groups to Manage</a:t>
          </a:r>
        </a:p>
      </dsp:txBody>
      <dsp:txXfrm>
        <a:off x="463334" y="1100606"/>
        <a:ext cx="6140827" cy="399568"/>
      </dsp:txXfrm>
    </dsp:sp>
    <dsp:sp modelId="{032E7448-491E-42B5-9D6B-DD8475EBDA88}">
      <dsp:nvSpPr>
        <dsp:cNvPr id="0" name=""/>
        <dsp:cNvSpPr/>
      </dsp:nvSpPr>
      <dsp:spPr>
        <a:xfrm>
          <a:off x="0" y="2252478"/>
          <a:ext cx="8834370" cy="649687"/>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645" tIns="312420" rIns="685645"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Select the users who are eligible for member or owner roles</a:t>
          </a:r>
        </a:p>
      </dsp:txBody>
      <dsp:txXfrm>
        <a:off x="0" y="2252478"/>
        <a:ext cx="8834370" cy="649687"/>
      </dsp:txXfrm>
    </dsp:sp>
    <dsp:sp modelId="{2AE564E9-5FBA-4946-9018-8D3B27063D6F}">
      <dsp:nvSpPr>
        <dsp:cNvPr id="0" name=""/>
        <dsp:cNvSpPr/>
      </dsp:nvSpPr>
      <dsp:spPr>
        <a:xfrm>
          <a:off x="441718" y="2031078"/>
          <a:ext cx="6184059" cy="442800"/>
        </a:xfrm>
        <a:prstGeom prst="roundRect">
          <a:avLst/>
        </a:prstGeom>
        <a:solidFill>
          <a:schemeClr val="accent1">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743" tIns="0" rIns="233743" bIns="0" numCol="1" spcCol="1270" anchor="ctr" anchorCtr="0">
          <a:noAutofit/>
        </a:bodyPr>
        <a:lstStyle/>
        <a:p>
          <a:pPr marL="0" lvl="0" indent="0" algn="l" defTabSz="666750">
            <a:lnSpc>
              <a:spcPct val="90000"/>
            </a:lnSpc>
            <a:spcBef>
              <a:spcPct val="0"/>
            </a:spcBef>
            <a:spcAft>
              <a:spcPct val="35000"/>
            </a:spcAft>
            <a:buNone/>
          </a:pPr>
          <a:r>
            <a:rPr lang="en-US" sz="1500" kern="1200"/>
            <a:t>Assign eligibility for a group through PIM</a:t>
          </a:r>
        </a:p>
      </dsp:txBody>
      <dsp:txXfrm>
        <a:off x="463334" y="2052694"/>
        <a:ext cx="6140827" cy="399568"/>
      </dsp:txXfrm>
    </dsp:sp>
    <dsp:sp modelId="{8D0DDBAA-1C35-4201-89DE-0D2C87D66E22}">
      <dsp:nvSpPr>
        <dsp:cNvPr id="0" name=""/>
        <dsp:cNvSpPr/>
      </dsp:nvSpPr>
      <dsp:spPr>
        <a:xfrm>
          <a:off x="0" y="3204565"/>
          <a:ext cx="8834370" cy="649687"/>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645" tIns="312420" rIns="685645"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baseline="0"/>
            <a:t>Users can activate their eligible roles through Microsoft Entra portal -&gt; My roles</a:t>
          </a:r>
          <a:endParaRPr lang="en-US" sz="1500" kern="1200"/>
        </a:p>
      </dsp:txBody>
      <dsp:txXfrm>
        <a:off x="0" y="3204565"/>
        <a:ext cx="8834370" cy="649687"/>
      </dsp:txXfrm>
    </dsp:sp>
    <dsp:sp modelId="{BF1A5FD9-2A12-42F4-A5E7-9F78BB7B4426}">
      <dsp:nvSpPr>
        <dsp:cNvPr id="0" name=""/>
        <dsp:cNvSpPr/>
      </dsp:nvSpPr>
      <dsp:spPr>
        <a:xfrm>
          <a:off x="441718" y="2983165"/>
          <a:ext cx="6184059" cy="442800"/>
        </a:xfrm>
        <a:prstGeom prst="roundRect">
          <a:avLst/>
        </a:prstGeom>
        <a:solidFill>
          <a:schemeClr val="accent1">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3743" tIns="0" rIns="233743" bIns="0" numCol="1" spcCol="1270" anchor="ctr" anchorCtr="0">
          <a:noAutofit/>
        </a:bodyPr>
        <a:lstStyle/>
        <a:p>
          <a:pPr marL="0" lvl="0" indent="0" algn="l" defTabSz="666750">
            <a:lnSpc>
              <a:spcPct val="90000"/>
            </a:lnSpc>
            <a:spcBef>
              <a:spcPct val="0"/>
            </a:spcBef>
            <a:spcAft>
              <a:spcPct val="35000"/>
            </a:spcAft>
            <a:buNone/>
          </a:pPr>
          <a:r>
            <a:rPr lang="en-US" sz="1500" kern="1200"/>
            <a:t>Allow Eligible users to activate group membership or ownership</a:t>
          </a:r>
        </a:p>
      </dsp:txBody>
      <dsp:txXfrm>
        <a:off x="463334" y="3004781"/>
        <a:ext cx="6140827" cy="3995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A9301-862E-42E9-B7B0-72B8FF5BA51B}">
      <dsp:nvSpPr>
        <dsp:cNvPr id="0" name=""/>
        <dsp:cNvSpPr/>
      </dsp:nvSpPr>
      <dsp:spPr>
        <a:xfrm>
          <a:off x="1355724" y="1354349"/>
          <a:ext cx="2539007" cy="169351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0" i="0" kern="1200"/>
            <a:t>Only the Global Administrator, Privileged Role Administrator, or the group Owner can manage the group</a:t>
          </a:r>
          <a:endParaRPr lang="en-US" sz="1500" kern="1200"/>
        </a:p>
      </dsp:txBody>
      <dsp:txXfrm>
        <a:off x="1761966" y="1354349"/>
        <a:ext cx="2132766" cy="1693518"/>
      </dsp:txXfrm>
    </dsp:sp>
    <dsp:sp modelId="{097C4A77-DF10-4EAE-8A10-D888DC1DD478}">
      <dsp:nvSpPr>
        <dsp:cNvPr id="0" name=""/>
        <dsp:cNvSpPr/>
      </dsp:nvSpPr>
      <dsp:spPr>
        <a:xfrm>
          <a:off x="1355724" y="3047867"/>
          <a:ext cx="2539007" cy="1693518"/>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kern="1200"/>
            <a:t>For security reasons, No other users can change the credentials of active members, this prevents elevation without approval</a:t>
          </a:r>
        </a:p>
      </dsp:txBody>
      <dsp:txXfrm>
        <a:off x="1761966" y="3047867"/>
        <a:ext cx="2132766" cy="1693518"/>
      </dsp:txXfrm>
    </dsp:sp>
    <dsp:sp modelId="{367668C7-5B48-40C5-A7CB-1CC85682218C}">
      <dsp:nvSpPr>
        <dsp:cNvPr id="0" name=""/>
        <dsp:cNvSpPr/>
      </dsp:nvSpPr>
      <dsp:spPr>
        <a:xfrm>
          <a:off x="1587" y="677280"/>
          <a:ext cx="1692671" cy="1692671"/>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a:t>Role-Assignable</a:t>
          </a:r>
        </a:p>
      </dsp:txBody>
      <dsp:txXfrm>
        <a:off x="249473" y="925166"/>
        <a:ext cx="1196899" cy="1196899"/>
      </dsp:txXfrm>
    </dsp:sp>
    <dsp:sp modelId="{06BF3375-2920-4B9F-8D02-F6697E953E91}">
      <dsp:nvSpPr>
        <dsp:cNvPr id="0" name=""/>
        <dsp:cNvSpPr/>
      </dsp:nvSpPr>
      <dsp:spPr>
        <a:xfrm>
          <a:off x="5587404" y="1354349"/>
          <a:ext cx="2539007" cy="1693518"/>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0" i="0" kern="1200"/>
            <a:t>More Microsoft Entra ID roles can manage group</a:t>
          </a:r>
          <a:endParaRPr lang="en-US" sz="1500" kern="1200"/>
        </a:p>
      </dsp:txBody>
      <dsp:txXfrm>
        <a:off x="5993645" y="1354349"/>
        <a:ext cx="2132766" cy="1693518"/>
      </dsp:txXfrm>
    </dsp:sp>
    <dsp:sp modelId="{B7080B8D-F64C-4C58-9673-B46190D7290A}">
      <dsp:nvSpPr>
        <dsp:cNvPr id="0" name=""/>
        <dsp:cNvSpPr/>
      </dsp:nvSpPr>
      <dsp:spPr>
        <a:xfrm>
          <a:off x="5587404" y="3047867"/>
          <a:ext cx="2539007" cy="1693518"/>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kern="1200"/>
            <a:t>Various Roles can change the credentials of active members</a:t>
          </a:r>
        </a:p>
      </dsp:txBody>
      <dsp:txXfrm>
        <a:off x="5993645" y="3047867"/>
        <a:ext cx="2132766" cy="1693518"/>
      </dsp:txXfrm>
    </dsp:sp>
    <dsp:sp modelId="{BF6E8C85-82DA-4076-8F15-1B34A20E91A9}">
      <dsp:nvSpPr>
        <dsp:cNvPr id="0" name=""/>
        <dsp:cNvSpPr/>
      </dsp:nvSpPr>
      <dsp:spPr>
        <a:xfrm>
          <a:off x="4233267" y="677280"/>
          <a:ext cx="1692671" cy="1692671"/>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a:t>Non-role-assignable</a:t>
          </a:r>
        </a:p>
      </dsp:txBody>
      <dsp:txXfrm>
        <a:off x="4481153" y="925166"/>
        <a:ext cx="1196899" cy="119689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457CF5-402A-4C67-84D1-28BA04A2E742}"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20DA48-76CD-47C7-88C6-F3556F7CFFA6}" type="slidenum">
              <a:rPr lang="en-US" smtClean="0"/>
              <a:t>‹#›</a:t>
            </a:fld>
            <a:endParaRPr lang="en-US"/>
          </a:p>
        </p:txBody>
      </p:sp>
    </p:spTree>
    <p:extLst>
      <p:ext uri="{BB962C8B-B14F-4D97-AF65-F5344CB8AC3E}">
        <p14:creationId xmlns:p14="http://schemas.microsoft.com/office/powerpoint/2010/main" val="1538029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earn.microsoft.com/en-us/azure/active-directory/roles/groups-concept"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6308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670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E6E6E6"/>
                </a:solidFill>
                <a:effectLst/>
                <a:latin typeface="Segoe UI" panose="020B0502040204020203" pitchFamily="34" charset="0"/>
              </a:rPr>
              <a:t>You can use a resource dashboard to perform an access review in Privileged Identity Management (PIM). The Admin View dashboard in Azure Active Directory (Azure AD), part of Microsoft Entra, has three primary components:</a:t>
            </a:r>
          </a:p>
          <a:p>
            <a:pPr algn="l">
              <a:buFont typeface="Arial" panose="020B0604020202020204" pitchFamily="34" charset="0"/>
              <a:buChar char="•"/>
            </a:pPr>
            <a:r>
              <a:rPr lang="en-US" b="0" i="0">
                <a:solidFill>
                  <a:srgbClr val="E6E6E6"/>
                </a:solidFill>
                <a:effectLst/>
                <a:latin typeface="Segoe UI" panose="020B0502040204020203" pitchFamily="34" charset="0"/>
              </a:rPr>
              <a:t>A graphical representation of resource role activations</a:t>
            </a:r>
          </a:p>
          <a:p>
            <a:pPr algn="l">
              <a:buFont typeface="Arial" panose="020B0604020202020204" pitchFamily="34" charset="0"/>
              <a:buChar char="•"/>
            </a:pPr>
            <a:r>
              <a:rPr lang="en-US" b="0" i="0">
                <a:solidFill>
                  <a:srgbClr val="E6E6E6"/>
                </a:solidFill>
                <a:effectLst/>
                <a:latin typeface="Segoe UI" panose="020B0502040204020203" pitchFamily="34" charset="0"/>
              </a:rPr>
              <a:t>Charts that display the distribution of role assignments by assignment type</a:t>
            </a:r>
          </a:p>
          <a:p>
            <a:pPr algn="l">
              <a:buFont typeface="Arial" panose="020B0604020202020204" pitchFamily="34" charset="0"/>
              <a:buChar char="•"/>
            </a:pPr>
            <a:r>
              <a:rPr lang="en-US" b="0" i="0">
                <a:solidFill>
                  <a:srgbClr val="E6E6E6"/>
                </a:solidFill>
                <a:effectLst/>
                <a:latin typeface="Segoe UI" panose="020B0502040204020203" pitchFamily="34" charset="0"/>
              </a:rPr>
              <a:t>A data area containing information to new role assignments</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828079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Access reviews can be used for:  </a:t>
            </a:r>
          </a:p>
          <a:p>
            <a:pPr algn="l" rtl="0" fontAlgn="base">
              <a:buFont typeface="+mj-lt"/>
              <a:buAutoNum type="arabicPeriod"/>
            </a:pPr>
            <a:r>
              <a:rPr lang="en-US" sz="1800" b="0" i="0" u="none" strike="noStrike">
                <a:solidFill>
                  <a:srgbClr val="000000"/>
                </a:solidFill>
                <a:effectLst/>
                <a:latin typeface="Segoe UI" panose="020B0502040204020203" pitchFamily="34" charset="0"/>
              </a:rPr>
              <a:t>Govern access to Microsoft Teams and O365 groups </a:t>
            </a:r>
            <a:r>
              <a:rPr lang="en-US" sz="1800" b="0" i="0">
                <a:solidFill>
                  <a:srgbClr val="000000"/>
                </a:solidFill>
                <a:effectLst/>
                <a:latin typeface="Segoe UI" panose="020B0502040204020203" pitchFamily="34" charset="0"/>
              </a:rPr>
              <a:t>​</a:t>
            </a:r>
            <a:endParaRPr lang="en-US" b="0" i="0">
              <a:solidFill>
                <a:srgbClr val="000000"/>
              </a:solidFill>
              <a:effectLst/>
              <a:latin typeface="Arial" panose="020B0604020202020204" pitchFamily="34" charset="0"/>
            </a:endParaRPr>
          </a:p>
          <a:p>
            <a:pPr algn="l" rtl="0" fontAlgn="base">
              <a:buFont typeface="+mj-lt"/>
              <a:buAutoNum type="arabicPeriod"/>
            </a:pPr>
            <a:r>
              <a:rPr lang="en-US" sz="1800" b="0" i="0" u="none" strike="noStrike">
                <a:solidFill>
                  <a:srgbClr val="000000"/>
                </a:solidFill>
                <a:effectLst/>
                <a:latin typeface="Segoe UI" panose="020B0502040204020203" pitchFamily="34" charset="0"/>
              </a:rPr>
              <a:t>Govern access to critical applications</a:t>
            </a:r>
            <a:r>
              <a:rPr lang="en-US" sz="1800" b="0" i="0">
                <a:solidFill>
                  <a:srgbClr val="000000"/>
                </a:solidFill>
                <a:effectLst/>
                <a:latin typeface="Segoe UI" panose="020B0502040204020203" pitchFamily="34" charset="0"/>
              </a:rPr>
              <a:t>​</a:t>
            </a:r>
            <a:endParaRPr lang="en-US" b="0" i="0">
              <a:solidFill>
                <a:srgbClr val="000000"/>
              </a:solidFill>
              <a:effectLst/>
              <a:latin typeface="Arial" panose="020B0604020202020204" pitchFamily="34" charset="0"/>
            </a:endParaRPr>
          </a:p>
          <a:p>
            <a:pPr algn="l" rtl="0" fontAlgn="base">
              <a:buFont typeface="+mj-lt"/>
              <a:buAutoNum type="arabicPeriod"/>
            </a:pPr>
            <a:r>
              <a:rPr lang="en-US" sz="1800" b="0" i="0" u="none" strike="noStrike">
                <a:solidFill>
                  <a:srgbClr val="000000"/>
                </a:solidFill>
                <a:effectLst/>
                <a:latin typeface="Segoe UI" panose="020B0502040204020203" pitchFamily="34" charset="0"/>
              </a:rPr>
              <a:t>Reduce access risk of Azure AD B2B guests</a:t>
            </a:r>
            <a:r>
              <a:rPr lang="en-US" sz="1800" b="0" i="0">
                <a:solidFill>
                  <a:srgbClr val="000000"/>
                </a:solidFill>
                <a:effectLst/>
                <a:latin typeface="Segoe UI" panose="020B0502040204020203" pitchFamily="34" charset="0"/>
              </a:rPr>
              <a:t>​</a:t>
            </a:r>
            <a:endParaRPr lang="en-US" b="0" i="0">
              <a:solidFill>
                <a:srgbClr val="000000"/>
              </a:solidFill>
              <a:effectLst/>
              <a:latin typeface="Arial" panose="020B0604020202020204" pitchFamily="34" charset="0"/>
            </a:endParaRPr>
          </a:p>
          <a:p>
            <a:pPr algn="l" rtl="0" fontAlgn="base">
              <a:buFont typeface="+mj-lt"/>
              <a:buAutoNum type="arabicPeriod"/>
            </a:pPr>
            <a:r>
              <a:rPr lang="en-US" sz="1800" b="0" i="0" u="none" strike="noStrike">
                <a:solidFill>
                  <a:srgbClr val="000000"/>
                </a:solidFill>
                <a:effectLst/>
                <a:latin typeface="Segoe UI" panose="020B0502040204020203" pitchFamily="34" charset="0"/>
              </a:rPr>
              <a:t>Ensure that users in privileged roles still require permissions </a:t>
            </a:r>
            <a:r>
              <a:rPr lang="en-US" sz="1800" b="0" i="0">
                <a:solidFill>
                  <a:srgbClr val="000000"/>
                </a:solidFill>
                <a:effectLst/>
                <a:latin typeface="Segoe UI" panose="020B0502040204020203" pitchFamily="34" charset="0"/>
              </a:rPr>
              <a:t>​</a:t>
            </a:r>
            <a:endParaRPr lang="en-US" b="0" i="0">
              <a:solidFill>
                <a:srgbClr val="000000"/>
              </a:solidFill>
              <a:effectLst/>
              <a:latin typeface="Arial" panose="020B0604020202020204" pitchFamily="34" charset="0"/>
            </a:endParaRPr>
          </a:p>
          <a:p>
            <a:pPr algn="l" rtl="0" fontAlgn="base">
              <a:buFont typeface="+mj-lt"/>
              <a:buAutoNum type="arabicPeriod"/>
            </a:pPr>
            <a:r>
              <a:rPr lang="en-US" sz="1800" b="0" i="0" u="none" strike="noStrike">
                <a:solidFill>
                  <a:srgbClr val="000000"/>
                </a:solidFill>
                <a:effectLst/>
                <a:latin typeface="Segoe UI" panose="020B0502040204020203" pitchFamily="34" charset="0"/>
              </a:rPr>
              <a:t>Review excessive access held by machine accounts</a:t>
            </a:r>
            <a:r>
              <a:rPr lang="en-US" sz="1800" b="0" i="0">
                <a:solidFill>
                  <a:srgbClr val="000000"/>
                </a:solidFill>
                <a:effectLst/>
                <a:latin typeface="Segoe UI" panose="020B0502040204020203" pitchFamily="34" charset="0"/>
              </a:rPr>
              <a:t>​</a:t>
            </a:r>
            <a:endParaRPr lang="en-US" b="0" i="0">
              <a:solidFill>
                <a:srgbClr val="000000"/>
              </a:solidFill>
              <a:effectLst/>
              <a:latin typeface="Arial" panose="020B0604020202020204" pitchFamily="34" charset="0"/>
            </a:endParaRPr>
          </a:p>
          <a:p>
            <a:pPr algn="l" rtl="0" fontAlgn="base">
              <a:buFont typeface="+mj-lt"/>
              <a:buAutoNum type="arabicPeriod"/>
            </a:pPr>
            <a:r>
              <a:rPr lang="en-US" sz="1800" b="0" i="0" u="none" strike="noStrike">
                <a:solidFill>
                  <a:srgbClr val="000000"/>
                </a:solidFill>
                <a:effectLst/>
                <a:latin typeface="Segoe UI" panose="020B0502040204020203" pitchFamily="34" charset="0"/>
              </a:rPr>
              <a:t>Manage exception lists of Conditional Access policies</a:t>
            </a:r>
            <a:endParaRPr lang="en-US" b="0" i="0">
              <a:solidFill>
                <a:srgbClr val="000000"/>
              </a:solidFill>
              <a:effectLst/>
              <a:latin typeface="Arial" panose="020B0604020202020204" pitchFamily="34" charset="0"/>
            </a:endParaRPr>
          </a:p>
          <a:p>
            <a:pPr marL="171450" indent="-171450">
              <a:buFont typeface="Arial" panose="020B0604020202020204" pitchFamily="34" charset="0"/>
              <a:buChar char="•"/>
            </a:pPr>
            <a:endParaRPr lang="en-US"/>
          </a:p>
          <a:p>
            <a:pPr marL="171450" indent="-171450">
              <a:buFont typeface="Arial" panose="020B0604020202020204" pitchFamily="34" charset="0"/>
              <a:buChar cha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785343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E6E6E6"/>
                </a:solidFill>
                <a:effectLst/>
                <a:latin typeface="Segoe UI" panose="020B0502040204020203" pitchFamily="34" charset="0"/>
              </a:rPr>
              <a:t> For </a:t>
            </a:r>
            <a:r>
              <a:rPr lang="en-US" b="1" i="0">
                <a:solidFill>
                  <a:srgbClr val="E6E6E6"/>
                </a:solidFill>
                <a:effectLst/>
                <a:latin typeface="Segoe UI" panose="020B0502040204020203" pitchFamily="34" charset="0"/>
              </a:rPr>
              <a:t>Azure AD roles</a:t>
            </a:r>
            <a:r>
              <a:rPr lang="en-US" b="0" i="0">
                <a:solidFill>
                  <a:srgbClr val="E6E6E6"/>
                </a:solidFill>
                <a:effectLst/>
                <a:latin typeface="Segoe UI" panose="020B0502040204020203" pitchFamily="34" charset="0"/>
              </a:rPr>
              <a:t>, role-assignable groups can be assigned to the role using </a:t>
            </a:r>
            <a:r>
              <a:rPr lang="en-US" b="0" i="0" u="none" strike="noStrike">
                <a:solidFill>
                  <a:srgbClr val="E6E6E6"/>
                </a:solidFill>
                <a:effectLst/>
                <a:latin typeface="Segoe UI" panose="020B0502040204020203" pitchFamily="34" charset="0"/>
                <a:hlinkClick r:id="rId3"/>
              </a:rPr>
              <a:t>role-assignable groups</a:t>
            </a:r>
            <a:r>
              <a:rPr lang="en-US" b="0" i="0">
                <a:solidFill>
                  <a:srgbClr val="E6E6E6"/>
                </a:solidFill>
                <a:effectLst/>
                <a:latin typeface="Segoe UI" panose="020B0502040204020203" pitchFamily="34" charset="0"/>
              </a:rPr>
              <a:t>. When a review is created on an Azure AD role with role-assignable groups assigned, the group name shows up in the review without expanding the group membership. The reviewer can approve or deny access of the entire group to the role. Denied groups will lose their assignment to the role when review results are applied.</a:t>
            </a:r>
          </a:p>
          <a:p>
            <a:pPr algn="l"/>
            <a:r>
              <a:rPr lang="en-US" b="0" i="0">
                <a:solidFill>
                  <a:srgbClr val="E6E6E6"/>
                </a:solidFill>
                <a:effectLst/>
                <a:latin typeface="Segoe UI" panose="020B0502040204020203" pitchFamily="34" charset="0"/>
              </a:rPr>
              <a:t>• For </a:t>
            </a:r>
            <a:r>
              <a:rPr lang="en-US" b="1" i="0">
                <a:solidFill>
                  <a:srgbClr val="E6E6E6"/>
                </a:solidFill>
                <a:effectLst/>
                <a:latin typeface="Segoe UI" panose="020B0502040204020203" pitchFamily="34" charset="0"/>
              </a:rPr>
              <a:t>Azure resource roles</a:t>
            </a:r>
            <a:r>
              <a:rPr lang="en-US" b="0" i="0">
                <a:solidFill>
                  <a:srgbClr val="E6E6E6"/>
                </a:solidFill>
                <a:effectLst/>
                <a:latin typeface="Segoe UI" panose="020B0502040204020203" pitchFamily="34" charset="0"/>
              </a:rPr>
              <a:t>, any security group can be assigned to the role. When a review is created on an Azure resource role with a security group assigned, the users assigned to that security group will be fully expanded and shown to the reviewer of the role. When a reviewer denies a user that was assigned to the role via the security group, the user will not be removed from the group, and therefore the apply of the deny result will be unsuccessful.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11/21/2023 6:49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293177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11/21/2023 6:49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202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11/21/2023 6:49 PM</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9806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Master" Target="../slideMasters/slideMaster1.xml"/><Relationship Id="rId4" Type="http://schemas.openxmlformats.org/officeDocument/2006/relationships/image" Target="../media/image16.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453E-474E-FC25-6FF6-EC9C2EB6EB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F497A2-C3E5-B39F-5600-B3A24732C2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0D3891-055D-63D3-8BE9-5C9CE9507B0B}"/>
              </a:ext>
            </a:extLst>
          </p:cNvPr>
          <p:cNvSpPr>
            <a:spLocks noGrp="1"/>
          </p:cNvSpPr>
          <p:nvPr>
            <p:ph type="dt" sz="half" idx="10"/>
          </p:nvPr>
        </p:nvSpPr>
        <p:spPr/>
        <p:txBody>
          <a:bodyPr/>
          <a:lstStyle/>
          <a:p>
            <a:fld id="{C9553CFF-FDB8-48B4-89FB-8C94EF5830FD}" type="datetimeFigureOut">
              <a:rPr lang="en-US" smtClean="0"/>
              <a:t>11/21/2023</a:t>
            </a:fld>
            <a:endParaRPr lang="en-US"/>
          </a:p>
        </p:txBody>
      </p:sp>
      <p:sp>
        <p:nvSpPr>
          <p:cNvPr id="5" name="Footer Placeholder 4">
            <a:extLst>
              <a:ext uri="{FF2B5EF4-FFF2-40B4-BE49-F238E27FC236}">
                <a16:creationId xmlns:a16="http://schemas.microsoft.com/office/drawing/2014/main" id="{BD774AF1-74F3-376E-959B-FD80FD119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53AAF-22E2-335F-58C1-9DB7BEF40F6D}"/>
              </a:ext>
            </a:extLst>
          </p:cNvPr>
          <p:cNvSpPr>
            <a:spLocks noGrp="1"/>
          </p:cNvSpPr>
          <p:nvPr>
            <p:ph type="sldNum" sz="quarter" idx="12"/>
          </p:nvPr>
        </p:nvSpPr>
        <p:spPr/>
        <p:txBody>
          <a:bodyPr/>
          <a:lstStyle/>
          <a:p>
            <a:fld id="{91DCD696-0EE3-4602-B166-D430F9BA1710}" type="slidenum">
              <a:rPr lang="en-US" smtClean="0"/>
              <a:t>‹#›</a:t>
            </a:fld>
            <a:endParaRPr lang="en-US"/>
          </a:p>
        </p:txBody>
      </p:sp>
    </p:spTree>
    <p:extLst>
      <p:ext uri="{BB962C8B-B14F-4D97-AF65-F5344CB8AC3E}">
        <p14:creationId xmlns:p14="http://schemas.microsoft.com/office/powerpoint/2010/main" val="1185015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B34A4-17F0-8904-7090-83AE19C0BE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F0ABAB-5D02-F2AE-19E2-BD460F59A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71D61-9C8A-F8C1-B7F1-D1384C5F5B89}"/>
              </a:ext>
            </a:extLst>
          </p:cNvPr>
          <p:cNvSpPr>
            <a:spLocks noGrp="1"/>
          </p:cNvSpPr>
          <p:nvPr>
            <p:ph type="dt" sz="half" idx="10"/>
          </p:nvPr>
        </p:nvSpPr>
        <p:spPr/>
        <p:txBody>
          <a:bodyPr/>
          <a:lstStyle/>
          <a:p>
            <a:fld id="{C9553CFF-FDB8-48B4-89FB-8C94EF5830FD}" type="datetimeFigureOut">
              <a:rPr lang="en-US" smtClean="0"/>
              <a:t>11/21/2023</a:t>
            </a:fld>
            <a:endParaRPr lang="en-US"/>
          </a:p>
        </p:txBody>
      </p:sp>
      <p:sp>
        <p:nvSpPr>
          <p:cNvPr id="5" name="Footer Placeholder 4">
            <a:extLst>
              <a:ext uri="{FF2B5EF4-FFF2-40B4-BE49-F238E27FC236}">
                <a16:creationId xmlns:a16="http://schemas.microsoft.com/office/drawing/2014/main" id="{6BC7619B-5414-7E1F-2487-276B66CAF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517DB-9E32-11DD-23E9-247C7F0DBCB3}"/>
              </a:ext>
            </a:extLst>
          </p:cNvPr>
          <p:cNvSpPr>
            <a:spLocks noGrp="1"/>
          </p:cNvSpPr>
          <p:nvPr>
            <p:ph type="sldNum" sz="quarter" idx="12"/>
          </p:nvPr>
        </p:nvSpPr>
        <p:spPr/>
        <p:txBody>
          <a:bodyPr/>
          <a:lstStyle/>
          <a:p>
            <a:fld id="{91DCD696-0EE3-4602-B166-D430F9BA1710}" type="slidenum">
              <a:rPr lang="en-US" smtClean="0"/>
              <a:t>‹#›</a:t>
            </a:fld>
            <a:endParaRPr lang="en-US"/>
          </a:p>
        </p:txBody>
      </p:sp>
    </p:spTree>
    <p:extLst>
      <p:ext uri="{BB962C8B-B14F-4D97-AF65-F5344CB8AC3E}">
        <p14:creationId xmlns:p14="http://schemas.microsoft.com/office/powerpoint/2010/main" val="48017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8AD77B-AF54-5474-0C54-419546BC93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BC3672-108D-96DD-0B8B-2D57D6F4F2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AAA5E-8089-92D1-EF4F-7EE150654979}"/>
              </a:ext>
            </a:extLst>
          </p:cNvPr>
          <p:cNvSpPr>
            <a:spLocks noGrp="1"/>
          </p:cNvSpPr>
          <p:nvPr>
            <p:ph type="dt" sz="half" idx="10"/>
          </p:nvPr>
        </p:nvSpPr>
        <p:spPr/>
        <p:txBody>
          <a:bodyPr/>
          <a:lstStyle/>
          <a:p>
            <a:fld id="{C9553CFF-FDB8-48B4-89FB-8C94EF5830FD}" type="datetimeFigureOut">
              <a:rPr lang="en-US" smtClean="0"/>
              <a:t>11/21/2023</a:t>
            </a:fld>
            <a:endParaRPr lang="en-US"/>
          </a:p>
        </p:txBody>
      </p:sp>
      <p:sp>
        <p:nvSpPr>
          <p:cNvPr id="5" name="Footer Placeholder 4">
            <a:extLst>
              <a:ext uri="{FF2B5EF4-FFF2-40B4-BE49-F238E27FC236}">
                <a16:creationId xmlns:a16="http://schemas.microsoft.com/office/drawing/2014/main" id="{08D4D8EA-442C-6B00-AED6-3E7892A64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71B29-C499-0668-EAFD-AC7BC1E5A0D7}"/>
              </a:ext>
            </a:extLst>
          </p:cNvPr>
          <p:cNvSpPr>
            <a:spLocks noGrp="1"/>
          </p:cNvSpPr>
          <p:nvPr>
            <p:ph type="sldNum" sz="quarter" idx="12"/>
          </p:nvPr>
        </p:nvSpPr>
        <p:spPr/>
        <p:txBody>
          <a:bodyPr/>
          <a:lstStyle/>
          <a:p>
            <a:fld id="{91DCD696-0EE3-4602-B166-D430F9BA1710}" type="slidenum">
              <a:rPr lang="en-US" smtClean="0"/>
              <a:t>‹#›</a:t>
            </a:fld>
            <a:endParaRPr lang="en-US"/>
          </a:p>
        </p:txBody>
      </p:sp>
    </p:spTree>
    <p:extLst>
      <p:ext uri="{BB962C8B-B14F-4D97-AF65-F5344CB8AC3E}">
        <p14:creationId xmlns:p14="http://schemas.microsoft.com/office/powerpoint/2010/main" val="2935473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2267408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9189438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07419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title - Secure identit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C11EAE-3A22-E84A-8BC8-11A0D824AB2E}"/>
              </a:ext>
            </a:extLst>
          </p:cNvPr>
          <p:cNvSpPr/>
          <p:nvPr userDrawn="1"/>
        </p:nvSpPr>
        <p:spPr bwMode="auto">
          <a:xfrm>
            <a:off x="5270500" y="0"/>
            <a:ext cx="69215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p:cNvSpPr>
            <a:spLocks noGrp="1"/>
          </p:cNvSpPr>
          <p:nvPr>
            <p:ph type="title" hasCustomPrompt="1"/>
          </p:nvPr>
        </p:nvSpPr>
        <p:spPr>
          <a:xfrm>
            <a:off x="585216" y="3035808"/>
            <a:ext cx="39486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F1130DED-49F2-7F4A-A1D8-D5BEF2F4F110}"/>
              </a:ext>
            </a:extLst>
          </p:cNvPr>
          <p:cNvPicPr>
            <a:picLocks noChangeAspect="1"/>
          </p:cNvPicPr>
          <p:nvPr userDrawn="1"/>
        </p:nvPicPr>
        <p:blipFill>
          <a:blip r:embed="rId2"/>
          <a:stretch>
            <a:fillRect/>
          </a:stretch>
        </p:blipFill>
        <p:spPr>
          <a:xfrm>
            <a:off x="5692066" y="901699"/>
            <a:ext cx="6245934" cy="4735013"/>
          </a:xfrm>
          <a:prstGeom prst="rect">
            <a:avLst/>
          </a:prstGeom>
        </p:spPr>
      </p:pic>
    </p:spTree>
    <p:extLst>
      <p:ext uri="{BB962C8B-B14F-4D97-AF65-F5344CB8AC3E}">
        <p14:creationId xmlns:p14="http://schemas.microsoft.com/office/powerpoint/2010/main" val="38662308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135382544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103468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2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title - Risk mitiga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0D265D-AA9F-1B4D-9271-7954CC4C5428}"/>
              </a:ext>
            </a:extLst>
          </p:cNvPr>
          <p:cNvSpPr/>
          <p:nvPr userDrawn="1"/>
        </p:nvSpPr>
        <p:spPr bwMode="auto">
          <a:xfrm>
            <a:off x="5270500" y="0"/>
            <a:ext cx="6921500" cy="6858000"/>
          </a:xfrm>
          <a:prstGeom prst="rect">
            <a:avLst/>
          </a:prstGeom>
          <a:solidFill>
            <a:srgbClr val="054B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p:cNvSpPr>
            <a:spLocks noGrp="1"/>
          </p:cNvSpPr>
          <p:nvPr>
            <p:ph type="title" hasCustomPrompt="1"/>
          </p:nvPr>
        </p:nvSpPr>
        <p:spPr>
          <a:xfrm>
            <a:off x="585216" y="3035808"/>
            <a:ext cx="39486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7" name="Graphic 6">
            <a:extLst>
              <a:ext uri="{FF2B5EF4-FFF2-40B4-BE49-F238E27FC236}">
                <a16:creationId xmlns:a16="http://schemas.microsoft.com/office/drawing/2014/main" id="{B55BBCEC-22DB-8F44-AC0C-CED390E2A83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invGray">
          <a:xfrm>
            <a:off x="7404100" y="0"/>
            <a:ext cx="4787900" cy="6858000"/>
          </a:xfrm>
          <a:prstGeom prst="rect">
            <a:avLst/>
          </a:prstGeom>
        </p:spPr>
      </p:pic>
    </p:spTree>
    <p:extLst>
      <p:ext uri="{BB962C8B-B14F-4D97-AF65-F5344CB8AC3E}">
        <p14:creationId xmlns:p14="http://schemas.microsoft.com/office/powerpoint/2010/main" val="18828639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C7F77-4E6A-2FC5-4271-2CA79AAA66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3B2EEF-5A35-4CF3-2402-6B6E1A64BF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C64EB-8E3D-303F-719A-EA80A14227DA}"/>
              </a:ext>
            </a:extLst>
          </p:cNvPr>
          <p:cNvSpPr>
            <a:spLocks noGrp="1"/>
          </p:cNvSpPr>
          <p:nvPr>
            <p:ph type="dt" sz="half" idx="10"/>
          </p:nvPr>
        </p:nvSpPr>
        <p:spPr/>
        <p:txBody>
          <a:bodyPr/>
          <a:lstStyle/>
          <a:p>
            <a:fld id="{C9553CFF-FDB8-48B4-89FB-8C94EF5830FD}" type="datetimeFigureOut">
              <a:rPr lang="en-US" smtClean="0"/>
              <a:t>11/21/2023</a:t>
            </a:fld>
            <a:endParaRPr lang="en-US"/>
          </a:p>
        </p:txBody>
      </p:sp>
      <p:sp>
        <p:nvSpPr>
          <p:cNvPr id="5" name="Footer Placeholder 4">
            <a:extLst>
              <a:ext uri="{FF2B5EF4-FFF2-40B4-BE49-F238E27FC236}">
                <a16:creationId xmlns:a16="http://schemas.microsoft.com/office/drawing/2014/main" id="{0BFBDD92-B8E4-0103-5D8A-AD4D4E999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C0D586-2762-8281-9B1E-AE771DEDC838}"/>
              </a:ext>
            </a:extLst>
          </p:cNvPr>
          <p:cNvSpPr>
            <a:spLocks noGrp="1"/>
          </p:cNvSpPr>
          <p:nvPr>
            <p:ph type="sldNum" sz="quarter" idx="12"/>
          </p:nvPr>
        </p:nvSpPr>
        <p:spPr/>
        <p:txBody>
          <a:bodyPr/>
          <a:lstStyle/>
          <a:p>
            <a:fld id="{91DCD696-0EE3-4602-B166-D430F9BA1710}" type="slidenum">
              <a:rPr lang="en-US" smtClean="0"/>
              <a:t>‹#›</a:t>
            </a:fld>
            <a:endParaRPr lang="en-US"/>
          </a:p>
        </p:txBody>
      </p:sp>
    </p:spTree>
    <p:extLst>
      <p:ext uri="{BB962C8B-B14F-4D97-AF65-F5344CB8AC3E}">
        <p14:creationId xmlns:p14="http://schemas.microsoft.com/office/powerpoint/2010/main" val="350518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9102883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29559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title - End-to-end security visibilit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6E5BB7F-3132-5D4C-AB53-07BD308F7C71}"/>
              </a:ext>
            </a:extLst>
          </p:cNvPr>
          <p:cNvSpPr/>
          <p:nvPr userDrawn="1"/>
        </p:nvSpPr>
        <p:spPr bwMode="auto">
          <a:xfrm>
            <a:off x="5270500" y="0"/>
            <a:ext cx="6921500" cy="6858000"/>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p:cNvSpPr>
            <a:spLocks noGrp="1"/>
          </p:cNvSpPr>
          <p:nvPr>
            <p:ph type="title" hasCustomPrompt="1"/>
          </p:nvPr>
        </p:nvSpPr>
        <p:spPr>
          <a:xfrm>
            <a:off x="585216" y="3035808"/>
            <a:ext cx="39486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a:extLst>
              <a:ext uri="{FF2B5EF4-FFF2-40B4-BE49-F238E27FC236}">
                <a16:creationId xmlns:a16="http://schemas.microsoft.com/office/drawing/2014/main" id="{1AC60BDD-CABB-8B4F-BFDB-1AAA8A20164C}"/>
              </a:ext>
            </a:extLst>
          </p:cNvPr>
          <p:cNvPicPr>
            <a:picLocks noChangeAspect="1"/>
          </p:cNvPicPr>
          <p:nvPr userDrawn="1"/>
        </p:nvPicPr>
        <p:blipFill rotWithShape="1">
          <a:blip r:embed="rId2"/>
          <a:srcRect l="8828" r="8209"/>
          <a:stretch/>
        </p:blipFill>
        <p:spPr>
          <a:xfrm>
            <a:off x="5270500" y="2322164"/>
            <a:ext cx="6921500" cy="2294285"/>
          </a:xfrm>
          <a:prstGeom prst="rect">
            <a:avLst/>
          </a:prstGeom>
        </p:spPr>
      </p:pic>
    </p:spTree>
    <p:extLst>
      <p:ext uri="{BB962C8B-B14F-4D97-AF65-F5344CB8AC3E}">
        <p14:creationId xmlns:p14="http://schemas.microsoft.com/office/powerpoint/2010/main" val="850079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621461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ection title - Comprehensive securit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85634B7-7348-3D4C-884C-574DBB5ACD92}"/>
              </a:ext>
            </a:extLst>
          </p:cNvPr>
          <p:cNvSpPr/>
          <p:nvPr userDrawn="1"/>
        </p:nvSpPr>
        <p:spPr bwMode="auto">
          <a:xfrm>
            <a:off x="5270500" y="0"/>
            <a:ext cx="6921500" cy="6858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p:cNvSpPr>
            <a:spLocks noGrp="1"/>
          </p:cNvSpPr>
          <p:nvPr>
            <p:ph type="title" hasCustomPrompt="1"/>
          </p:nvPr>
        </p:nvSpPr>
        <p:spPr>
          <a:xfrm>
            <a:off x="585216" y="3035808"/>
            <a:ext cx="39486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44097A09-7943-5649-B860-0C242F6430E1}"/>
              </a:ext>
            </a:extLst>
          </p:cNvPr>
          <p:cNvPicPr>
            <a:picLocks noChangeAspect="1"/>
          </p:cNvPicPr>
          <p:nvPr userDrawn="1"/>
        </p:nvPicPr>
        <p:blipFill rotWithShape="1">
          <a:blip r:embed="rId2"/>
          <a:srcRect l="12404" r="9346"/>
          <a:stretch/>
        </p:blipFill>
        <p:spPr>
          <a:xfrm>
            <a:off x="5270501" y="1315232"/>
            <a:ext cx="6921500" cy="4238669"/>
          </a:xfrm>
          <a:prstGeom prst="rect">
            <a:avLst/>
          </a:prstGeom>
        </p:spPr>
      </p:pic>
    </p:spTree>
    <p:extLst>
      <p:ext uri="{BB962C8B-B14F-4D97-AF65-F5344CB8AC3E}">
        <p14:creationId xmlns:p14="http://schemas.microsoft.com/office/powerpoint/2010/main" val="116071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111043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951533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936670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ection title - Threat detec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1B2F99-8E84-6040-8D67-9859BF2580C4}"/>
              </a:ext>
            </a:extLst>
          </p:cNvPr>
          <p:cNvSpPr/>
          <p:nvPr userDrawn="1"/>
        </p:nvSpPr>
        <p:spPr bwMode="auto">
          <a:xfrm>
            <a:off x="5270500" y="0"/>
            <a:ext cx="69215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p:cNvSpPr>
            <a:spLocks noGrp="1"/>
          </p:cNvSpPr>
          <p:nvPr>
            <p:ph type="title" hasCustomPrompt="1"/>
          </p:nvPr>
        </p:nvSpPr>
        <p:spPr>
          <a:xfrm>
            <a:off x="585216" y="3035808"/>
            <a:ext cx="39486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a:extLst>
              <a:ext uri="{FF2B5EF4-FFF2-40B4-BE49-F238E27FC236}">
                <a16:creationId xmlns:a16="http://schemas.microsoft.com/office/drawing/2014/main" id="{57AA630A-F1CE-3240-9874-C76F0B95FC3C}"/>
              </a:ext>
            </a:extLst>
          </p:cNvPr>
          <p:cNvPicPr>
            <a:picLocks noChangeAspect="1"/>
          </p:cNvPicPr>
          <p:nvPr userDrawn="1"/>
        </p:nvPicPr>
        <p:blipFill>
          <a:blip r:embed="rId2"/>
          <a:stretch>
            <a:fillRect/>
          </a:stretch>
        </p:blipFill>
        <p:spPr>
          <a:xfrm>
            <a:off x="6197533" y="1064712"/>
            <a:ext cx="5024048" cy="4379659"/>
          </a:xfrm>
          <a:prstGeom prst="rect">
            <a:avLst/>
          </a:prstGeom>
        </p:spPr>
      </p:pic>
    </p:spTree>
    <p:extLst>
      <p:ext uri="{BB962C8B-B14F-4D97-AF65-F5344CB8AC3E}">
        <p14:creationId xmlns:p14="http://schemas.microsoft.com/office/powerpoint/2010/main" val="19726260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22792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0AB9-F14A-611D-48C7-C003340095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08545B-0063-6676-21AC-53B9981992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7D1FBD-5A51-0E93-E454-454F351A5E9B}"/>
              </a:ext>
            </a:extLst>
          </p:cNvPr>
          <p:cNvSpPr>
            <a:spLocks noGrp="1"/>
          </p:cNvSpPr>
          <p:nvPr>
            <p:ph type="dt" sz="half" idx="10"/>
          </p:nvPr>
        </p:nvSpPr>
        <p:spPr/>
        <p:txBody>
          <a:bodyPr/>
          <a:lstStyle/>
          <a:p>
            <a:fld id="{C9553CFF-FDB8-48B4-89FB-8C94EF5830FD}" type="datetimeFigureOut">
              <a:rPr lang="en-US" smtClean="0"/>
              <a:t>11/21/2023</a:t>
            </a:fld>
            <a:endParaRPr lang="en-US"/>
          </a:p>
        </p:txBody>
      </p:sp>
      <p:sp>
        <p:nvSpPr>
          <p:cNvPr id="5" name="Footer Placeholder 4">
            <a:extLst>
              <a:ext uri="{FF2B5EF4-FFF2-40B4-BE49-F238E27FC236}">
                <a16:creationId xmlns:a16="http://schemas.microsoft.com/office/drawing/2014/main" id="{BF4A1DD7-C4A1-1E9A-EBC7-61CF1AD23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2E5B3-BC3B-45F6-4CB5-1588974FD4F7}"/>
              </a:ext>
            </a:extLst>
          </p:cNvPr>
          <p:cNvSpPr>
            <a:spLocks noGrp="1"/>
          </p:cNvSpPr>
          <p:nvPr>
            <p:ph type="sldNum" sz="quarter" idx="12"/>
          </p:nvPr>
        </p:nvSpPr>
        <p:spPr/>
        <p:txBody>
          <a:bodyPr/>
          <a:lstStyle/>
          <a:p>
            <a:fld id="{91DCD696-0EE3-4602-B166-D430F9BA1710}" type="slidenum">
              <a:rPr lang="en-US" smtClean="0"/>
              <a:t>‹#›</a:t>
            </a:fld>
            <a:endParaRPr lang="en-US"/>
          </a:p>
        </p:txBody>
      </p:sp>
    </p:spTree>
    <p:extLst>
      <p:ext uri="{BB962C8B-B14F-4D97-AF65-F5344CB8AC3E}">
        <p14:creationId xmlns:p14="http://schemas.microsoft.com/office/powerpoint/2010/main" val="25667265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2919878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046120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167873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7950340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Identity and Access Management_Title Slide gray">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6495574" cy="553998"/>
          </a:xfrm>
          <a:prstGeom prst="rect">
            <a:avLst/>
          </a:prstGeo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6495574"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Picture 6">
            <a:extLst>
              <a:ext uri="{FF2B5EF4-FFF2-40B4-BE49-F238E27FC236}">
                <a16:creationId xmlns:a16="http://schemas.microsoft.com/office/drawing/2014/main" id="{DCE321EF-5297-4BC8-853D-BAA6A1AF47EA}"/>
              </a:ext>
            </a:extLst>
          </p:cNvPr>
          <p:cNvPicPr>
            <a:picLocks noChangeAspect="1"/>
          </p:cNvPicPr>
          <p:nvPr userDrawn="1"/>
        </p:nvPicPr>
        <p:blipFill>
          <a:blip r:embed="rId2"/>
          <a:stretch>
            <a:fillRect/>
          </a:stretch>
        </p:blipFill>
        <p:spPr>
          <a:xfrm>
            <a:off x="582044" y="585789"/>
            <a:ext cx="2308795" cy="294139"/>
          </a:xfrm>
          <a:prstGeom prst="rect">
            <a:avLst/>
          </a:prstGeom>
        </p:spPr>
      </p:pic>
      <p:pic>
        <p:nvPicPr>
          <p:cNvPr id="6" name="Graphic 5">
            <a:extLst>
              <a:ext uri="{FF2B5EF4-FFF2-40B4-BE49-F238E27FC236}">
                <a16:creationId xmlns:a16="http://schemas.microsoft.com/office/drawing/2014/main" id="{E8C58369-026C-4974-B869-BE8D4ADCB870}"/>
              </a:ext>
              <a:ext uri="{C183D7F6-B498-43B3-948B-1728B52AA6E4}">
                <adec:decorative xmlns:adec="http://schemas.microsoft.com/office/drawing/2017/decorative" val="1"/>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75" r="-18"/>
          <a:stretch/>
        </p:blipFill>
        <p:spPr bwMode="invGray">
          <a:xfrm>
            <a:off x="7076792" y="0"/>
            <a:ext cx="5115208" cy="6858000"/>
          </a:xfrm>
          <a:prstGeom prst="rect">
            <a:avLst/>
          </a:prstGeom>
        </p:spPr>
      </p:pic>
    </p:spTree>
    <p:extLst>
      <p:ext uri="{BB962C8B-B14F-4D97-AF65-F5344CB8AC3E}">
        <p14:creationId xmlns:p14="http://schemas.microsoft.com/office/powerpoint/2010/main" val="39486775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83E8-524D-1D00-EDAA-A8D74DEF37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E2165C-2D7E-14CF-37E0-E1601D4653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9CA3BF-03C4-CF86-FE1B-10827103EA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5C598E-A30D-9565-CD4D-EBA53AC2445B}"/>
              </a:ext>
            </a:extLst>
          </p:cNvPr>
          <p:cNvSpPr>
            <a:spLocks noGrp="1"/>
          </p:cNvSpPr>
          <p:nvPr>
            <p:ph type="dt" sz="half" idx="10"/>
          </p:nvPr>
        </p:nvSpPr>
        <p:spPr/>
        <p:txBody>
          <a:bodyPr/>
          <a:lstStyle/>
          <a:p>
            <a:fld id="{C9553CFF-FDB8-48B4-89FB-8C94EF5830FD}" type="datetimeFigureOut">
              <a:rPr lang="en-US" smtClean="0"/>
              <a:t>11/21/2023</a:t>
            </a:fld>
            <a:endParaRPr lang="en-US"/>
          </a:p>
        </p:txBody>
      </p:sp>
      <p:sp>
        <p:nvSpPr>
          <p:cNvPr id="6" name="Footer Placeholder 5">
            <a:extLst>
              <a:ext uri="{FF2B5EF4-FFF2-40B4-BE49-F238E27FC236}">
                <a16:creationId xmlns:a16="http://schemas.microsoft.com/office/drawing/2014/main" id="{B3E035F2-E12B-B370-D893-0F4B638B3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9A5D51-4BEB-5583-DBB9-672A80AB84FD}"/>
              </a:ext>
            </a:extLst>
          </p:cNvPr>
          <p:cNvSpPr>
            <a:spLocks noGrp="1"/>
          </p:cNvSpPr>
          <p:nvPr>
            <p:ph type="sldNum" sz="quarter" idx="12"/>
          </p:nvPr>
        </p:nvSpPr>
        <p:spPr/>
        <p:txBody>
          <a:bodyPr/>
          <a:lstStyle/>
          <a:p>
            <a:fld id="{91DCD696-0EE3-4602-B166-D430F9BA1710}" type="slidenum">
              <a:rPr lang="en-US" smtClean="0"/>
              <a:t>‹#›</a:t>
            </a:fld>
            <a:endParaRPr lang="en-US"/>
          </a:p>
        </p:txBody>
      </p:sp>
    </p:spTree>
    <p:extLst>
      <p:ext uri="{BB962C8B-B14F-4D97-AF65-F5344CB8AC3E}">
        <p14:creationId xmlns:p14="http://schemas.microsoft.com/office/powerpoint/2010/main" val="201478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E74E-8B40-127A-11CA-FF4E5F83F9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AEEA30-353B-803C-B706-EBC650B972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902F7D-A825-8A7F-B510-7432F6D36B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FCF1D2-CFB5-15EA-5137-DEFE076687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88ED94-D9E0-5C42-E5A5-E2FF17F2DF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3D6C11-BB8B-B810-ADC9-649B5B4880C5}"/>
              </a:ext>
            </a:extLst>
          </p:cNvPr>
          <p:cNvSpPr>
            <a:spLocks noGrp="1"/>
          </p:cNvSpPr>
          <p:nvPr>
            <p:ph type="dt" sz="half" idx="10"/>
          </p:nvPr>
        </p:nvSpPr>
        <p:spPr/>
        <p:txBody>
          <a:bodyPr/>
          <a:lstStyle/>
          <a:p>
            <a:fld id="{C9553CFF-FDB8-48B4-89FB-8C94EF5830FD}" type="datetimeFigureOut">
              <a:rPr lang="en-US" smtClean="0"/>
              <a:t>11/21/2023</a:t>
            </a:fld>
            <a:endParaRPr lang="en-US"/>
          </a:p>
        </p:txBody>
      </p:sp>
      <p:sp>
        <p:nvSpPr>
          <p:cNvPr id="8" name="Footer Placeholder 7">
            <a:extLst>
              <a:ext uri="{FF2B5EF4-FFF2-40B4-BE49-F238E27FC236}">
                <a16:creationId xmlns:a16="http://schemas.microsoft.com/office/drawing/2014/main" id="{CBFF3683-F4B5-FADB-C6B6-DF3D064F7A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84C92B-B4F2-ECA6-8F7B-13322979B78F}"/>
              </a:ext>
            </a:extLst>
          </p:cNvPr>
          <p:cNvSpPr>
            <a:spLocks noGrp="1"/>
          </p:cNvSpPr>
          <p:nvPr>
            <p:ph type="sldNum" sz="quarter" idx="12"/>
          </p:nvPr>
        </p:nvSpPr>
        <p:spPr/>
        <p:txBody>
          <a:bodyPr/>
          <a:lstStyle/>
          <a:p>
            <a:fld id="{91DCD696-0EE3-4602-B166-D430F9BA1710}" type="slidenum">
              <a:rPr lang="en-US" smtClean="0"/>
              <a:t>‹#›</a:t>
            </a:fld>
            <a:endParaRPr lang="en-US"/>
          </a:p>
        </p:txBody>
      </p:sp>
    </p:spTree>
    <p:extLst>
      <p:ext uri="{BB962C8B-B14F-4D97-AF65-F5344CB8AC3E}">
        <p14:creationId xmlns:p14="http://schemas.microsoft.com/office/powerpoint/2010/main" val="2809132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6AD4E-9502-B9DF-1240-15C1FBE8F0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C72AA5-B6A5-13DF-D802-A22B053D6EEA}"/>
              </a:ext>
            </a:extLst>
          </p:cNvPr>
          <p:cNvSpPr>
            <a:spLocks noGrp="1"/>
          </p:cNvSpPr>
          <p:nvPr>
            <p:ph type="dt" sz="half" idx="10"/>
          </p:nvPr>
        </p:nvSpPr>
        <p:spPr/>
        <p:txBody>
          <a:bodyPr/>
          <a:lstStyle/>
          <a:p>
            <a:fld id="{C9553CFF-FDB8-48B4-89FB-8C94EF5830FD}" type="datetimeFigureOut">
              <a:rPr lang="en-US" smtClean="0"/>
              <a:t>11/21/2023</a:t>
            </a:fld>
            <a:endParaRPr lang="en-US"/>
          </a:p>
        </p:txBody>
      </p:sp>
      <p:sp>
        <p:nvSpPr>
          <p:cNvPr id="4" name="Footer Placeholder 3">
            <a:extLst>
              <a:ext uri="{FF2B5EF4-FFF2-40B4-BE49-F238E27FC236}">
                <a16:creationId xmlns:a16="http://schemas.microsoft.com/office/drawing/2014/main" id="{D854AE76-FC3C-B009-E0F1-E26108F376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D36275-B2EB-6364-AA1D-F54E7ACF7297}"/>
              </a:ext>
            </a:extLst>
          </p:cNvPr>
          <p:cNvSpPr>
            <a:spLocks noGrp="1"/>
          </p:cNvSpPr>
          <p:nvPr>
            <p:ph type="sldNum" sz="quarter" idx="12"/>
          </p:nvPr>
        </p:nvSpPr>
        <p:spPr/>
        <p:txBody>
          <a:bodyPr/>
          <a:lstStyle/>
          <a:p>
            <a:fld id="{91DCD696-0EE3-4602-B166-D430F9BA1710}" type="slidenum">
              <a:rPr lang="en-US" smtClean="0"/>
              <a:t>‹#›</a:t>
            </a:fld>
            <a:endParaRPr lang="en-US"/>
          </a:p>
        </p:txBody>
      </p:sp>
    </p:spTree>
    <p:extLst>
      <p:ext uri="{BB962C8B-B14F-4D97-AF65-F5344CB8AC3E}">
        <p14:creationId xmlns:p14="http://schemas.microsoft.com/office/powerpoint/2010/main" val="50290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F5D683-4F64-70B5-0709-4A16CF0CE3F8}"/>
              </a:ext>
            </a:extLst>
          </p:cNvPr>
          <p:cNvSpPr>
            <a:spLocks noGrp="1"/>
          </p:cNvSpPr>
          <p:nvPr>
            <p:ph type="dt" sz="half" idx="10"/>
          </p:nvPr>
        </p:nvSpPr>
        <p:spPr/>
        <p:txBody>
          <a:bodyPr/>
          <a:lstStyle/>
          <a:p>
            <a:fld id="{C9553CFF-FDB8-48B4-89FB-8C94EF5830FD}" type="datetimeFigureOut">
              <a:rPr lang="en-US" smtClean="0"/>
              <a:t>11/21/2023</a:t>
            </a:fld>
            <a:endParaRPr lang="en-US"/>
          </a:p>
        </p:txBody>
      </p:sp>
      <p:sp>
        <p:nvSpPr>
          <p:cNvPr id="3" name="Footer Placeholder 2">
            <a:extLst>
              <a:ext uri="{FF2B5EF4-FFF2-40B4-BE49-F238E27FC236}">
                <a16:creationId xmlns:a16="http://schemas.microsoft.com/office/drawing/2014/main" id="{E4AE5BDA-582C-8656-FE2D-55CD90685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DCAB91-6E2A-186A-EF04-2A2235BD8868}"/>
              </a:ext>
            </a:extLst>
          </p:cNvPr>
          <p:cNvSpPr>
            <a:spLocks noGrp="1"/>
          </p:cNvSpPr>
          <p:nvPr>
            <p:ph type="sldNum" sz="quarter" idx="12"/>
          </p:nvPr>
        </p:nvSpPr>
        <p:spPr/>
        <p:txBody>
          <a:bodyPr/>
          <a:lstStyle/>
          <a:p>
            <a:fld id="{91DCD696-0EE3-4602-B166-D430F9BA1710}" type="slidenum">
              <a:rPr lang="en-US" smtClean="0"/>
              <a:t>‹#›</a:t>
            </a:fld>
            <a:endParaRPr lang="en-US"/>
          </a:p>
        </p:txBody>
      </p:sp>
    </p:spTree>
    <p:extLst>
      <p:ext uri="{BB962C8B-B14F-4D97-AF65-F5344CB8AC3E}">
        <p14:creationId xmlns:p14="http://schemas.microsoft.com/office/powerpoint/2010/main" val="134489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B043-2B84-36A6-7CEE-D634A9E6E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89C468-20E0-B11D-01AD-F20C9D94B1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0A025-02DC-69D8-99EB-61AB2AFF7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BCE62-877F-763E-B6C7-3DA4C86D7958}"/>
              </a:ext>
            </a:extLst>
          </p:cNvPr>
          <p:cNvSpPr>
            <a:spLocks noGrp="1"/>
          </p:cNvSpPr>
          <p:nvPr>
            <p:ph type="dt" sz="half" idx="10"/>
          </p:nvPr>
        </p:nvSpPr>
        <p:spPr/>
        <p:txBody>
          <a:bodyPr/>
          <a:lstStyle/>
          <a:p>
            <a:fld id="{C9553CFF-FDB8-48B4-89FB-8C94EF5830FD}" type="datetimeFigureOut">
              <a:rPr lang="en-US" smtClean="0"/>
              <a:t>11/21/2023</a:t>
            </a:fld>
            <a:endParaRPr lang="en-US"/>
          </a:p>
        </p:txBody>
      </p:sp>
      <p:sp>
        <p:nvSpPr>
          <p:cNvPr id="6" name="Footer Placeholder 5">
            <a:extLst>
              <a:ext uri="{FF2B5EF4-FFF2-40B4-BE49-F238E27FC236}">
                <a16:creationId xmlns:a16="http://schemas.microsoft.com/office/drawing/2014/main" id="{D6558213-6581-6D57-FAD0-091524936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E5EEA-747E-2453-15F9-DC551F1FA6C5}"/>
              </a:ext>
            </a:extLst>
          </p:cNvPr>
          <p:cNvSpPr>
            <a:spLocks noGrp="1"/>
          </p:cNvSpPr>
          <p:nvPr>
            <p:ph type="sldNum" sz="quarter" idx="12"/>
          </p:nvPr>
        </p:nvSpPr>
        <p:spPr/>
        <p:txBody>
          <a:bodyPr/>
          <a:lstStyle/>
          <a:p>
            <a:fld id="{91DCD696-0EE3-4602-B166-D430F9BA1710}" type="slidenum">
              <a:rPr lang="en-US" smtClean="0"/>
              <a:t>‹#›</a:t>
            </a:fld>
            <a:endParaRPr lang="en-US"/>
          </a:p>
        </p:txBody>
      </p:sp>
    </p:spTree>
    <p:extLst>
      <p:ext uri="{BB962C8B-B14F-4D97-AF65-F5344CB8AC3E}">
        <p14:creationId xmlns:p14="http://schemas.microsoft.com/office/powerpoint/2010/main" val="115432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8CD6-D272-101C-56CC-29AC3AFE3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E65C66-0376-7B00-F849-B03CC88FE9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678D3D-E015-618C-6EBD-AC5989F92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9BB16-BAC0-02EB-73AC-D3D25798EDCB}"/>
              </a:ext>
            </a:extLst>
          </p:cNvPr>
          <p:cNvSpPr>
            <a:spLocks noGrp="1"/>
          </p:cNvSpPr>
          <p:nvPr>
            <p:ph type="dt" sz="half" idx="10"/>
          </p:nvPr>
        </p:nvSpPr>
        <p:spPr/>
        <p:txBody>
          <a:bodyPr/>
          <a:lstStyle/>
          <a:p>
            <a:fld id="{C9553CFF-FDB8-48B4-89FB-8C94EF5830FD}" type="datetimeFigureOut">
              <a:rPr lang="en-US" smtClean="0"/>
              <a:t>11/21/2023</a:t>
            </a:fld>
            <a:endParaRPr lang="en-US"/>
          </a:p>
        </p:txBody>
      </p:sp>
      <p:sp>
        <p:nvSpPr>
          <p:cNvPr id="6" name="Footer Placeholder 5">
            <a:extLst>
              <a:ext uri="{FF2B5EF4-FFF2-40B4-BE49-F238E27FC236}">
                <a16:creationId xmlns:a16="http://schemas.microsoft.com/office/drawing/2014/main" id="{2384F03C-2273-D093-E7A0-1B0F12E25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9981F-1C6B-5EED-F35C-CDA78B7CF82D}"/>
              </a:ext>
            </a:extLst>
          </p:cNvPr>
          <p:cNvSpPr>
            <a:spLocks noGrp="1"/>
          </p:cNvSpPr>
          <p:nvPr>
            <p:ph type="sldNum" sz="quarter" idx="12"/>
          </p:nvPr>
        </p:nvSpPr>
        <p:spPr/>
        <p:txBody>
          <a:bodyPr/>
          <a:lstStyle/>
          <a:p>
            <a:fld id="{91DCD696-0EE3-4602-B166-D430F9BA1710}" type="slidenum">
              <a:rPr lang="en-US" smtClean="0"/>
              <a:t>‹#›</a:t>
            </a:fld>
            <a:endParaRPr lang="en-US"/>
          </a:p>
        </p:txBody>
      </p:sp>
    </p:spTree>
    <p:extLst>
      <p:ext uri="{BB962C8B-B14F-4D97-AF65-F5344CB8AC3E}">
        <p14:creationId xmlns:p14="http://schemas.microsoft.com/office/powerpoint/2010/main" val="17391442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1873B4-37B3-A895-40F6-CDAF6EE7C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B27CA9-4B4C-61FC-A65F-E2E6B9A925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FC30D-0271-36EF-B05D-77BEA6B84B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553CFF-FDB8-48B4-89FB-8C94EF5830FD}" type="datetimeFigureOut">
              <a:rPr lang="en-US" smtClean="0"/>
              <a:t>11/21/2023</a:t>
            </a:fld>
            <a:endParaRPr lang="en-US"/>
          </a:p>
        </p:txBody>
      </p:sp>
      <p:sp>
        <p:nvSpPr>
          <p:cNvPr id="5" name="Footer Placeholder 4">
            <a:extLst>
              <a:ext uri="{FF2B5EF4-FFF2-40B4-BE49-F238E27FC236}">
                <a16:creationId xmlns:a16="http://schemas.microsoft.com/office/drawing/2014/main" id="{2AC892BC-6496-FBD5-AA1E-866F1ECBE8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ED4C6D1-EA7C-8494-BB9F-1E00108FC8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DCD696-0EE3-4602-B166-D430F9BA1710}" type="slidenum">
              <a:rPr lang="en-US" smtClean="0"/>
              <a:t>‹#›</a:t>
            </a:fld>
            <a:endParaRPr lang="en-US"/>
          </a:p>
        </p:txBody>
      </p:sp>
    </p:spTree>
    <p:extLst>
      <p:ext uri="{BB962C8B-B14F-4D97-AF65-F5344CB8AC3E}">
        <p14:creationId xmlns:p14="http://schemas.microsoft.com/office/powerpoint/2010/main" val="3933933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4" r:id="rId13"/>
    <p:sldLayoutId id="2147483665"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1.jpeg"/><Relationship Id="rId7" Type="http://schemas.openxmlformats.org/officeDocument/2006/relationships/diagramColors" Target="../diagrams/colors3.xm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2.png"/><Relationship Id="rId2" Type="http://schemas.openxmlformats.org/officeDocument/2006/relationships/diagramData" Target="../diagrams/data5.xml"/><Relationship Id="rId1" Type="http://schemas.openxmlformats.org/officeDocument/2006/relationships/slideLayout" Target="../slideLayouts/slideLayout2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30.png"/><Relationship Id="rId2" Type="http://schemas.openxmlformats.org/officeDocument/2006/relationships/diagramData" Target="../diagrams/data6.xml"/><Relationship Id="rId1" Type="http://schemas.openxmlformats.org/officeDocument/2006/relationships/slideLayout" Target="../slideLayouts/slideLayout2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hyperlink" Target="https://learn.microsoft.com/en-us/azure/active-directory/privileged-identity-management/pim-getting-started#prepare-pim-for-azure-roles" TargetMode="External"/><Relationship Id="rId1" Type="http://schemas.openxmlformats.org/officeDocument/2006/relationships/slideLayout" Target="../slideLayouts/slideLayout1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hyperlink" Target="https://learn.microsoft.com/en-us/azure/active-directory/privileged-identity-management/groups-discover-groups" TargetMode="Externa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1.png"/><Relationship Id="rId1" Type="http://schemas.openxmlformats.org/officeDocument/2006/relationships/slideLayout" Target="../slideLayouts/slideLayout2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1.png"/><Relationship Id="rId1" Type="http://schemas.openxmlformats.org/officeDocument/2006/relationships/slideLayout" Target="../slideLayouts/slideLayout2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30.xml.rels><?xml version="1.0" encoding="UTF-8" standalone="yes"?>
<Relationships xmlns="http://schemas.openxmlformats.org/package/2006/relationships"><Relationship Id="rId2" Type="http://schemas.openxmlformats.org/officeDocument/2006/relationships/hyperlink" Target="https://aka.ms/MicrosoftEntraAdvisors/" TargetMode="Externa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hyperlink" Target="https://learn.microsoft.com/en-us/azure/active-directory/privileged-identity-management/pim-how-to-add-role-to-user" TargetMode="External"/><Relationship Id="rId13" Type="http://schemas.openxmlformats.org/officeDocument/2006/relationships/hyperlink" Target="https://learn.microsoft.com/en-us/azure/active-directory/privileged-identity-management/groups-activate-roles" TargetMode="External"/><Relationship Id="rId18" Type="http://schemas.openxmlformats.org/officeDocument/2006/relationships/hyperlink" Target="https://learn.microsoft.com/en-us/azure/active-directory/privileged-identity-management/pim-resource-roles-renew-extend" TargetMode="External"/><Relationship Id="rId3" Type="http://schemas.openxmlformats.org/officeDocument/2006/relationships/hyperlink" Target="https://learn.microsoft.com/en-us/azure/active-directory/privileged-identity-management/pim-resource-roles-discover-resources" TargetMode="External"/><Relationship Id="rId21" Type="http://schemas.openxmlformats.org/officeDocument/2006/relationships/hyperlink" Target="https://learn.microsoft.com/en-us/azure/active-directory/privileged-identity-management/pim-perform-roles-and-resource-roles-review" TargetMode="External"/><Relationship Id="rId7" Type="http://schemas.openxmlformats.org/officeDocument/2006/relationships/hyperlink" Target="https://learn.microsoft.com/en-us/azure/active-directory/privileged-identity-management/groups-role-settings" TargetMode="External"/><Relationship Id="rId12" Type="http://schemas.openxmlformats.org/officeDocument/2006/relationships/hyperlink" Target="https://learn.microsoft.com/en-us/azure/active-directory/privileged-identity-management/pim-resource-roles-activate-your-roles" TargetMode="External"/><Relationship Id="rId17" Type="http://schemas.openxmlformats.org/officeDocument/2006/relationships/hyperlink" Target="https://learn.microsoft.com/en-us/azure/active-directory/privileged-identity-management/pim-how-to-renew-extend" TargetMode="External"/><Relationship Id="rId2" Type="http://schemas.openxmlformats.org/officeDocument/2006/relationships/notesSlide" Target="../notesSlides/notesSlide6.xml"/><Relationship Id="rId16" Type="http://schemas.openxmlformats.org/officeDocument/2006/relationships/hyperlink" Target="https://learn.microsoft.com/en-us/azure/active-directory/privileged-identity-management/groups-approval-workflow" TargetMode="External"/><Relationship Id="rId20" Type="http://schemas.openxmlformats.org/officeDocument/2006/relationships/hyperlink" Target="https://learn.microsoft.com/en-us/azure/active-directory/privileged-identity-management/pim-create-roles-and-resource-roles-review" TargetMode="External"/><Relationship Id="rId1" Type="http://schemas.openxmlformats.org/officeDocument/2006/relationships/slideLayout" Target="../slideLayouts/slideLayout12.xml"/><Relationship Id="rId6" Type="http://schemas.openxmlformats.org/officeDocument/2006/relationships/hyperlink" Target="https://learn.microsoft.com/en-us/azure/active-directory/privileged-identity-management/pim-resource-roles-configure-role-settings" TargetMode="External"/><Relationship Id="rId11" Type="http://schemas.openxmlformats.org/officeDocument/2006/relationships/hyperlink" Target="https://learn.microsoft.com/en-us/azure/active-directory/privileged-identity-management/pim-how-to-activate-role" TargetMode="External"/><Relationship Id="rId5" Type="http://schemas.openxmlformats.org/officeDocument/2006/relationships/hyperlink" Target="https://learn.microsoft.com/en-us/azure/active-directory/privileged-identity-management/pim-how-to-change-default-settings" TargetMode="External"/><Relationship Id="rId15" Type="http://schemas.openxmlformats.org/officeDocument/2006/relationships/hyperlink" Target="https://learn.microsoft.com/en-us/azure/active-directory/privileged-identity-management/pim-resource-roles-approval-workflow" TargetMode="External"/><Relationship Id="rId23" Type="http://schemas.openxmlformats.org/officeDocument/2006/relationships/hyperlink" Target="https://learn.microsoft.com/en-us/azure/active-directory/privileged-identity-management/pim-how-to-change-default-settings#on-activation-require-azure-ad-conditional-access-authentication-context" TargetMode="External"/><Relationship Id="rId10" Type="http://schemas.openxmlformats.org/officeDocument/2006/relationships/hyperlink" Target="https://learn.microsoft.com/en-us/azure/active-directory/privileged-identity-management/groups-assign-member-owner" TargetMode="External"/><Relationship Id="rId19" Type="http://schemas.openxmlformats.org/officeDocument/2006/relationships/hyperlink" Target="https://learn.microsoft.com/en-us/azure/active-directory/privileged-identity-management/groups-renew-extend" TargetMode="External"/><Relationship Id="rId4" Type="http://schemas.openxmlformats.org/officeDocument/2006/relationships/hyperlink" Target="https://learn.microsoft.com/en-us/azure/active-directory/privileged-identity-management/groups-discover-groups" TargetMode="External"/><Relationship Id="rId9" Type="http://schemas.openxmlformats.org/officeDocument/2006/relationships/hyperlink" Target="https://learn.microsoft.com/en-us/azure/active-directory/privileged-identity-management/pim-resource-roles-assign-roles" TargetMode="External"/><Relationship Id="rId14" Type="http://schemas.openxmlformats.org/officeDocument/2006/relationships/hyperlink" Target="https://learn.microsoft.com/en-us/azure/active-directory/privileged-identity-management/pim-approval-workflow" TargetMode="External"/><Relationship Id="rId22" Type="http://schemas.openxmlformats.org/officeDocument/2006/relationships/hyperlink" Target="https://learn.microsoft.com/en-us/azure/active-directory/privileged-identity-management/pim-complete-roles-and-resource-roles-review" TargetMode="External"/></Relationships>
</file>

<file path=ppt/slides/_rels/slide32.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49.jpeg"/><Relationship Id="rId7" Type="http://schemas.openxmlformats.org/officeDocument/2006/relationships/diagramColors" Target="../diagrams/colors10.xml"/><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2568-F975-449A-8C09-9FCEF1ACCCE8}"/>
              </a:ext>
            </a:extLst>
          </p:cNvPr>
          <p:cNvSpPr>
            <a:spLocks noGrp="1"/>
          </p:cNvSpPr>
          <p:nvPr>
            <p:ph type="title"/>
          </p:nvPr>
        </p:nvSpPr>
        <p:spPr>
          <a:xfrm>
            <a:off x="584200" y="1187530"/>
            <a:ext cx="6359526" cy="738664"/>
          </a:xfrm>
        </p:spPr>
        <p:txBody>
          <a:bodyPr/>
          <a:lstStyle/>
          <a:p>
            <a:r>
              <a:rPr lang="en-US" sz="2400"/>
              <a:t>Identity Governance and Administration Proof of concept </a:t>
            </a:r>
          </a:p>
        </p:txBody>
      </p:sp>
      <p:sp>
        <p:nvSpPr>
          <p:cNvPr id="4" name="Title 1">
            <a:extLst>
              <a:ext uri="{FF2B5EF4-FFF2-40B4-BE49-F238E27FC236}">
                <a16:creationId xmlns:a16="http://schemas.microsoft.com/office/drawing/2014/main" id="{95A609FD-2D12-9603-7A55-467AC484AFDE}"/>
              </a:ext>
            </a:extLst>
          </p:cNvPr>
          <p:cNvSpPr txBox="1">
            <a:spLocks/>
          </p:cNvSpPr>
          <p:nvPr/>
        </p:nvSpPr>
        <p:spPr>
          <a:xfrm>
            <a:off x="541867" y="2530649"/>
            <a:ext cx="6495574" cy="1661993"/>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cs typeface="Segoe UI Semibold"/>
              </a:rPr>
              <a:t>Govern privileged identities and their access</a:t>
            </a:r>
          </a:p>
          <a:p>
            <a:endParaRPr lang="en-US"/>
          </a:p>
        </p:txBody>
      </p:sp>
    </p:spTree>
    <p:extLst>
      <p:ext uri="{BB962C8B-B14F-4D97-AF65-F5344CB8AC3E}">
        <p14:creationId xmlns:p14="http://schemas.microsoft.com/office/powerpoint/2010/main" val="240932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itle 1">
            <a:extLst>
              <a:ext uri="{FF2B5EF4-FFF2-40B4-BE49-F238E27FC236}">
                <a16:creationId xmlns:a16="http://schemas.microsoft.com/office/drawing/2014/main" id="{AE1C43D1-7EDA-4E6D-986A-C1DD90C3F44D}"/>
              </a:ext>
            </a:extLst>
          </p:cNvPr>
          <p:cNvSpPr>
            <a:spLocks noGrp="1"/>
          </p:cNvSpPr>
          <p:nvPr/>
        </p:nvSpPr>
        <p:spPr>
          <a:xfrm>
            <a:off x="253198" y="608684"/>
            <a:ext cx="11655078" cy="899665"/>
          </a:xfrm>
          <a:prstGeom prst="rect">
            <a:avLst/>
          </a:prstGeom>
        </p:spPr>
        <p:txBody>
          <a:bodyPr vert="horz" wrap="square" lIns="146304" tIns="91440" rIns="146304" bIns="91440" rtlCol="0" anchor="t">
            <a:noAutofit/>
          </a:bodyPr>
          <a:lstStyle>
            <a:lvl1pPr algn="l" defTabSz="913505" rtl="0" fontAlgn="base">
              <a:lnSpc>
                <a:spcPct val="90000"/>
              </a:lnSpc>
              <a:spcBef>
                <a:spcPct val="0"/>
              </a:spcBef>
              <a:spcAft>
                <a:spcPct val="0"/>
              </a:spcAft>
              <a:defRPr lang="en-US" sz="4400" kern="1200" spc="-100" dirty="0">
                <a:ln w="3175">
                  <a:noFill/>
                </a:ln>
                <a:gradFill>
                  <a:gsLst>
                    <a:gs pos="1250">
                      <a:schemeClr val="tx1"/>
                    </a:gs>
                    <a:gs pos="100000">
                      <a:schemeClr val="tx1"/>
                    </a:gs>
                  </a:gsLst>
                  <a:lin ang="5400000" scaled="0"/>
                </a:gra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2pPr>
            <a:lvl3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3pPr>
            <a:lvl4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4pPr>
            <a:lvl5pPr algn="l" defTabSz="913505" rtl="0" fontAlgn="base">
              <a:lnSpc>
                <a:spcPct val="90000"/>
              </a:lnSpc>
              <a:spcBef>
                <a:spcPct val="0"/>
              </a:spcBef>
              <a:spcAft>
                <a:spcPct val="0"/>
              </a:spcAft>
              <a:defRPr sz="5294">
                <a:solidFill>
                  <a:schemeClr val="tx1"/>
                </a:solidFill>
                <a:latin typeface="Segoe UI Light" charset="0"/>
                <a:ea typeface="ＭＳ Ｐゴシック" charset="0"/>
              </a:defRPr>
            </a:lvl5pPr>
            <a:lvl6pPr marL="448193" algn="l" defTabSz="913505" rtl="0" fontAlgn="base">
              <a:lnSpc>
                <a:spcPct val="90000"/>
              </a:lnSpc>
              <a:spcBef>
                <a:spcPct val="0"/>
              </a:spcBef>
              <a:spcAft>
                <a:spcPct val="0"/>
              </a:spcAft>
              <a:defRPr sz="5294">
                <a:solidFill>
                  <a:schemeClr val="tx1"/>
                </a:solidFill>
                <a:latin typeface="Segoe UI Light" charset="0"/>
                <a:ea typeface="ＭＳ Ｐゴシック" charset="0"/>
              </a:defRPr>
            </a:lvl6pPr>
            <a:lvl7pPr marL="896386" algn="l" defTabSz="913505" rtl="0" fontAlgn="base">
              <a:lnSpc>
                <a:spcPct val="90000"/>
              </a:lnSpc>
              <a:spcBef>
                <a:spcPct val="0"/>
              </a:spcBef>
              <a:spcAft>
                <a:spcPct val="0"/>
              </a:spcAft>
              <a:defRPr sz="5294">
                <a:solidFill>
                  <a:schemeClr val="tx1"/>
                </a:solidFill>
                <a:latin typeface="Segoe UI Light" charset="0"/>
                <a:ea typeface="ＭＳ Ｐゴシック" charset="0"/>
              </a:defRPr>
            </a:lvl7pPr>
            <a:lvl8pPr marL="1344579" algn="l" defTabSz="913505" rtl="0" fontAlgn="base">
              <a:lnSpc>
                <a:spcPct val="90000"/>
              </a:lnSpc>
              <a:spcBef>
                <a:spcPct val="0"/>
              </a:spcBef>
              <a:spcAft>
                <a:spcPct val="0"/>
              </a:spcAft>
              <a:defRPr sz="5294">
                <a:solidFill>
                  <a:schemeClr val="tx1"/>
                </a:solidFill>
                <a:latin typeface="Segoe UI Light" charset="0"/>
                <a:ea typeface="ＭＳ Ｐゴシック" charset="0"/>
              </a:defRPr>
            </a:lvl8pPr>
            <a:lvl9pPr marL="1792773" algn="l" defTabSz="913505" rtl="0" fontAlgn="base">
              <a:lnSpc>
                <a:spcPct val="90000"/>
              </a:lnSpc>
              <a:spcBef>
                <a:spcPct val="0"/>
              </a:spcBef>
              <a:spcAft>
                <a:spcPct val="0"/>
              </a:spcAft>
              <a:defRPr sz="5294">
                <a:solidFill>
                  <a:schemeClr val="tx1"/>
                </a:solidFill>
                <a:latin typeface="Segoe UI Light" charset="0"/>
                <a:ea typeface="ＭＳ Ｐゴシック" charset="0"/>
              </a:defRPr>
            </a:lvl9pPr>
          </a:lstStyle>
          <a:p>
            <a:pPr marL="0" marR="0" lvl="0" indent="0" algn="l" defTabSz="913505" rtl="0" eaLnBrk="1" fontAlgn="base" latinLnBrk="0" hangingPunct="1">
              <a:lnSpc>
                <a:spcPct val="90000"/>
              </a:lnSpc>
              <a:spcBef>
                <a:spcPct val="0"/>
              </a:spcBef>
              <a:spcAft>
                <a:spcPct val="0"/>
              </a:spcAft>
              <a:buClrTx/>
              <a:buSzTx/>
              <a:buFontTx/>
              <a:buNone/>
              <a:tabLst/>
              <a:defRPr/>
            </a:pPr>
            <a:r>
              <a:rPr kumimoji="0" lang="en-US" sz="4400" b="0" i="0" u="none" strike="noStrike" kern="1200" cap="none" spc="-100" normalizeH="0" baseline="0" noProof="0">
                <a:ln w="3175">
                  <a:noFill/>
                </a:ln>
                <a:gradFill>
                  <a:gsLst>
                    <a:gs pos="1250">
                      <a:prstClr val="black"/>
                    </a:gs>
                    <a:gs pos="100000">
                      <a:prstClr val="black"/>
                    </a:gs>
                  </a:gsLst>
                  <a:lin ang="5400000" scaled="0"/>
                </a:gradFill>
                <a:effectLst/>
                <a:uLnTx/>
                <a:uFillTx/>
                <a:latin typeface="Calibri Light" panose="020F0302020204030204"/>
                <a:ea typeface="ＭＳ Ｐゴシック"/>
                <a:cs typeface="Segoe UI"/>
              </a:rPr>
              <a:t>Deploying Privileged Identity Management</a:t>
            </a:r>
            <a:endParaRPr kumimoji="0" lang="en-US" sz="4400" b="0" i="0" u="none" strike="noStrike" kern="1200" cap="none" spc="-100" normalizeH="0" baseline="0" noProof="0">
              <a:ln w="3175">
                <a:noFill/>
              </a:ln>
              <a:gradFill>
                <a:gsLst>
                  <a:gs pos="1250">
                    <a:prstClr val="black"/>
                  </a:gs>
                  <a:gs pos="100000">
                    <a:prstClr val="black"/>
                  </a:gs>
                </a:gsLst>
                <a:lin ang="5400000" scaled="0"/>
              </a:gradFill>
              <a:effectLst/>
              <a:uLnTx/>
              <a:uFillTx/>
              <a:latin typeface="Calibri Light" panose="020F0302020204030204"/>
              <a:ea typeface="ＭＳ Ｐゴシック" charset="0"/>
              <a:cs typeface="Segoe UI" pitchFamily="34" charset="0"/>
            </a:endParaRPr>
          </a:p>
        </p:txBody>
      </p:sp>
      <p:sp>
        <p:nvSpPr>
          <p:cNvPr id="229" name="Text Placeholder 3">
            <a:extLst>
              <a:ext uri="{FF2B5EF4-FFF2-40B4-BE49-F238E27FC236}">
                <a16:creationId xmlns:a16="http://schemas.microsoft.com/office/drawing/2014/main" id="{621A394D-39FE-452F-84F2-EED2FE4611BD}"/>
              </a:ext>
            </a:extLst>
          </p:cNvPr>
          <p:cNvSpPr>
            <a:spLocks noGrp="1"/>
          </p:cNvSpPr>
          <p:nvPr/>
        </p:nvSpPr>
        <p:spPr>
          <a:xfrm>
            <a:off x="253197" y="1255718"/>
            <a:ext cx="11653523" cy="489365"/>
          </a:xfrm>
          <a:prstGeom prst="rect">
            <a:avLst/>
          </a:prstGeom>
        </p:spPr>
        <p:txBody>
          <a:bodyPr vert="horz" wrap="square" lIns="146304" tIns="91440" rIns="146304" bIns="91440" rtlCol="0">
            <a:spAutoFit/>
          </a:bodyPr>
          <a:lstStyle>
            <a:lvl1pPr marL="0" indent="0" algn="l" defTabSz="913505" rtl="0" fontAlgn="base">
              <a:lnSpc>
                <a:spcPct val="90000"/>
              </a:lnSpc>
              <a:spcBef>
                <a:spcPct val="20000"/>
              </a:spcBef>
              <a:spcAft>
                <a:spcPct val="0"/>
              </a:spcAft>
              <a:buSzPct val="90000"/>
              <a:buFont typeface="Arial" charset="0"/>
              <a:buNone/>
              <a:defRPr sz="2200" b="0" kern="1200">
                <a:solidFill>
                  <a:schemeClr val="accent2"/>
                </a:solidFill>
                <a:latin typeface="+mn-lt"/>
                <a:ea typeface="ＭＳ Ｐゴシック" charset="0"/>
                <a:cs typeface="ＭＳ Ｐゴシック" charset="0"/>
              </a:defRPr>
            </a:lvl1pPr>
            <a:lvl2pPr marL="336145" indent="0" algn="l" defTabSz="913505" rtl="0" fontAlgn="base">
              <a:lnSpc>
                <a:spcPct val="90000"/>
              </a:lnSpc>
              <a:spcBef>
                <a:spcPct val="20000"/>
              </a:spcBef>
              <a:spcAft>
                <a:spcPct val="0"/>
              </a:spcAft>
              <a:buSzPct val="90000"/>
              <a:buFont typeface="Arial" charset="0"/>
              <a:buNone/>
              <a:defRPr sz="2353" kern="1200">
                <a:gradFill>
                  <a:gsLst>
                    <a:gs pos="1250">
                      <a:schemeClr val="tx1"/>
                    </a:gs>
                    <a:gs pos="100000">
                      <a:schemeClr val="tx1"/>
                    </a:gs>
                  </a:gsLst>
                  <a:lin ang="5400000" scaled="0"/>
                </a:gra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 typeface="Arial" charset="0"/>
              <a:buNone/>
              <a:defRPr sz="1961" kern="1200">
                <a:gradFill>
                  <a:gsLst>
                    <a:gs pos="1250">
                      <a:schemeClr val="tx1"/>
                    </a:gs>
                    <a:gs pos="100000">
                      <a:schemeClr val="tx1"/>
                    </a:gs>
                  </a:gsLst>
                  <a:lin ang="5400000" scaled="0"/>
                </a:gra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3505" rtl="0" eaLnBrk="1" fontAlgn="base" latinLnBrk="0" hangingPunct="1">
              <a:lnSpc>
                <a:spcPct val="90000"/>
              </a:lnSpc>
              <a:spcBef>
                <a:spcPct val="20000"/>
              </a:spcBef>
              <a:spcAft>
                <a:spcPct val="0"/>
              </a:spcAft>
              <a:buClrTx/>
              <a:buSzPct val="90000"/>
              <a:buFont typeface="Arial" charset="0"/>
              <a:buNone/>
              <a:tabLst/>
              <a:defRPr/>
            </a:pPr>
            <a:r>
              <a:rPr kumimoji="0" lang="en-US" sz="2200" b="0" i="0" u="none" strike="noStrike" kern="1200" cap="none" spc="0" normalizeH="0" baseline="0" noProof="0">
                <a:ln>
                  <a:noFill/>
                </a:ln>
                <a:solidFill>
                  <a:schemeClr val="accent6"/>
                </a:solidFill>
                <a:effectLst/>
                <a:uLnTx/>
                <a:uFillTx/>
                <a:latin typeface="Calibri" panose="020F0502020204030204"/>
                <a:ea typeface="ＭＳ Ｐゴシック" charset="0"/>
              </a:rPr>
              <a:t>Discovery, delegation, automation</a:t>
            </a:r>
          </a:p>
        </p:txBody>
      </p:sp>
      <p:pic>
        <p:nvPicPr>
          <p:cNvPr id="230" name="Picture 229">
            <a:extLst>
              <a:ext uri="{FF2B5EF4-FFF2-40B4-BE49-F238E27FC236}">
                <a16:creationId xmlns:a16="http://schemas.microsoft.com/office/drawing/2014/main" id="{7B599AB1-BDE8-4855-B869-0823A79432C7}"/>
              </a:ext>
            </a:extLst>
          </p:cNvPr>
          <p:cNvPicPr>
            <a:picLocks noChangeAspect="1"/>
          </p:cNvPicPr>
          <p:nvPr/>
        </p:nvPicPr>
        <p:blipFill>
          <a:blip r:embed="rId2"/>
          <a:stretch>
            <a:fillRect/>
          </a:stretch>
        </p:blipFill>
        <p:spPr>
          <a:xfrm>
            <a:off x="7375358" y="4050632"/>
            <a:ext cx="2560132" cy="2525814"/>
          </a:xfrm>
          <a:prstGeom prst="rect">
            <a:avLst/>
          </a:prstGeom>
        </p:spPr>
      </p:pic>
      <p:pic>
        <p:nvPicPr>
          <p:cNvPr id="232" name="Picture 231">
            <a:extLst>
              <a:ext uri="{FF2B5EF4-FFF2-40B4-BE49-F238E27FC236}">
                <a16:creationId xmlns:a16="http://schemas.microsoft.com/office/drawing/2014/main" id="{1A476514-C7EA-4538-B7AB-051A2B8A970E}"/>
              </a:ext>
            </a:extLst>
          </p:cNvPr>
          <p:cNvPicPr>
            <a:picLocks noChangeAspect="1"/>
          </p:cNvPicPr>
          <p:nvPr/>
        </p:nvPicPr>
        <p:blipFill>
          <a:blip r:embed="rId3"/>
          <a:stretch>
            <a:fillRect/>
          </a:stretch>
        </p:blipFill>
        <p:spPr>
          <a:xfrm>
            <a:off x="5927558" y="2334981"/>
            <a:ext cx="5501264" cy="1525494"/>
          </a:xfrm>
          <a:prstGeom prst="rect">
            <a:avLst/>
          </a:prstGeom>
        </p:spPr>
      </p:pic>
      <p:graphicFrame>
        <p:nvGraphicFramePr>
          <p:cNvPr id="243" name="TextBox 5">
            <a:extLst>
              <a:ext uri="{FF2B5EF4-FFF2-40B4-BE49-F238E27FC236}">
                <a16:creationId xmlns:a16="http://schemas.microsoft.com/office/drawing/2014/main" id="{8E7E8D91-B266-7634-1633-3D061B03C8D9}"/>
              </a:ext>
            </a:extLst>
          </p:cNvPr>
          <p:cNvGraphicFramePr/>
          <p:nvPr/>
        </p:nvGraphicFramePr>
        <p:xfrm>
          <a:off x="253197" y="2128099"/>
          <a:ext cx="5051947" cy="41519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4529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91A1-4EAF-369A-F427-776B6ECFDA60}"/>
              </a:ext>
            </a:extLst>
          </p:cNvPr>
          <p:cNvSpPr>
            <a:spLocks noGrp="1"/>
          </p:cNvSpPr>
          <p:nvPr>
            <p:ph type="title"/>
          </p:nvPr>
        </p:nvSpPr>
        <p:spPr>
          <a:xfrm>
            <a:off x="585216" y="2537210"/>
            <a:ext cx="3948684" cy="997196"/>
          </a:xfrm>
        </p:spPr>
        <p:txBody>
          <a:bodyPr/>
          <a:lstStyle/>
          <a:p>
            <a:r>
              <a:rPr lang="en-US"/>
              <a:t>Discovery and Insights (Preview)</a:t>
            </a:r>
          </a:p>
        </p:txBody>
      </p:sp>
    </p:spTree>
    <p:extLst>
      <p:ext uri="{BB962C8B-B14F-4D97-AF65-F5344CB8AC3E}">
        <p14:creationId xmlns:p14="http://schemas.microsoft.com/office/powerpoint/2010/main" val="323411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94074-90F2-4DA1-5605-88BB74C181FD}"/>
              </a:ext>
            </a:extLst>
          </p:cNvPr>
          <p:cNvSpPr>
            <a:spLocks noGrp="1"/>
          </p:cNvSpPr>
          <p:nvPr>
            <p:ph type="title"/>
          </p:nvPr>
        </p:nvSpPr>
        <p:spPr>
          <a:xfrm>
            <a:off x="207002" y="88746"/>
            <a:ext cx="10869832" cy="1495425"/>
          </a:xfrm>
        </p:spPr>
        <p:txBody>
          <a:bodyPr>
            <a:normAutofit/>
          </a:bodyPr>
          <a:lstStyle/>
          <a:p>
            <a:r>
              <a:rPr lang="en-US" sz="4000"/>
              <a:t>Discovery and Insights (Preview)</a:t>
            </a:r>
          </a:p>
        </p:txBody>
      </p:sp>
      <p:graphicFrame>
        <p:nvGraphicFramePr>
          <p:cNvPr id="20" name="Content Placeholder 2">
            <a:extLst>
              <a:ext uri="{FF2B5EF4-FFF2-40B4-BE49-F238E27FC236}">
                <a16:creationId xmlns:a16="http://schemas.microsoft.com/office/drawing/2014/main" id="{81C37FBE-821E-A8FD-54AD-FD17BCC86D35}"/>
              </a:ext>
            </a:extLst>
          </p:cNvPr>
          <p:cNvGraphicFramePr>
            <a:graphicFrameLocks noGrp="1"/>
          </p:cNvGraphicFramePr>
          <p:nvPr>
            <p:ph idx="1"/>
          </p:nvPr>
        </p:nvGraphicFramePr>
        <p:xfrm>
          <a:off x="288830" y="1846570"/>
          <a:ext cx="4381423" cy="35576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Screenshot that shows the &quot;Discovery and insights (Preview)&quot; with the &quot;Reduce global administrators&quot; action selected.">
            <a:extLst>
              <a:ext uri="{FF2B5EF4-FFF2-40B4-BE49-F238E27FC236}">
                <a16:creationId xmlns:a16="http://schemas.microsoft.com/office/drawing/2014/main" id="{40663C3B-772D-8F23-C87E-0433CBCFB1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25978" y="1940595"/>
            <a:ext cx="6407247" cy="3369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202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4" name="Title 1">
            <a:extLst>
              <a:ext uri="{FF2B5EF4-FFF2-40B4-BE49-F238E27FC236}">
                <a16:creationId xmlns:a16="http://schemas.microsoft.com/office/drawing/2014/main" id="{293F8830-F839-123E-3029-4E1D55A5CD16}"/>
              </a:ext>
            </a:extLst>
          </p:cNvPr>
          <p:cNvSpPr>
            <a:spLocks noGrp="1"/>
          </p:cNvSpPr>
          <p:nvPr>
            <p:ph type="title"/>
          </p:nvPr>
        </p:nvSpPr>
        <p:spPr>
          <a:xfrm>
            <a:off x="588263" y="457200"/>
            <a:ext cx="11018520" cy="553998"/>
          </a:xfrm>
        </p:spPr>
        <p:txBody>
          <a:bodyPr>
            <a:normAutofit fontScale="90000"/>
          </a:bodyPr>
          <a:lstStyle/>
          <a:p>
            <a:r>
              <a:rPr lang="en-US"/>
              <a:t>Discovery and Insights (Preview)</a:t>
            </a:r>
          </a:p>
        </p:txBody>
      </p:sp>
      <p:sp>
        <p:nvSpPr>
          <p:cNvPr id="4107" name="Text Placeholder 2">
            <a:extLst>
              <a:ext uri="{FF2B5EF4-FFF2-40B4-BE49-F238E27FC236}">
                <a16:creationId xmlns:a16="http://schemas.microsoft.com/office/drawing/2014/main" id="{D04DE717-1DB0-89DB-3980-D0D46085E533}"/>
              </a:ext>
            </a:extLst>
          </p:cNvPr>
          <p:cNvSpPr>
            <a:spLocks noGrp="1"/>
          </p:cNvSpPr>
          <p:nvPr>
            <p:ph type="body" sz="quarter" idx="16"/>
          </p:nvPr>
        </p:nvSpPr>
        <p:spPr>
          <a:xfrm>
            <a:off x="584199" y="5689600"/>
            <a:ext cx="5367528" cy="579438"/>
          </a:xfrm>
        </p:spPr>
        <p:txBody>
          <a:bodyPr wrap="square">
            <a:normAutofit/>
          </a:bodyPr>
          <a:lstStyle/>
          <a:p>
            <a:pPr>
              <a:spcAft>
                <a:spcPts val="600"/>
              </a:spcAft>
            </a:pPr>
            <a:r>
              <a:rPr lang="en-US"/>
              <a:t>Create Access Review</a:t>
            </a:r>
          </a:p>
        </p:txBody>
      </p:sp>
      <p:pic>
        <p:nvPicPr>
          <p:cNvPr id="2050" name="Picture 2" descr="Global administrators page showing access reviews section">
            <a:extLst>
              <a:ext uri="{FF2B5EF4-FFF2-40B4-BE49-F238E27FC236}">
                <a16:creationId xmlns:a16="http://schemas.microsoft.com/office/drawing/2014/main" id="{CC8161AD-B867-2145-F04A-651D34E800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2112" y="1927091"/>
            <a:ext cx="3492181" cy="3474720"/>
          </a:xfrm>
          <a:prstGeom prst="rect">
            <a:avLst/>
          </a:prstGeom>
          <a:solidFill>
            <a:srgbClr val="FFFFFF"/>
          </a:solidFill>
        </p:spPr>
      </p:pic>
      <p:sp>
        <p:nvSpPr>
          <p:cNvPr id="4109" name="Text Placeholder 4">
            <a:extLst>
              <a:ext uri="{FF2B5EF4-FFF2-40B4-BE49-F238E27FC236}">
                <a16:creationId xmlns:a16="http://schemas.microsoft.com/office/drawing/2014/main" id="{2EB1C94A-BAB3-21F4-935F-279240E2A350}"/>
              </a:ext>
            </a:extLst>
          </p:cNvPr>
          <p:cNvSpPr>
            <a:spLocks noGrp="1"/>
          </p:cNvSpPr>
          <p:nvPr>
            <p:ph type="body" sz="quarter" idx="18"/>
          </p:nvPr>
        </p:nvSpPr>
        <p:spPr>
          <a:xfrm>
            <a:off x="4544469" y="5569140"/>
            <a:ext cx="6795185" cy="579438"/>
          </a:xfrm>
        </p:spPr>
        <p:txBody>
          <a:bodyPr wrap="square">
            <a:normAutofit/>
          </a:bodyPr>
          <a:lstStyle/>
          <a:p>
            <a:pPr>
              <a:spcAft>
                <a:spcPts val="600"/>
              </a:spcAft>
            </a:pPr>
            <a:r>
              <a:rPr lang="en-US"/>
              <a:t>Remove assignment or Make user eligible for the role</a:t>
            </a:r>
          </a:p>
        </p:txBody>
      </p:sp>
      <p:pic>
        <p:nvPicPr>
          <p:cNvPr id="2052" name="Picture 4" descr="Convert members to eligible page with options to select members you want to make eligible for roles">
            <a:extLst>
              <a:ext uri="{FF2B5EF4-FFF2-40B4-BE49-F238E27FC236}">
                <a16:creationId xmlns:a16="http://schemas.microsoft.com/office/drawing/2014/main" id="{8A36BEEF-D9EF-9DAF-F885-F2D0AF903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3808" y="2583206"/>
            <a:ext cx="7342057" cy="2738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5537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24B8-9F2A-EBF0-1A9F-49645E599AD4}"/>
              </a:ext>
            </a:extLst>
          </p:cNvPr>
          <p:cNvSpPr>
            <a:spLocks noGrp="1"/>
          </p:cNvSpPr>
          <p:nvPr>
            <p:ph type="title"/>
          </p:nvPr>
        </p:nvSpPr>
        <p:spPr>
          <a:xfrm>
            <a:off x="585216" y="2537210"/>
            <a:ext cx="3948684" cy="997196"/>
          </a:xfrm>
        </p:spPr>
        <p:txBody>
          <a:bodyPr/>
          <a:lstStyle/>
          <a:p>
            <a:r>
              <a:rPr lang="en-US"/>
              <a:t>PIM for Microsoft Entra ID roles</a:t>
            </a:r>
          </a:p>
        </p:txBody>
      </p:sp>
    </p:spTree>
    <p:extLst>
      <p:ext uri="{BB962C8B-B14F-4D97-AF65-F5344CB8AC3E}">
        <p14:creationId xmlns:p14="http://schemas.microsoft.com/office/powerpoint/2010/main" val="143839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1972-D509-891F-9C5F-BF38BB56312C}"/>
              </a:ext>
            </a:extLst>
          </p:cNvPr>
          <p:cNvSpPr>
            <a:spLocks noGrp="1"/>
          </p:cNvSpPr>
          <p:nvPr>
            <p:ph type="title"/>
          </p:nvPr>
        </p:nvSpPr>
        <p:spPr>
          <a:xfrm>
            <a:off x="543107" y="559247"/>
            <a:ext cx="9041159" cy="430887"/>
          </a:xfrm>
        </p:spPr>
        <p:txBody>
          <a:bodyPr>
            <a:normAutofit fontScale="90000"/>
          </a:bodyPr>
          <a:lstStyle/>
          <a:p>
            <a:r>
              <a:rPr lang="en-US" sz="2800"/>
              <a:t>How to use PIM for Microsoft Entra ID roles</a:t>
            </a:r>
          </a:p>
        </p:txBody>
      </p:sp>
      <p:graphicFrame>
        <p:nvGraphicFramePr>
          <p:cNvPr id="7" name="Diagram 6">
            <a:extLst>
              <a:ext uri="{FF2B5EF4-FFF2-40B4-BE49-F238E27FC236}">
                <a16:creationId xmlns:a16="http://schemas.microsoft.com/office/drawing/2014/main" id="{974158D8-21D9-010C-340C-AF231D91CC50}"/>
              </a:ext>
            </a:extLst>
          </p:cNvPr>
          <p:cNvGraphicFramePr/>
          <p:nvPr/>
        </p:nvGraphicFramePr>
        <p:xfrm>
          <a:off x="716843" y="1405467"/>
          <a:ext cx="10831689" cy="4586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Placeholder 4">
            <a:extLst>
              <a:ext uri="{FF2B5EF4-FFF2-40B4-BE49-F238E27FC236}">
                <a16:creationId xmlns:a16="http://schemas.microsoft.com/office/drawing/2014/main" id="{EA27ACFE-D163-2143-43DD-153B0069D94D}"/>
              </a:ext>
            </a:extLst>
          </p:cNvPr>
          <p:cNvSpPr txBox="1">
            <a:spLocks/>
          </p:cNvSpPr>
          <p:nvPr/>
        </p:nvSpPr>
        <p:spPr>
          <a:xfrm>
            <a:off x="9192877" y="997491"/>
            <a:ext cx="2929465" cy="288125"/>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sz="2000"/>
              <a:t>Microsoft Entra ID Roles</a:t>
            </a:r>
          </a:p>
        </p:txBody>
      </p:sp>
      <p:pic>
        <p:nvPicPr>
          <p:cNvPr id="9" name="Picture 8" descr="A blue and white diamond&#10;&#10;Description automatically generated with low confidence">
            <a:extLst>
              <a:ext uri="{FF2B5EF4-FFF2-40B4-BE49-F238E27FC236}">
                <a16:creationId xmlns:a16="http://schemas.microsoft.com/office/drawing/2014/main" id="{8C6A529F-6CF6-76B4-AB0E-10712BAF4C0E}"/>
              </a:ext>
            </a:extLst>
          </p:cNvPr>
          <p:cNvPicPr>
            <a:picLocks noChangeAspect="1"/>
          </p:cNvPicPr>
          <p:nvPr/>
        </p:nvPicPr>
        <p:blipFill>
          <a:blip r:embed="rId7"/>
          <a:stretch>
            <a:fillRect/>
          </a:stretch>
        </p:blipFill>
        <p:spPr>
          <a:xfrm>
            <a:off x="10286452" y="255175"/>
            <a:ext cx="742316" cy="742316"/>
          </a:xfrm>
          <a:prstGeom prst="rect">
            <a:avLst/>
          </a:prstGeom>
        </p:spPr>
      </p:pic>
    </p:spTree>
    <p:extLst>
      <p:ext uri="{BB962C8B-B14F-4D97-AF65-F5344CB8AC3E}">
        <p14:creationId xmlns:p14="http://schemas.microsoft.com/office/powerpoint/2010/main" val="5759778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8939-342A-62CE-3FDD-71FCA033ADC1}"/>
              </a:ext>
            </a:extLst>
          </p:cNvPr>
          <p:cNvSpPr>
            <a:spLocks noGrp="1"/>
          </p:cNvSpPr>
          <p:nvPr>
            <p:ph type="title"/>
          </p:nvPr>
        </p:nvSpPr>
        <p:spPr>
          <a:xfrm>
            <a:off x="585216" y="2537210"/>
            <a:ext cx="3948684" cy="997196"/>
          </a:xfrm>
        </p:spPr>
        <p:txBody>
          <a:bodyPr/>
          <a:lstStyle/>
          <a:p>
            <a:r>
              <a:rPr lang="en-US"/>
              <a:t>PIM for Azure Roles</a:t>
            </a:r>
          </a:p>
        </p:txBody>
      </p:sp>
    </p:spTree>
    <p:extLst>
      <p:ext uri="{BB962C8B-B14F-4D97-AF65-F5344CB8AC3E}">
        <p14:creationId xmlns:p14="http://schemas.microsoft.com/office/powerpoint/2010/main" val="401940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DEFB-2914-4332-1592-536E7904A621}"/>
              </a:ext>
            </a:extLst>
          </p:cNvPr>
          <p:cNvSpPr>
            <a:spLocks noGrp="1"/>
          </p:cNvSpPr>
          <p:nvPr>
            <p:ph type="title"/>
          </p:nvPr>
        </p:nvSpPr>
        <p:spPr>
          <a:xfrm>
            <a:off x="588263" y="457200"/>
            <a:ext cx="11018520" cy="553998"/>
          </a:xfrm>
        </p:spPr>
        <p:txBody>
          <a:bodyPr wrap="square" anchor="t">
            <a:normAutofit fontScale="90000"/>
          </a:bodyPr>
          <a:lstStyle/>
          <a:p>
            <a:r>
              <a:rPr lang="en-US"/>
              <a:t>How to use PIM for Azure roles</a:t>
            </a:r>
          </a:p>
        </p:txBody>
      </p:sp>
      <p:graphicFrame>
        <p:nvGraphicFramePr>
          <p:cNvPr id="16" name="Content Placeholder 2">
            <a:extLst>
              <a:ext uri="{FF2B5EF4-FFF2-40B4-BE49-F238E27FC236}">
                <a16:creationId xmlns:a16="http://schemas.microsoft.com/office/drawing/2014/main" id="{1986BF3D-8053-9270-1395-9A06516911CD}"/>
              </a:ext>
            </a:extLst>
          </p:cNvPr>
          <p:cNvGraphicFramePr>
            <a:graphicFrameLocks noGrp="1"/>
          </p:cNvGraphicFramePr>
          <p:nvPr>
            <p:ph sz="quarter" idx="10"/>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Placeholder 2">
            <a:extLst>
              <a:ext uri="{FF2B5EF4-FFF2-40B4-BE49-F238E27FC236}">
                <a16:creationId xmlns:a16="http://schemas.microsoft.com/office/drawing/2014/main" id="{095056A7-982D-713D-93CD-FB06FDCAEE1C}"/>
              </a:ext>
            </a:extLst>
          </p:cNvPr>
          <p:cNvSpPr txBox="1">
            <a:spLocks/>
          </p:cNvSpPr>
          <p:nvPr/>
        </p:nvSpPr>
        <p:spPr>
          <a:xfrm>
            <a:off x="9831082" y="1183109"/>
            <a:ext cx="1598917" cy="503982"/>
          </a:xfrm>
          <a:prstGeom prst="rect">
            <a:avLst/>
          </a:prstGeom>
        </p:spPr>
        <p:txBody>
          <a:bodyPr wrap="square">
            <a:normAutofit fontScale="700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a:t>Azure Roles</a:t>
            </a:r>
          </a:p>
        </p:txBody>
      </p:sp>
      <p:pic>
        <p:nvPicPr>
          <p:cNvPr id="10" name="Picture 9">
            <a:extLst>
              <a:ext uri="{FF2B5EF4-FFF2-40B4-BE49-F238E27FC236}">
                <a16:creationId xmlns:a16="http://schemas.microsoft.com/office/drawing/2014/main" id="{C523EE2C-5CDE-7F7D-30A2-0C62E5F2AA0D}"/>
              </a:ext>
            </a:extLst>
          </p:cNvPr>
          <p:cNvPicPr>
            <a:picLocks noChangeAspect="1"/>
          </p:cNvPicPr>
          <p:nvPr/>
        </p:nvPicPr>
        <p:blipFill>
          <a:blip r:embed="rId7"/>
          <a:stretch>
            <a:fillRect/>
          </a:stretch>
        </p:blipFill>
        <p:spPr>
          <a:xfrm>
            <a:off x="10243362" y="341910"/>
            <a:ext cx="774355" cy="784578"/>
          </a:xfrm>
          <a:prstGeom prst="rect">
            <a:avLst/>
          </a:prstGeom>
          <a:noFill/>
        </p:spPr>
      </p:pic>
    </p:spTree>
    <p:extLst>
      <p:ext uri="{BB962C8B-B14F-4D97-AF65-F5344CB8AC3E}">
        <p14:creationId xmlns:p14="http://schemas.microsoft.com/office/powerpoint/2010/main" val="34621647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DEFB-2914-4332-1592-536E7904A621}"/>
              </a:ext>
            </a:extLst>
          </p:cNvPr>
          <p:cNvSpPr>
            <a:spLocks noGrp="1"/>
          </p:cNvSpPr>
          <p:nvPr>
            <p:ph type="title"/>
          </p:nvPr>
        </p:nvSpPr>
        <p:spPr>
          <a:xfrm>
            <a:off x="588263" y="457200"/>
            <a:ext cx="11018520" cy="553998"/>
          </a:xfrm>
        </p:spPr>
        <p:txBody>
          <a:bodyPr vert="horz" wrap="square" lIns="0" tIns="0" rIns="0" bIns="0" rtlCol="0" anchor="t">
            <a:normAutofit fontScale="90000"/>
          </a:bodyPr>
          <a:lstStyle/>
          <a:p>
            <a:r>
              <a:rPr lang="en-US"/>
              <a:t>How to use PIM for Azure roles </a:t>
            </a:r>
            <a:r>
              <a:rPr lang="en-US" b="0" kern="1200" cap="none" spc="-50" baseline="0">
                <a:ln w="3175">
                  <a:noFill/>
                </a:ln>
                <a:effectLst/>
                <a:latin typeface="+mj-lt"/>
                <a:ea typeface="+mn-ea"/>
                <a:cs typeface="Segoe UI" pitchFamily="34" charset="0"/>
              </a:rPr>
              <a:t>(cont’d)</a:t>
            </a:r>
          </a:p>
        </p:txBody>
      </p:sp>
      <p:sp>
        <p:nvSpPr>
          <p:cNvPr id="4" name="Content Placeholder 2">
            <a:extLst>
              <a:ext uri="{FF2B5EF4-FFF2-40B4-BE49-F238E27FC236}">
                <a16:creationId xmlns:a16="http://schemas.microsoft.com/office/drawing/2014/main" id="{0E3A7A16-0663-8523-3648-2B61A2E001DB}"/>
              </a:ext>
            </a:extLst>
          </p:cNvPr>
          <p:cNvSpPr txBox="1">
            <a:spLocks/>
          </p:cNvSpPr>
          <p:nvPr/>
        </p:nvSpPr>
        <p:spPr>
          <a:xfrm>
            <a:off x="6725003" y="5890155"/>
            <a:ext cx="5219700" cy="430887"/>
          </a:xfrm>
          <a:prstGeom prst="rect">
            <a:avLst/>
          </a:prstGeom>
        </p:spPr>
        <p:txBody>
          <a:bodyPr vert="horz" wrap="square" lIns="0" tIns="0" rIns="0" bIns="0" rtlCol="0" anchor="t">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0"/>
              </a:spcBef>
              <a:spcAft>
                <a:spcPts val="600"/>
              </a:spcAft>
              <a:buNone/>
            </a:pPr>
            <a:r>
              <a:rPr lang="en-US" sz="2400" kern="1200" spc="0" baseline="0">
                <a:latin typeface="+mj-lt"/>
                <a:ea typeface="+mn-ea"/>
                <a:cs typeface="Segoe UI" panose="020B0502040204020203" pitchFamily="34" charset="0"/>
              </a:rPr>
              <a:t>Tutorial : </a:t>
            </a:r>
            <a:r>
              <a:rPr lang="en-US" sz="2400" kern="1200" spc="0" baseline="0">
                <a:latin typeface="+mj-lt"/>
                <a:ea typeface="+mn-ea"/>
                <a:cs typeface="Segoe UI" panose="020B0502040204020203" pitchFamily="34" charset="0"/>
                <a:hlinkClick r:id="rId2"/>
              </a:rPr>
              <a:t>Prepare PIM for Azure roles</a:t>
            </a:r>
            <a:endParaRPr lang="en-US" sz="2400" kern="1200" spc="0" baseline="0">
              <a:latin typeface="+mj-lt"/>
              <a:ea typeface="+mn-ea"/>
              <a:cs typeface="Segoe UI" panose="020B0502040204020203" pitchFamily="34" charset="0"/>
            </a:endParaRPr>
          </a:p>
        </p:txBody>
      </p:sp>
      <p:graphicFrame>
        <p:nvGraphicFramePr>
          <p:cNvPr id="6" name="Content Placeholder 2">
            <a:extLst>
              <a:ext uri="{FF2B5EF4-FFF2-40B4-BE49-F238E27FC236}">
                <a16:creationId xmlns:a16="http://schemas.microsoft.com/office/drawing/2014/main" id="{F54386A0-4767-ECD4-52FA-FCDE38558D91}"/>
              </a:ext>
            </a:extLst>
          </p:cNvPr>
          <p:cNvGraphicFramePr>
            <a:graphicFrameLocks noGrp="1"/>
          </p:cNvGraphicFramePr>
          <p:nvPr>
            <p:ph sz="quarter" idx="13"/>
          </p:nvPr>
        </p:nvGraphicFramePr>
        <p:xfrm>
          <a:off x="588263" y="1095022"/>
          <a:ext cx="9441236" cy="43711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2">
            <a:extLst>
              <a:ext uri="{FF2B5EF4-FFF2-40B4-BE49-F238E27FC236}">
                <a16:creationId xmlns:a16="http://schemas.microsoft.com/office/drawing/2014/main" id="{FDB630C3-8342-ACFC-936A-BA28D9B942CF}"/>
              </a:ext>
            </a:extLst>
          </p:cNvPr>
          <p:cNvSpPr txBox="1">
            <a:spLocks/>
          </p:cNvSpPr>
          <p:nvPr/>
        </p:nvSpPr>
        <p:spPr>
          <a:xfrm>
            <a:off x="9831082" y="1183109"/>
            <a:ext cx="1598917" cy="503982"/>
          </a:xfrm>
          <a:prstGeom prst="rect">
            <a:avLst/>
          </a:prstGeom>
        </p:spPr>
        <p:txBody>
          <a:bodyPr wrap="square">
            <a:normAutofit fontScale="700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a:t>Azure Roles</a:t>
            </a:r>
          </a:p>
        </p:txBody>
      </p:sp>
      <p:pic>
        <p:nvPicPr>
          <p:cNvPr id="7" name="Picture 6">
            <a:extLst>
              <a:ext uri="{FF2B5EF4-FFF2-40B4-BE49-F238E27FC236}">
                <a16:creationId xmlns:a16="http://schemas.microsoft.com/office/drawing/2014/main" id="{A918C789-41F2-7808-B3EC-0DB72667BC24}"/>
              </a:ext>
            </a:extLst>
          </p:cNvPr>
          <p:cNvPicPr>
            <a:picLocks noChangeAspect="1"/>
          </p:cNvPicPr>
          <p:nvPr/>
        </p:nvPicPr>
        <p:blipFill>
          <a:blip r:embed="rId8"/>
          <a:stretch>
            <a:fillRect/>
          </a:stretch>
        </p:blipFill>
        <p:spPr>
          <a:xfrm>
            <a:off x="10243362" y="341910"/>
            <a:ext cx="774355" cy="784578"/>
          </a:xfrm>
          <a:prstGeom prst="rect">
            <a:avLst/>
          </a:prstGeom>
          <a:noFill/>
        </p:spPr>
      </p:pic>
    </p:spTree>
    <p:extLst>
      <p:ext uri="{BB962C8B-B14F-4D97-AF65-F5344CB8AC3E}">
        <p14:creationId xmlns:p14="http://schemas.microsoft.com/office/powerpoint/2010/main" val="22036253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D5F1-9E9D-5A3C-45A1-B25F0448DEFC}"/>
              </a:ext>
            </a:extLst>
          </p:cNvPr>
          <p:cNvSpPr>
            <a:spLocks noGrp="1"/>
          </p:cNvSpPr>
          <p:nvPr>
            <p:ph type="title"/>
          </p:nvPr>
        </p:nvSpPr>
        <p:spPr/>
        <p:txBody>
          <a:bodyPr/>
          <a:lstStyle/>
          <a:p>
            <a:r>
              <a:rPr lang="en-US"/>
              <a:t>PIM for Groups</a:t>
            </a:r>
          </a:p>
        </p:txBody>
      </p:sp>
    </p:spTree>
    <p:extLst>
      <p:ext uri="{BB962C8B-B14F-4D97-AF65-F5344CB8AC3E}">
        <p14:creationId xmlns:p14="http://schemas.microsoft.com/office/powerpoint/2010/main" val="293152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3C3C52A-C634-13EA-8539-0B2D1AFFACCF}"/>
              </a:ext>
            </a:extLst>
          </p:cNvPr>
          <p:cNvSpPr>
            <a:spLocks noGrp="1"/>
          </p:cNvSpPr>
          <p:nvPr>
            <p:ph type="title"/>
          </p:nvPr>
        </p:nvSpPr>
        <p:spPr>
          <a:xfrm>
            <a:off x="471488" y="511175"/>
            <a:ext cx="3948112" cy="498475"/>
          </a:xfrm>
        </p:spPr>
        <p:txBody>
          <a:bodyPr wrap="square" anchor="t">
            <a:normAutofit/>
          </a:bodyPr>
          <a:lstStyle/>
          <a:p>
            <a:r>
              <a:rPr lang="en-US"/>
              <a:t>Introduction</a:t>
            </a:r>
          </a:p>
        </p:txBody>
      </p:sp>
      <p:sp>
        <p:nvSpPr>
          <p:cNvPr id="4" name="Content Placeholder 2">
            <a:extLst>
              <a:ext uri="{FF2B5EF4-FFF2-40B4-BE49-F238E27FC236}">
                <a16:creationId xmlns:a16="http://schemas.microsoft.com/office/drawing/2014/main" id="{340E1993-E05E-8CF0-473D-44B3E6C65CAE}"/>
              </a:ext>
            </a:extLst>
          </p:cNvPr>
          <p:cNvSpPr txBox="1">
            <a:spLocks/>
          </p:cNvSpPr>
          <p:nvPr/>
        </p:nvSpPr>
        <p:spPr>
          <a:xfrm>
            <a:off x="0" y="1450975"/>
            <a:ext cx="5211763" cy="4997450"/>
          </a:xfrm>
          <a:prstGeom prst="rect">
            <a:avLst/>
          </a:prstGeom>
        </p:spPr>
        <p:txBody>
          <a:bodyPr wrap="square">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2400"/>
              <a:t>Privileged Identity Management (PIM) is a service in Microsoft Entra ID that enables you to manage, control, and monitor access to important resources in your organization. These resources include resources in Microsoft Entra ID, Azure, and other Microsoft Online Services such as Microsoft 365 or Microsoft Intune</a:t>
            </a:r>
          </a:p>
        </p:txBody>
      </p:sp>
    </p:spTree>
    <p:extLst>
      <p:ext uri="{BB962C8B-B14F-4D97-AF65-F5344CB8AC3E}">
        <p14:creationId xmlns:p14="http://schemas.microsoft.com/office/powerpoint/2010/main" val="161467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DEFB-2914-4332-1592-536E7904A621}"/>
              </a:ext>
            </a:extLst>
          </p:cNvPr>
          <p:cNvSpPr>
            <a:spLocks noGrp="1"/>
          </p:cNvSpPr>
          <p:nvPr>
            <p:ph type="title"/>
          </p:nvPr>
        </p:nvSpPr>
        <p:spPr/>
        <p:txBody>
          <a:bodyPr/>
          <a:lstStyle/>
          <a:p>
            <a:r>
              <a:rPr lang="en-US"/>
              <a:t>How to use PIM for Groups</a:t>
            </a:r>
          </a:p>
        </p:txBody>
      </p:sp>
      <p:sp>
        <p:nvSpPr>
          <p:cNvPr id="4" name="Text Placeholder 6">
            <a:extLst>
              <a:ext uri="{FF2B5EF4-FFF2-40B4-BE49-F238E27FC236}">
                <a16:creationId xmlns:a16="http://schemas.microsoft.com/office/drawing/2014/main" id="{1D57765A-5D30-0D06-946C-5D5C022FB717}"/>
              </a:ext>
            </a:extLst>
          </p:cNvPr>
          <p:cNvSpPr txBox="1">
            <a:spLocks/>
          </p:cNvSpPr>
          <p:nvPr/>
        </p:nvSpPr>
        <p:spPr>
          <a:xfrm>
            <a:off x="10220282" y="1050165"/>
            <a:ext cx="1150540" cy="301979"/>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sz="2000"/>
              <a:t>Groups</a:t>
            </a:r>
          </a:p>
        </p:txBody>
      </p:sp>
      <p:pic>
        <p:nvPicPr>
          <p:cNvPr id="5" name="Picture 4">
            <a:extLst>
              <a:ext uri="{FF2B5EF4-FFF2-40B4-BE49-F238E27FC236}">
                <a16:creationId xmlns:a16="http://schemas.microsoft.com/office/drawing/2014/main" id="{3305FEDD-2C2C-4E64-0A80-657F086715C9}"/>
              </a:ext>
            </a:extLst>
          </p:cNvPr>
          <p:cNvPicPr>
            <a:picLocks noChangeAspect="1"/>
          </p:cNvPicPr>
          <p:nvPr/>
        </p:nvPicPr>
        <p:blipFill>
          <a:blip r:embed="rId2"/>
          <a:stretch>
            <a:fillRect/>
          </a:stretch>
        </p:blipFill>
        <p:spPr>
          <a:xfrm>
            <a:off x="10220282" y="190629"/>
            <a:ext cx="998840" cy="859536"/>
          </a:xfrm>
          <a:prstGeom prst="rect">
            <a:avLst/>
          </a:prstGeom>
          <a:noFill/>
        </p:spPr>
      </p:pic>
      <p:graphicFrame>
        <p:nvGraphicFramePr>
          <p:cNvPr id="6" name="Diagram 5">
            <a:extLst>
              <a:ext uri="{FF2B5EF4-FFF2-40B4-BE49-F238E27FC236}">
                <a16:creationId xmlns:a16="http://schemas.microsoft.com/office/drawing/2014/main" id="{1AE4EDC2-466C-C235-09A1-6258952FADFF}"/>
              </a:ext>
            </a:extLst>
          </p:cNvPr>
          <p:cNvGraphicFramePr/>
          <p:nvPr/>
        </p:nvGraphicFramePr>
        <p:xfrm>
          <a:off x="1184519" y="886178"/>
          <a:ext cx="8834370" cy="4933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4EB56D04-97AE-419B-5741-D80708219273}"/>
              </a:ext>
            </a:extLst>
          </p:cNvPr>
          <p:cNvSpPr txBox="1"/>
          <p:nvPr/>
        </p:nvSpPr>
        <p:spPr>
          <a:xfrm>
            <a:off x="8806745" y="6036854"/>
            <a:ext cx="6770510" cy="363946"/>
          </a:xfrm>
          <a:prstGeom prst="rect">
            <a:avLst/>
          </a:prstGeom>
          <a:noFill/>
        </p:spPr>
        <p:txBody>
          <a:bodyPr wrap="square">
            <a:spAutoFit/>
          </a:bodyPr>
          <a:lstStyle/>
          <a:p>
            <a:pPr marL="228600" lvl="1" indent="0">
              <a:buNone/>
            </a:pPr>
            <a:r>
              <a:rPr lang="en-US"/>
              <a:t>Tutorial : </a:t>
            </a:r>
            <a:r>
              <a:rPr lang="en-US">
                <a:hlinkClick r:id="rId8"/>
              </a:rPr>
              <a:t>PIM for groups</a:t>
            </a:r>
            <a:endParaRPr lang="en-US"/>
          </a:p>
        </p:txBody>
      </p:sp>
    </p:spTree>
    <p:extLst>
      <p:ext uri="{BB962C8B-B14F-4D97-AF65-F5344CB8AC3E}">
        <p14:creationId xmlns:p14="http://schemas.microsoft.com/office/powerpoint/2010/main" val="139578736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DEFB-2914-4332-1592-536E7904A621}"/>
              </a:ext>
            </a:extLst>
          </p:cNvPr>
          <p:cNvSpPr>
            <a:spLocks noGrp="1"/>
          </p:cNvSpPr>
          <p:nvPr>
            <p:ph type="title"/>
          </p:nvPr>
        </p:nvSpPr>
        <p:spPr>
          <a:xfrm>
            <a:off x="586740" y="619278"/>
            <a:ext cx="11018520" cy="430887"/>
          </a:xfrm>
        </p:spPr>
        <p:txBody>
          <a:bodyPr>
            <a:normAutofit fontScale="90000"/>
          </a:bodyPr>
          <a:lstStyle/>
          <a:p>
            <a:r>
              <a:rPr lang="en-US" sz="2800"/>
              <a:t>PIM for Groups: Role-assignable vs non-role assignable</a:t>
            </a:r>
          </a:p>
        </p:txBody>
      </p:sp>
      <p:sp>
        <p:nvSpPr>
          <p:cNvPr id="4" name="Text Placeholder 6">
            <a:extLst>
              <a:ext uri="{FF2B5EF4-FFF2-40B4-BE49-F238E27FC236}">
                <a16:creationId xmlns:a16="http://schemas.microsoft.com/office/drawing/2014/main" id="{1D57765A-5D30-0D06-946C-5D5C022FB717}"/>
              </a:ext>
            </a:extLst>
          </p:cNvPr>
          <p:cNvSpPr txBox="1">
            <a:spLocks/>
          </p:cNvSpPr>
          <p:nvPr/>
        </p:nvSpPr>
        <p:spPr>
          <a:xfrm>
            <a:off x="10220282" y="1050165"/>
            <a:ext cx="1150540" cy="301979"/>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sz="2000"/>
              <a:t>Groups</a:t>
            </a:r>
          </a:p>
        </p:txBody>
      </p:sp>
      <p:pic>
        <p:nvPicPr>
          <p:cNvPr id="5" name="Picture 4">
            <a:extLst>
              <a:ext uri="{FF2B5EF4-FFF2-40B4-BE49-F238E27FC236}">
                <a16:creationId xmlns:a16="http://schemas.microsoft.com/office/drawing/2014/main" id="{3305FEDD-2C2C-4E64-0A80-657F086715C9}"/>
              </a:ext>
            </a:extLst>
          </p:cNvPr>
          <p:cNvPicPr>
            <a:picLocks noChangeAspect="1"/>
          </p:cNvPicPr>
          <p:nvPr/>
        </p:nvPicPr>
        <p:blipFill>
          <a:blip r:embed="rId2"/>
          <a:stretch>
            <a:fillRect/>
          </a:stretch>
        </p:blipFill>
        <p:spPr>
          <a:xfrm>
            <a:off x="10220282" y="190629"/>
            <a:ext cx="998840" cy="859536"/>
          </a:xfrm>
          <a:prstGeom prst="rect">
            <a:avLst/>
          </a:prstGeom>
          <a:noFill/>
        </p:spPr>
      </p:pic>
      <p:graphicFrame>
        <p:nvGraphicFramePr>
          <p:cNvPr id="8" name="Diagram 7">
            <a:extLst>
              <a:ext uri="{FF2B5EF4-FFF2-40B4-BE49-F238E27FC236}">
                <a16:creationId xmlns:a16="http://schemas.microsoft.com/office/drawing/2014/main" id="{DF4253B7-93AB-9481-88F7-10D4D764E180}"/>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68564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EE97-DB91-285E-527D-073F67FE782B}"/>
              </a:ext>
            </a:extLst>
          </p:cNvPr>
          <p:cNvSpPr>
            <a:spLocks noGrp="1"/>
          </p:cNvSpPr>
          <p:nvPr>
            <p:ph type="title"/>
          </p:nvPr>
        </p:nvSpPr>
        <p:spPr>
          <a:xfrm>
            <a:off x="588263" y="585788"/>
            <a:ext cx="3182027" cy="5683250"/>
          </a:xfrm>
        </p:spPr>
        <p:txBody>
          <a:bodyPr wrap="square" anchor="ctr">
            <a:normAutofit/>
          </a:bodyPr>
          <a:lstStyle/>
          <a:p>
            <a:r>
              <a:rPr lang="en-US"/>
              <a:t>PIM for Groups considerations</a:t>
            </a:r>
          </a:p>
        </p:txBody>
      </p:sp>
      <p:sp>
        <p:nvSpPr>
          <p:cNvPr id="3" name="Content Placeholder 2">
            <a:extLst>
              <a:ext uri="{FF2B5EF4-FFF2-40B4-BE49-F238E27FC236}">
                <a16:creationId xmlns:a16="http://schemas.microsoft.com/office/drawing/2014/main" id="{D8A511FB-33C3-0EFA-3BFE-D31D48CF3E2A}"/>
              </a:ext>
            </a:extLst>
          </p:cNvPr>
          <p:cNvSpPr>
            <a:spLocks noGrp="1"/>
          </p:cNvSpPr>
          <p:nvPr>
            <p:ph type="body" sz="quarter" idx="11"/>
          </p:nvPr>
        </p:nvSpPr>
        <p:spPr>
          <a:xfrm>
            <a:off x="4941888" y="585788"/>
            <a:ext cx="6667500" cy="5683249"/>
          </a:xfrm>
        </p:spPr>
        <p:txBody>
          <a:bodyPr wrap="square" anchor="ctr">
            <a:normAutofit fontScale="92500" lnSpcReduction="10000"/>
          </a:bodyPr>
          <a:lstStyle/>
          <a:p>
            <a:pPr>
              <a:lnSpc>
                <a:spcPct val="90000"/>
              </a:lnSpc>
            </a:pPr>
            <a:r>
              <a:rPr lang="en-US" sz="2400"/>
              <a:t>Role-assignable groups can’t have other groups nested</a:t>
            </a:r>
          </a:p>
          <a:p>
            <a:pPr>
              <a:lnSpc>
                <a:spcPct val="90000"/>
              </a:lnSpc>
            </a:pPr>
            <a:endParaRPr lang="en-US" sz="2400"/>
          </a:p>
          <a:p>
            <a:pPr>
              <a:lnSpc>
                <a:spcPct val="90000"/>
              </a:lnSpc>
            </a:pPr>
            <a:r>
              <a:rPr lang="en-US" sz="2400"/>
              <a:t>Groups must be an Azure AD security group or a Microsoft 365 group</a:t>
            </a:r>
          </a:p>
          <a:p>
            <a:pPr>
              <a:lnSpc>
                <a:spcPct val="90000"/>
              </a:lnSpc>
            </a:pPr>
            <a:endParaRPr lang="en-US" sz="2400"/>
          </a:p>
          <a:p>
            <a:pPr>
              <a:lnSpc>
                <a:spcPct val="90000"/>
              </a:lnSpc>
            </a:pPr>
            <a:r>
              <a:rPr lang="en-US" sz="2400"/>
              <a:t>One group can be an eligible member of another group, even if one of those groups is role-assignable</a:t>
            </a:r>
          </a:p>
          <a:p>
            <a:pPr>
              <a:lnSpc>
                <a:spcPct val="90000"/>
              </a:lnSpc>
            </a:pPr>
            <a:endParaRPr lang="en-US" sz="2400"/>
          </a:p>
          <a:p>
            <a:pPr>
              <a:lnSpc>
                <a:spcPct val="90000"/>
              </a:lnSpc>
            </a:pPr>
            <a:r>
              <a:rPr lang="en-US" sz="2400"/>
              <a:t>If a user is an active member of Group A, and Group A is an eligible member of Group B, the user can activate their membership in Group B. This activation will be only for the user that requested the activation for, it does not mean that the entire Group A becomes an active member of Group B</a:t>
            </a:r>
          </a:p>
        </p:txBody>
      </p:sp>
    </p:spTree>
    <p:extLst>
      <p:ext uri="{BB962C8B-B14F-4D97-AF65-F5344CB8AC3E}">
        <p14:creationId xmlns:p14="http://schemas.microsoft.com/office/powerpoint/2010/main" val="91355299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09E0-CEAB-4363-C2CE-98290206747B}"/>
              </a:ext>
            </a:extLst>
          </p:cNvPr>
          <p:cNvSpPr>
            <a:spLocks noGrp="1"/>
          </p:cNvSpPr>
          <p:nvPr>
            <p:ph type="title"/>
          </p:nvPr>
        </p:nvSpPr>
        <p:spPr>
          <a:xfrm>
            <a:off x="588263" y="457200"/>
            <a:ext cx="11018520" cy="553998"/>
          </a:xfrm>
        </p:spPr>
        <p:txBody>
          <a:bodyPr wrap="square" anchor="t">
            <a:normAutofit fontScale="90000"/>
          </a:bodyPr>
          <a:lstStyle/>
          <a:p>
            <a:r>
              <a:rPr lang="en-US"/>
              <a:t>PIM dashboard</a:t>
            </a:r>
          </a:p>
        </p:txBody>
      </p:sp>
      <p:pic>
        <p:nvPicPr>
          <p:cNvPr id="5" name="Picture Placeholder 4">
            <a:extLst>
              <a:ext uri="{FF2B5EF4-FFF2-40B4-BE49-F238E27FC236}">
                <a16:creationId xmlns:a16="http://schemas.microsoft.com/office/drawing/2014/main" id="{6B05DDFC-3338-FB1E-44F4-E2FFB30160FF}"/>
              </a:ext>
            </a:extLst>
          </p:cNvPr>
          <p:cNvPicPr>
            <a:picLocks noGrp="1" noChangeAspect="1"/>
          </p:cNvPicPr>
          <p:nvPr>
            <p:ph sz="quarter" idx="10"/>
          </p:nvPr>
        </p:nvPicPr>
        <p:blipFill rotWithShape="1">
          <a:blip r:embed="rId3"/>
          <a:srcRect l="6542" r="-1" b="-1"/>
          <a:stretch/>
        </p:blipFill>
        <p:spPr>
          <a:xfrm>
            <a:off x="584200" y="1435100"/>
            <a:ext cx="11018838" cy="4833938"/>
          </a:xfrm>
          <a:noFill/>
        </p:spPr>
      </p:pic>
    </p:spTree>
    <p:extLst>
      <p:ext uri="{BB962C8B-B14F-4D97-AF65-F5344CB8AC3E}">
        <p14:creationId xmlns:p14="http://schemas.microsoft.com/office/powerpoint/2010/main" val="212823642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B041-0789-B000-4186-1C2C2BFC740E}"/>
              </a:ext>
            </a:extLst>
          </p:cNvPr>
          <p:cNvSpPr>
            <a:spLocks noGrp="1"/>
          </p:cNvSpPr>
          <p:nvPr>
            <p:ph type="title"/>
          </p:nvPr>
        </p:nvSpPr>
        <p:spPr>
          <a:xfrm>
            <a:off x="585216" y="2537210"/>
            <a:ext cx="3948684" cy="997196"/>
          </a:xfrm>
        </p:spPr>
        <p:txBody>
          <a:bodyPr/>
          <a:lstStyle/>
          <a:p>
            <a:r>
              <a:rPr lang="en-US"/>
              <a:t>Access Reviews in PIM</a:t>
            </a:r>
          </a:p>
        </p:txBody>
      </p:sp>
    </p:spTree>
    <p:extLst>
      <p:ext uri="{BB962C8B-B14F-4D97-AF65-F5344CB8AC3E}">
        <p14:creationId xmlns:p14="http://schemas.microsoft.com/office/powerpoint/2010/main" val="11432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a:extLst>
              <a:ext uri="{FF2B5EF4-FFF2-40B4-BE49-F238E27FC236}">
                <a16:creationId xmlns:a16="http://schemas.microsoft.com/office/drawing/2014/main" id="{DF7F7093-8D6E-42AF-8672-A0F8CDCE5AA1}"/>
              </a:ext>
            </a:extLst>
          </p:cNvPr>
          <p:cNvSpPr/>
          <p:nvPr/>
        </p:nvSpPr>
        <p:spPr bwMode="auto">
          <a:xfrm>
            <a:off x="6763731" y="2075726"/>
            <a:ext cx="3590833" cy="3590833"/>
          </a:xfrm>
          <a:prstGeom prst="ellipse">
            <a:avLst/>
          </a:prstGeom>
          <a:no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3665ED4-65FA-456B-B6E0-0D307593E95C}"/>
              </a:ext>
            </a:extLst>
          </p:cNvPr>
          <p:cNvSpPr>
            <a:spLocks noGrp="1"/>
          </p:cNvSpPr>
          <p:nvPr>
            <p:ph type="title"/>
          </p:nvPr>
        </p:nvSpPr>
        <p:spPr/>
        <p:txBody>
          <a:bodyPr/>
          <a:lstStyle/>
          <a:p>
            <a:r>
              <a:rPr lang="en-US"/>
              <a:t>How does Access Reviews work?</a:t>
            </a:r>
          </a:p>
        </p:txBody>
      </p:sp>
      <p:sp>
        <p:nvSpPr>
          <p:cNvPr id="3" name="Content Placeholder 2">
            <a:extLst>
              <a:ext uri="{FF2B5EF4-FFF2-40B4-BE49-F238E27FC236}">
                <a16:creationId xmlns:a16="http://schemas.microsoft.com/office/drawing/2014/main" id="{28D7B020-4FB3-4BC5-81B2-1DC1E54D7DD8}"/>
              </a:ext>
            </a:extLst>
          </p:cNvPr>
          <p:cNvSpPr>
            <a:spLocks noGrp="1"/>
          </p:cNvSpPr>
          <p:nvPr>
            <p:ph sz="quarter" idx="10"/>
          </p:nvPr>
        </p:nvSpPr>
        <p:spPr>
          <a:xfrm>
            <a:off x="844604" y="2291757"/>
            <a:ext cx="1552659" cy="430887"/>
          </a:xfrm>
        </p:spPr>
        <p:txBody>
          <a:bodyPr>
            <a:normAutofit fontScale="92500" lnSpcReduction="10000"/>
          </a:bodyPr>
          <a:lstStyle/>
          <a:p>
            <a:r>
              <a:rPr lang="en-US" sz="1400" b="1"/>
              <a:t>1. Select resource</a:t>
            </a:r>
            <a:endParaRPr lang="en-US" sz="1400"/>
          </a:p>
        </p:txBody>
      </p:sp>
      <p:grpSp>
        <p:nvGrpSpPr>
          <p:cNvPr id="65" name="Group 64">
            <a:extLst>
              <a:ext uri="{FF2B5EF4-FFF2-40B4-BE49-F238E27FC236}">
                <a16:creationId xmlns:a16="http://schemas.microsoft.com/office/drawing/2014/main" id="{BA0DA293-1850-485D-8E03-3F4B32BF2312}"/>
              </a:ext>
            </a:extLst>
          </p:cNvPr>
          <p:cNvGrpSpPr/>
          <p:nvPr/>
        </p:nvGrpSpPr>
        <p:grpSpPr>
          <a:xfrm>
            <a:off x="8115087" y="4975286"/>
            <a:ext cx="1003405" cy="1003405"/>
            <a:chOff x="3982281" y="2958811"/>
            <a:chExt cx="1475401" cy="1475401"/>
          </a:xfrm>
        </p:grpSpPr>
        <p:sp useBgFill="1">
          <p:nvSpPr>
            <p:cNvPr id="64" name="Oval 63">
              <a:extLst>
                <a:ext uri="{FF2B5EF4-FFF2-40B4-BE49-F238E27FC236}">
                  <a16:creationId xmlns:a16="http://schemas.microsoft.com/office/drawing/2014/main" id="{38C66BCF-269D-4BB5-AC1E-F234EAD95AC0}"/>
                </a:ext>
              </a:extLst>
            </p:cNvPr>
            <p:cNvSpPr/>
            <p:nvPr/>
          </p:nvSpPr>
          <p:spPr bwMode="auto">
            <a:xfrm>
              <a:off x="3982281" y="2958811"/>
              <a:ext cx="1475401" cy="1475401"/>
            </a:xfrm>
            <a:prstGeom prst="ellipse">
              <a:avLst/>
            </a:prstGeom>
            <a:ln>
              <a:solidFill>
                <a:srgbClr val="0070C0"/>
              </a:solidFill>
              <a:prstDash val="dash"/>
            </a:ln>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err="1">
                <a:ln>
                  <a:noFill/>
                </a:ln>
                <a:solidFill>
                  <a:prstClr val="black"/>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4C05A106-C84D-4C2C-9AE9-6BC8EFFDB464}"/>
                </a:ext>
              </a:extLst>
            </p:cNvPr>
            <p:cNvGrpSpPr/>
            <p:nvPr/>
          </p:nvGrpSpPr>
          <p:grpSpPr>
            <a:xfrm>
              <a:off x="4069720" y="3061512"/>
              <a:ext cx="1270000" cy="1270000"/>
              <a:chOff x="9324300" y="2620965"/>
              <a:chExt cx="1270000" cy="1270000"/>
            </a:xfrm>
          </p:grpSpPr>
          <p:sp>
            <p:nvSpPr>
              <p:cNvPr id="20" name="Oval 19">
                <a:extLst>
                  <a:ext uri="{FF2B5EF4-FFF2-40B4-BE49-F238E27FC236}">
                    <a16:creationId xmlns:a16="http://schemas.microsoft.com/office/drawing/2014/main" id="{DB9F00C7-047B-4CD1-B4E2-E0814B07A6C2}"/>
                  </a:ext>
                </a:extLst>
              </p:cNvPr>
              <p:cNvSpPr/>
              <p:nvPr/>
            </p:nvSpPr>
            <p:spPr bwMode="auto">
              <a:xfrm>
                <a:off x="9324300" y="2620965"/>
                <a:ext cx="1270000" cy="1270000"/>
              </a:xfrm>
              <a:prstGeom prst="ellipse">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a:extLst>
                  <a:ext uri="{FF2B5EF4-FFF2-40B4-BE49-F238E27FC236}">
                    <a16:creationId xmlns:a16="http://schemas.microsoft.com/office/drawing/2014/main" id="{241DD33B-5884-4F64-9091-1257891FD03F}"/>
                  </a:ext>
                </a:extLst>
              </p:cNvPr>
              <p:cNvGrpSpPr/>
              <p:nvPr/>
            </p:nvGrpSpPr>
            <p:grpSpPr>
              <a:xfrm>
                <a:off x="9593981" y="2810289"/>
                <a:ext cx="776438" cy="913744"/>
                <a:chOff x="8437453" y="2735147"/>
                <a:chExt cx="387178" cy="455648"/>
              </a:xfrm>
            </p:grpSpPr>
            <p:sp>
              <p:nvSpPr>
                <p:cNvPr id="11" name="Parallelogram 10">
                  <a:extLst>
                    <a:ext uri="{FF2B5EF4-FFF2-40B4-BE49-F238E27FC236}">
                      <a16:creationId xmlns:a16="http://schemas.microsoft.com/office/drawing/2014/main" id="{30947173-B00B-4805-A8E2-4D6734301FB2}"/>
                    </a:ext>
                  </a:extLst>
                </p:cNvPr>
                <p:cNvSpPr/>
                <p:nvPr/>
              </p:nvSpPr>
              <p:spPr bwMode="auto">
                <a:xfrm rot="5400000" flipV="1">
                  <a:off x="8567364" y="2933525"/>
                  <a:ext cx="334698" cy="179837"/>
                </a:xfrm>
                <a:prstGeom prst="parallelogram">
                  <a:avLst>
                    <a:gd name="adj" fmla="val 49150"/>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2" name="Parallelogram 11">
                  <a:extLst>
                    <a:ext uri="{FF2B5EF4-FFF2-40B4-BE49-F238E27FC236}">
                      <a16:creationId xmlns:a16="http://schemas.microsoft.com/office/drawing/2014/main" id="{426BBB14-065D-4455-BB99-4B507F3ED44C}"/>
                    </a:ext>
                  </a:extLst>
                </p:cNvPr>
                <p:cNvSpPr/>
                <p:nvPr/>
              </p:nvSpPr>
              <p:spPr bwMode="auto">
                <a:xfrm rot="16200000" flipH="1" flipV="1">
                  <a:off x="8361187" y="2932360"/>
                  <a:ext cx="334701" cy="182170"/>
                </a:xfrm>
                <a:prstGeom prst="parallelogram">
                  <a:avLst>
                    <a:gd name="adj" fmla="val 55464"/>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13" name="Parallelogram 12">
                  <a:extLst>
                    <a:ext uri="{FF2B5EF4-FFF2-40B4-BE49-F238E27FC236}">
                      <a16:creationId xmlns:a16="http://schemas.microsoft.com/office/drawing/2014/main" id="{CE4D7A6C-556E-423E-834C-B3021BA8A77B}"/>
                    </a:ext>
                  </a:extLst>
                </p:cNvPr>
                <p:cNvSpPr/>
                <p:nvPr/>
              </p:nvSpPr>
              <p:spPr bwMode="auto">
                <a:xfrm rot="12600000">
                  <a:off x="8466635" y="2735147"/>
                  <a:ext cx="334701" cy="182859"/>
                </a:xfrm>
                <a:prstGeom prst="parallelogram">
                  <a:avLst>
                    <a:gd name="adj" fmla="val 6750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grpSp>
        </p:grpSp>
      </p:grpSp>
      <p:sp>
        <p:nvSpPr>
          <p:cNvPr id="18" name="Content Placeholder 2">
            <a:extLst>
              <a:ext uri="{FF2B5EF4-FFF2-40B4-BE49-F238E27FC236}">
                <a16:creationId xmlns:a16="http://schemas.microsoft.com/office/drawing/2014/main" id="{7F555E2F-FED0-4FCB-93D4-E8BEB2978322}"/>
              </a:ext>
            </a:extLst>
          </p:cNvPr>
          <p:cNvSpPr txBox="1">
            <a:spLocks/>
          </p:cNvSpPr>
          <p:nvPr/>
        </p:nvSpPr>
        <p:spPr>
          <a:xfrm>
            <a:off x="1790034" y="2671654"/>
            <a:ext cx="1066058" cy="7786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a:t>Team/Group</a:t>
            </a:r>
          </a:p>
          <a:p>
            <a:r>
              <a:rPr lang="en-US" sz="1100"/>
              <a:t>SaaS application</a:t>
            </a:r>
          </a:p>
          <a:p>
            <a:r>
              <a:rPr lang="en-US" sz="1100"/>
              <a:t>Privileged role</a:t>
            </a:r>
          </a:p>
          <a:p>
            <a:r>
              <a:rPr lang="en-US" sz="1100"/>
              <a:t>Access Package</a:t>
            </a:r>
          </a:p>
        </p:txBody>
      </p:sp>
      <p:grpSp>
        <p:nvGrpSpPr>
          <p:cNvPr id="23" name="Group 22">
            <a:extLst>
              <a:ext uri="{FF2B5EF4-FFF2-40B4-BE49-F238E27FC236}">
                <a16:creationId xmlns:a16="http://schemas.microsoft.com/office/drawing/2014/main" id="{156BCC67-09DD-462A-9E37-925188104715}"/>
              </a:ext>
            </a:extLst>
          </p:cNvPr>
          <p:cNvGrpSpPr/>
          <p:nvPr/>
        </p:nvGrpSpPr>
        <p:grpSpPr>
          <a:xfrm>
            <a:off x="6278579" y="3351039"/>
            <a:ext cx="1010998" cy="1010998"/>
            <a:chOff x="8531052" y="1407263"/>
            <a:chExt cx="905081" cy="905081"/>
          </a:xfrm>
        </p:grpSpPr>
        <p:sp useBgFill="1">
          <p:nvSpPr>
            <p:cNvPr id="24" name="Oval 23">
              <a:extLst>
                <a:ext uri="{FF2B5EF4-FFF2-40B4-BE49-F238E27FC236}">
                  <a16:creationId xmlns:a16="http://schemas.microsoft.com/office/drawing/2014/main" id="{DEE29DD6-0CAB-4CB6-9BBA-5B19A0B17AE8}"/>
                </a:ext>
              </a:extLst>
            </p:cNvPr>
            <p:cNvSpPr/>
            <p:nvPr/>
          </p:nvSpPr>
          <p:spPr bwMode="auto">
            <a:xfrm>
              <a:off x="8531052" y="1407263"/>
              <a:ext cx="905081" cy="905081"/>
            </a:xfrm>
            <a:prstGeom prst="ellipse">
              <a:avLst/>
            </a:prstGeom>
            <a:ln>
              <a:solidFill>
                <a:srgbClr val="0070C0"/>
              </a:solidFill>
              <a:prstDash val="dash"/>
            </a:ln>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err="1">
                <a:ln>
                  <a:noFill/>
                </a:ln>
                <a:solidFill>
                  <a:prstClr val="black"/>
                </a:solidFill>
                <a:effectLst/>
                <a:uLnTx/>
                <a:uFillTx/>
                <a:latin typeface="Calibri"/>
                <a:ea typeface="+mn-ea"/>
                <a:cs typeface="+mn-cs"/>
              </a:endParaRPr>
            </a:p>
          </p:txBody>
        </p:sp>
        <p:sp useBgFill="1">
          <p:nvSpPr>
            <p:cNvPr id="25" name="Oval 24">
              <a:extLst>
                <a:ext uri="{FF2B5EF4-FFF2-40B4-BE49-F238E27FC236}">
                  <a16:creationId xmlns:a16="http://schemas.microsoft.com/office/drawing/2014/main" id="{0CD1126B-68E6-472C-9E83-44457E7AD4A7}"/>
                </a:ext>
              </a:extLst>
            </p:cNvPr>
            <p:cNvSpPr/>
            <p:nvPr/>
          </p:nvSpPr>
          <p:spPr bwMode="auto">
            <a:xfrm>
              <a:off x="8587588" y="1463799"/>
              <a:ext cx="792008" cy="792008"/>
            </a:xfrm>
            <a:prstGeom prst="ellipse">
              <a:avLst/>
            </a:prstGeom>
            <a:solidFill>
              <a:schemeClr val="bg1"/>
            </a:solidFill>
            <a:ln>
              <a:solidFill>
                <a:srgbClr val="000000"/>
              </a:solidFill>
            </a:ln>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err="1">
                <a:ln>
                  <a:noFill/>
                </a:ln>
                <a:solidFill>
                  <a:prstClr val="black"/>
                </a:solidFill>
                <a:effectLst/>
                <a:uLnTx/>
                <a:uFillTx/>
                <a:latin typeface="Calibri"/>
                <a:ea typeface="+mn-ea"/>
                <a:cs typeface="+mn-cs"/>
              </a:endParaRPr>
            </a:p>
          </p:txBody>
        </p:sp>
        <p:sp>
          <p:nvSpPr>
            <p:cNvPr id="26" name="mail_2" title="Icon of an envelope with an arrow on the lower right pointing right">
              <a:extLst>
                <a:ext uri="{FF2B5EF4-FFF2-40B4-BE49-F238E27FC236}">
                  <a16:creationId xmlns:a16="http://schemas.microsoft.com/office/drawing/2014/main" id="{069D7F06-D418-4E52-AC6B-DF1BB049BD24}"/>
                </a:ext>
              </a:extLst>
            </p:cNvPr>
            <p:cNvSpPr>
              <a:spLocks noChangeAspect="1" noEditPoints="1"/>
            </p:cNvSpPr>
            <p:nvPr/>
          </p:nvSpPr>
          <p:spPr bwMode="auto">
            <a:xfrm>
              <a:off x="8746759" y="1708384"/>
              <a:ext cx="443473" cy="320040"/>
            </a:xfrm>
            <a:custGeom>
              <a:avLst/>
              <a:gdLst>
                <a:gd name="T0" fmla="*/ 341 w 600"/>
                <a:gd name="T1" fmla="*/ 356 h 433"/>
                <a:gd name="T2" fmla="*/ 0 w 600"/>
                <a:gd name="T3" fmla="*/ 356 h 433"/>
                <a:gd name="T4" fmla="*/ 0 w 600"/>
                <a:gd name="T5" fmla="*/ 0 h 433"/>
                <a:gd name="T6" fmla="*/ 600 w 600"/>
                <a:gd name="T7" fmla="*/ 0 h 433"/>
                <a:gd name="T8" fmla="*/ 600 w 600"/>
                <a:gd name="T9" fmla="*/ 269 h 433"/>
                <a:gd name="T10" fmla="*/ 0 w 600"/>
                <a:gd name="T11" fmla="*/ 0 h 433"/>
                <a:gd name="T12" fmla="*/ 300 w 600"/>
                <a:gd name="T13" fmla="*/ 178 h 433"/>
                <a:gd name="T14" fmla="*/ 600 w 600"/>
                <a:gd name="T15" fmla="*/ 0 h 433"/>
                <a:gd name="T16" fmla="*/ 392 w 600"/>
                <a:gd name="T17" fmla="*/ 356 h 433"/>
                <a:gd name="T18" fmla="*/ 600 w 600"/>
                <a:gd name="T19" fmla="*/ 356 h 433"/>
                <a:gd name="T20" fmla="*/ 524 w 600"/>
                <a:gd name="T21" fmla="*/ 433 h 433"/>
                <a:gd name="T22" fmla="*/ 600 w 600"/>
                <a:gd name="T23" fmla="*/ 356 h 433"/>
                <a:gd name="T24" fmla="*/ 524 w 600"/>
                <a:gd name="T25" fmla="*/ 28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0" h="433">
                  <a:moveTo>
                    <a:pt x="341" y="356"/>
                  </a:moveTo>
                  <a:lnTo>
                    <a:pt x="0" y="356"/>
                  </a:lnTo>
                  <a:lnTo>
                    <a:pt x="0" y="0"/>
                  </a:lnTo>
                  <a:lnTo>
                    <a:pt x="600" y="0"/>
                  </a:lnTo>
                  <a:lnTo>
                    <a:pt x="600" y="269"/>
                  </a:lnTo>
                  <a:moveTo>
                    <a:pt x="0" y="0"/>
                  </a:moveTo>
                  <a:lnTo>
                    <a:pt x="300" y="178"/>
                  </a:lnTo>
                  <a:lnTo>
                    <a:pt x="600" y="0"/>
                  </a:lnTo>
                  <a:moveTo>
                    <a:pt x="392" y="356"/>
                  </a:moveTo>
                  <a:lnTo>
                    <a:pt x="600" y="356"/>
                  </a:lnTo>
                  <a:moveTo>
                    <a:pt x="524" y="433"/>
                  </a:moveTo>
                  <a:lnTo>
                    <a:pt x="600" y="356"/>
                  </a:lnTo>
                  <a:lnTo>
                    <a:pt x="524" y="280"/>
                  </a:lnTo>
                </a:path>
              </a:pathLst>
            </a:custGeom>
            <a:noFill/>
            <a:ln w="15875" cap="flat">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003500C7-4BCD-47FA-82FF-F2D347F13E9A}"/>
              </a:ext>
            </a:extLst>
          </p:cNvPr>
          <p:cNvGrpSpPr/>
          <p:nvPr/>
        </p:nvGrpSpPr>
        <p:grpSpPr>
          <a:xfrm>
            <a:off x="954578" y="2779322"/>
            <a:ext cx="664628" cy="738542"/>
            <a:chOff x="8437453" y="2735147"/>
            <a:chExt cx="387178" cy="455648"/>
          </a:xfrm>
        </p:grpSpPr>
        <p:sp>
          <p:nvSpPr>
            <p:cNvPr id="32" name="Parallelogram 31">
              <a:extLst>
                <a:ext uri="{FF2B5EF4-FFF2-40B4-BE49-F238E27FC236}">
                  <a16:creationId xmlns:a16="http://schemas.microsoft.com/office/drawing/2014/main" id="{F6EC3E2D-E914-4EC3-BCAA-2511FB27B3F1}"/>
                </a:ext>
              </a:extLst>
            </p:cNvPr>
            <p:cNvSpPr/>
            <p:nvPr/>
          </p:nvSpPr>
          <p:spPr bwMode="auto">
            <a:xfrm rot="5400000" flipV="1">
              <a:off x="8567364" y="2933525"/>
              <a:ext cx="334698" cy="179837"/>
            </a:xfrm>
            <a:prstGeom prst="parallelogram">
              <a:avLst>
                <a:gd name="adj" fmla="val 49150"/>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33" name="Parallelogram 32">
              <a:extLst>
                <a:ext uri="{FF2B5EF4-FFF2-40B4-BE49-F238E27FC236}">
                  <a16:creationId xmlns:a16="http://schemas.microsoft.com/office/drawing/2014/main" id="{E9879734-F838-4787-8822-B5F39697A05B}"/>
                </a:ext>
              </a:extLst>
            </p:cNvPr>
            <p:cNvSpPr/>
            <p:nvPr/>
          </p:nvSpPr>
          <p:spPr bwMode="auto">
            <a:xfrm rot="16200000" flipH="1" flipV="1">
              <a:off x="8361187" y="2932360"/>
              <a:ext cx="334701" cy="182170"/>
            </a:xfrm>
            <a:prstGeom prst="parallelogram">
              <a:avLst>
                <a:gd name="adj" fmla="val 55464"/>
              </a:avLst>
            </a:prstGeom>
            <a:solidFill>
              <a:schemeClr val="tx1">
                <a:lumMod val="65000"/>
                <a:lumOff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34" name="Parallelogram 33">
              <a:extLst>
                <a:ext uri="{FF2B5EF4-FFF2-40B4-BE49-F238E27FC236}">
                  <a16:creationId xmlns:a16="http://schemas.microsoft.com/office/drawing/2014/main" id="{7857220C-A4C7-45E5-90EA-259F59D64BB3}"/>
                </a:ext>
              </a:extLst>
            </p:cNvPr>
            <p:cNvSpPr/>
            <p:nvPr/>
          </p:nvSpPr>
          <p:spPr bwMode="auto">
            <a:xfrm rot="12600000">
              <a:off x="8466635" y="2735147"/>
              <a:ext cx="334701" cy="182859"/>
            </a:xfrm>
            <a:prstGeom prst="parallelogram">
              <a:avLst>
                <a:gd name="adj" fmla="val 67500"/>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latin typeface="Segoe UI Historic" panose="020B0502040204020203" pitchFamily="34" charset="0"/>
                <a:ea typeface="Segoe UI Historic" panose="020B0502040204020203" pitchFamily="34" charset="0"/>
                <a:cs typeface="Segoe UI Historic" panose="020B0502040204020203" pitchFamily="34" charset="0"/>
              </a:endParaRPr>
            </a:p>
          </p:txBody>
        </p:sp>
      </p:grpSp>
      <p:sp>
        <p:nvSpPr>
          <p:cNvPr id="41" name="Content Placeholder 2">
            <a:extLst>
              <a:ext uri="{FF2B5EF4-FFF2-40B4-BE49-F238E27FC236}">
                <a16:creationId xmlns:a16="http://schemas.microsoft.com/office/drawing/2014/main" id="{7E5D5B73-3117-49F4-9613-3D65176767D3}"/>
              </a:ext>
            </a:extLst>
          </p:cNvPr>
          <p:cNvSpPr txBox="1">
            <a:spLocks/>
          </p:cNvSpPr>
          <p:nvPr/>
        </p:nvSpPr>
        <p:spPr>
          <a:xfrm>
            <a:off x="3263660" y="2353161"/>
            <a:ext cx="1552659"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1"/>
              <a:t>2. Select scope</a:t>
            </a:r>
            <a:endParaRPr lang="en-US" sz="1400"/>
          </a:p>
        </p:txBody>
      </p:sp>
      <p:sp>
        <p:nvSpPr>
          <p:cNvPr id="42" name="Content Placeholder 2">
            <a:extLst>
              <a:ext uri="{FF2B5EF4-FFF2-40B4-BE49-F238E27FC236}">
                <a16:creationId xmlns:a16="http://schemas.microsoft.com/office/drawing/2014/main" id="{B15385E9-FBB1-4B00-9381-EB9537377170}"/>
              </a:ext>
            </a:extLst>
          </p:cNvPr>
          <p:cNvSpPr txBox="1">
            <a:spLocks/>
          </p:cNvSpPr>
          <p:nvPr/>
        </p:nvSpPr>
        <p:spPr>
          <a:xfrm>
            <a:off x="4200538" y="2744574"/>
            <a:ext cx="885377" cy="57554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a:t>Guests</a:t>
            </a:r>
          </a:p>
          <a:p>
            <a:r>
              <a:rPr lang="en-US" sz="1100"/>
              <a:t>Employees</a:t>
            </a:r>
          </a:p>
          <a:p>
            <a:r>
              <a:rPr lang="en-US" sz="1100"/>
              <a:t>Everyone</a:t>
            </a:r>
          </a:p>
        </p:txBody>
      </p:sp>
      <p:sp>
        <p:nvSpPr>
          <p:cNvPr id="48" name="people_4" title="Icon of a person">
            <a:extLst>
              <a:ext uri="{FF2B5EF4-FFF2-40B4-BE49-F238E27FC236}">
                <a16:creationId xmlns:a16="http://schemas.microsoft.com/office/drawing/2014/main" id="{B1CB41D8-8017-4DDF-8B34-89BA6FDFED97}"/>
              </a:ext>
            </a:extLst>
          </p:cNvPr>
          <p:cNvSpPr>
            <a:spLocks noChangeAspect="1" noEditPoints="1"/>
          </p:cNvSpPr>
          <p:nvPr/>
        </p:nvSpPr>
        <p:spPr bwMode="auto">
          <a:xfrm>
            <a:off x="1025653" y="4512693"/>
            <a:ext cx="537682" cy="601120"/>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Content Placeholder 2">
            <a:extLst>
              <a:ext uri="{FF2B5EF4-FFF2-40B4-BE49-F238E27FC236}">
                <a16:creationId xmlns:a16="http://schemas.microsoft.com/office/drawing/2014/main" id="{826925C6-1D96-49DC-AFEA-CC8B60A54AD8}"/>
              </a:ext>
            </a:extLst>
          </p:cNvPr>
          <p:cNvSpPr txBox="1">
            <a:spLocks/>
          </p:cNvSpPr>
          <p:nvPr/>
        </p:nvSpPr>
        <p:spPr>
          <a:xfrm>
            <a:off x="954578" y="4061743"/>
            <a:ext cx="1552659"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1"/>
              <a:t>3. Select reviewer</a:t>
            </a:r>
            <a:endParaRPr lang="en-US" sz="1400"/>
          </a:p>
        </p:txBody>
      </p:sp>
      <p:sp>
        <p:nvSpPr>
          <p:cNvPr id="52" name="Content Placeholder 2">
            <a:extLst>
              <a:ext uri="{FF2B5EF4-FFF2-40B4-BE49-F238E27FC236}">
                <a16:creationId xmlns:a16="http://schemas.microsoft.com/office/drawing/2014/main" id="{A3A3D3BE-C708-424D-B835-6F65D2F5B0A0}"/>
              </a:ext>
            </a:extLst>
          </p:cNvPr>
          <p:cNvSpPr txBox="1">
            <a:spLocks/>
          </p:cNvSpPr>
          <p:nvPr/>
        </p:nvSpPr>
        <p:spPr>
          <a:xfrm>
            <a:off x="1662862" y="4431727"/>
            <a:ext cx="1552659" cy="7786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a:t>Team/Group owner</a:t>
            </a:r>
          </a:p>
          <a:p>
            <a:r>
              <a:rPr lang="en-US" sz="1100"/>
              <a:t>Manager*</a:t>
            </a:r>
          </a:p>
          <a:p>
            <a:r>
              <a:rPr lang="en-US" sz="1100"/>
              <a:t>Specific user(s)</a:t>
            </a:r>
          </a:p>
          <a:p>
            <a:r>
              <a:rPr lang="en-US" sz="1100"/>
              <a:t>Users’ self review</a:t>
            </a:r>
          </a:p>
        </p:txBody>
      </p:sp>
      <p:sp>
        <p:nvSpPr>
          <p:cNvPr id="54" name="magnify" title="Icon of a magnifying glass">
            <a:extLst>
              <a:ext uri="{FF2B5EF4-FFF2-40B4-BE49-F238E27FC236}">
                <a16:creationId xmlns:a16="http://schemas.microsoft.com/office/drawing/2014/main" id="{E66DF08F-8695-4D42-BB40-F40B18A9974A}"/>
              </a:ext>
            </a:extLst>
          </p:cNvPr>
          <p:cNvSpPr>
            <a:spLocks noChangeAspect="1" noEditPoints="1"/>
          </p:cNvSpPr>
          <p:nvPr/>
        </p:nvSpPr>
        <p:spPr bwMode="auto">
          <a:xfrm flipH="1">
            <a:off x="3263660" y="2819575"/>
            <a:ext cx="508635" cy="498915"/>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Content Placeholder 2">
            <a:extLst>
              <a:ext uri="{FF2B5EF4-FFF2-40B4-BE49-F238E27FC236}">
                <a16:creationId xmlns:a16="http://schemas.microsoft.com/office/drawing/2014/main" id="{95CF1212-38B0-40FF-B153-31890E601927}"/>
              </a:ext>
            </a:extLst>
          </p:cNvPr>
          <p:cNvSpPr txBox="1">
            <a:spLocks/>
          </p:cNvSpPr>
          <p:nvPr/>
        </p:nvSpPr>
        <p:spPr>
          <a:xfrm>
            <a:off x="3317863" y="4061743"/>
            <a:ext cx="1765592" cy="21544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b="1"/>
              <a:t>4. Select frequency</a:t>
            </a:r>
            <a:endParaRPr lang="en-US" sz="1400"/>
          </a:p>
        </p:txBody>
      </p:sp>
      <p:sp>
        <p:nvSpPr>
          <p:cNvPr id="60" name="Content Placeholder 2">
            <a:extLst>
              <a:ext uri="{FF2B5EF4-FFF2-40B4-BE49-F238E27FC236}">
                <a16:creationId xmlns:a16="http://schemas.microsoft.com/office/drawing/2014/main" id="{3C8DC374-BBC8-4713-8C1B-F7A06FEE805E}"/>
              </a:ext>
            </a:extLst>
          </p:cNvPr>
          <p:cNvSpPr txBox="1">
            <a:spLocks/>
          </p:cNvSpPr>
          <p:nvPr/>
        </p:nvSpPr>
        <p:spPr>
          <a:xfrm>
            <a:off x="4493980" y="4487457"/>
            <a:ext cx="877078" cy="778675"/>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a:t>Weekly</a:t>
            </a:r>
          </a:p>
          <a:p>
            <a:r>
              <a:rPr lang="en-US" sz="1100"/>
              <a:t>Monthly</a:t>
            </a:r>
          </a:p>
          <a:p>
            <a:r>
              <a:rPr lang="en-US" sz="1100"/>
              <a:t>Quarterly</a:t>
            </a:r>
          </a:p>
          <a:p>
            <a:r>
              <a:rPr lang="en-US" sz="1100"/>
              <a:t>Annually</a:t>
            </a:r>
          </a:p>
        </p:txBody>
      </p:sp>
      <p:sp>
        <p:nvSpPr>
          <p:cNvPr id="62" name="Calendar" title="Icon of a calendar">
            <a:extLst>
              <a:ext uri="{FF2B5EF4-FFF2-40B4-BE49-F238E27FC236}">
                <a16:creationId xmlns:a16="http://schemas.microsoft.com/office/drawing/2014/main" id="{6EDB4F5E-1157-4F15-8E0D-3F7BF2DFE6C2}"/>
              </a:ext>
            </a:extLst>
          </p:cNvPr>
          <p:cNvSpPr>
            <a:spLocks noChangeAspect="1" noEditPoints="1"/>
          </p:cNvSpPr>
          <p:nvPr/>
        </p:nvSpPr>
        <p:spPr bwMode="auto">
          <a:xfrm>
            <a:off x="3447728" y="4636373"/>
            <a:ext cx="566999" cy="543295"/>
          </a:xfrm>
          <a:custGeom>
            <a:avLst/>
            <a:gdLst>
              <a:gd name="T0" fmla="*/ 598 w 598"/>
              <a:gd name="T1" fmla="*/ 573 h 573"/>
              <a:gd name="T2" fmla="*/ 0 w 598"/>
              <a:gd name="T3" fmla="*/ 59 h 573"/>
              <a:gd name="T4" fmla="*/ 598 w 598"/>
              <a:gd name="T5" fmla="*/ 341 h 573"/>
              <a:gd name="T6" fmla="*/ 598 w 598"/>
              <a:gd name="T7" fmla="*/ 176 h 573"/>
              <a:gd name="T8" fmla="*/ 120 w 598"/>
              <a:gd name="T9" fmla="*/ 121 h 573"/>
              <a:gd name="T10" fmla="*/ 477 w 598"/>
              <a:gd name="T11" fmla="*/ 121 h 573"/>
              <a:gd name="T12" fmla="*/ 246 w 598"/>
              <a:gd name="T13" fmla="*/ 252 h 573"/>
              <a:gd name="T14" fmla="*/ 232 w 598"/>
              <a:gd name="T15" fmla="*/ 266 h 573"/>
              <a:gd name="T16" fmla="*/ 246 w 598"/>
              <a:gd name="T17" fmla="*/ 259 h 573"/>
              <a:gd name="T18" fmla="*/ 365 w 598"/>
              <a:gd name="T19" fmla="*/ 252 h 573"/>
              <a:gd name="T20" fmla="*/ 351 w 598"/>
              <a:gd name="T21" fmla="*/ 266 h 573"/>
              <a:gd name="T22" fmla="*/ 365 w 598"/>
              <a:gd name="T23" fmla="*/ 257 h 573"/>
              <a:gd name="T24" fmla="*/ 484 w 598"/>
              <a:gd name="T25" fmla="*/ 252 h 573"/>
              <a:gd name="T26" fmla="*/ 470 w 598"/>
              <a:gd name="T27" fmla="*/ 266 h 573"/>
              <a:gd name="T28" fmla="*/ 484 w 598"/>
              <a:gd name="T29" fmla="*/ 259 h 573"/>
              <a:gd name="T30" fmla="*/ 246 w 598"/>
              <a:gd name="T31" fmla="*/ 332 h 573"/>
              <a:gd name="T32" fmla="*/ 232 w 598"/>
              <a:gd name="T33" fmla="*/ 344 h 573"/>
              <a:gd name="T34" fmla="*/ 246 w 598"/>
              <a:gd name="T35" fmla="*/ 339 h 573"/>
              <a:gd name="T36" fmla="*/ 365 w 598"/>
              <a:gd name="T37" fmla="*/ 332 h 573"/>
              <a:gd name="T38" fmla="*/ 351 w 598"/>
              <a:gd name="T39" fmla="*/ 344 h 573"/>
              <a:gd name="T40" fmla="*/ 365 w 598"/>
              <a:gd name="T41" fmla="*/ 337 h 573"/>
              <a:gd name="T42" fmla="*/ 484 w 598"/>
              <a:gd name="T43" fmla="*/ 332 h 573"/>
              <a:gd name="T44" fmla="*/ 470 w 598"/>
              <a:gd name="T45" fmla="*/ 344 h 573"/>
              <a:gd name="T46" fmla="*/ 484 w 598"/>
              <a:gd name="T47" fmla="*/ 339 h 573"/>
              <a:gd name="T48" fmla="*/ 127 w 598"/>
              <a:gd name="T49" fmla="*/ 332 h 573"/>
              <a:gd name="T50" fmla="*/ 113 w 598"/>
              <a:gd name="T51" fmla="*/ 344 h 573"/>
              <a:gd name="T52" fmla="*/ 127 w 598"/>
              <a:gd name="T53" fmla="*/ 337 h 573"/>
              <a:gd name="T54" fmla="*/ 246 w 598"/>
              <a:gd name="T55" fmla="*/ 410 h 573"/>
              <a:gd name="T56" fmla="*/ 232 w 598"/>
              <a:gd name="T57" fmla="*/ 424 h 573"/>
              <a:gd name="T58" fmla="*/ 246 w 598"/>
              <a:gd name="T59" fmla="*/ 417 h 573"/>
              <a:gd name="T60" fmla="*/ 365 w 598"/>
              <a:gd name="T61" fmla="*/ 410 h 573"/>
              <a:gd name="T62" fmla="*/ 351 w 598"/>
              <a:gd name="T63" fmla="*/ 424 h 573"/>
              <a:gd name="T64" fmla="*/ 365 w 598"/>
              <a:gd name="T65" fmla="*/ 417 h 573"/>
              <a:gd name="T66" fmla="*/ 484 w 598"/>
              <a:gd name="T67" fmla="*/ 410 h 573"/>
              <a:gd name="T68" fmla="*/ 470 w 598"/>
              <a:gd name="T69" fmla="*/ 424 h 573"/>
              <a:gd name="T70" fmla="*/ 484 w 598"/>
              <a:gd name="T71" fmla="*/ 417 h 573"/>
              <a:gd name="T72" fmla="*/ 127 w 598"/>
              <a:gd name="T73" fmla="*/ 410 h 573"/>
              <a:gd name="T74" fmla="*/ 113 w 598"/>
              <a:gd name="T75" fmla="*/ 424 h 573"/>
              <a:gd name="T76" fmla="*/ 127 w 598"/>
              <a:gd name="T77" fmla="*/ 417 h 573"/>
              <a:gd name="T78" fmla="*/ 246 w 598"/>
              <a:gd name="T79" fmla="*/ 490 h 573"/>
              <a:gd name="T80" fmla="*/ 232 w 598"/>
              <a:gd name="T81" fmla="*/ 504 h 573"/>
              <a:gd name="T82" fmla="*/ 246 w 598"/>
              <a:gd name="T83" fmla="*/ 497 h 573"/>
              <a:gd name="T84" fmla="*/ 365 w 598"/>
              <a:gd name="T85" fmla="*/ 490 h 573"/>
              <a:gd name="T86" fmla="*/ 351 w 598"/>
              <a:gd name="T87" fmla="*/ 504 h 573"/>
              <a:gd name="T88" fmla="*/ 365 w 598"/>
              <a:gd name="T89" fmla="*/ 497 h 573"/>
              <a:gd name="T90" fmla="*/ 127 w 598"/>
              <a:gd name="T91" fmla="*/ 490 h 573"/>
              <a:gd name="T92" fmla="*/ 113 w 598"/>
              <a:gd name="T93" fmla="*/ 504 h 573"/>
              <a:gd name="T94" fmla="*/ 127 w 598"/>
              <a:gd name="T95" fmla="*/ 495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8" h="573">
                <a:moveTo>
                  <a:pt x="598" y="341"/>
                </a:moveTo>
                <a:lnTo>
                  <a:pt x="598" y="573"/>
                </a:lnTo>
                <a:lnTo>
                  <a:pt x="0" y="573"/>
                </a:lnTo>
                <a:lnTo>
                  <a:pt x="0" y="59"/>
                </a:lnTo>
                <a:lnTo>
                  <a:pt x="598" y="59"/>
                </a:lnTo>
                <a:lnTo>
                  <a:pt x="598" y="341"/>
                </a:lnTo>
                <a:moveTo>
                  <a:pt x="0" y="176"/>
                </a:moveTo>
                <a:lnTo>
                  <a:pt x="598" y="176"/>
                </a:lnTo>
                <a:moveTo>
                  <a:pt x="120" y="0"/>
                </a:moveTo>
                <a:lnTo>
                  <a:pt x="120" y="121"/>
                </a:lnTo>
                <a:moveTo>
                  <a:pt x="477" y="0"/>
                </a:moveTo>
                <a:lnTo>
                  <a:pt x="477" y="121"/>
                </a:lnTo>
                <a:moveTo>
                  <a:pt x="246" y="259"/>
                </a:moveTo>
                <a:lnTo>
                  <a:pt x="246" y="252"/>
                </a:lnTo>
                <a:lnTo>
                  <a:pt x="232" y="252"/>
                </a:lnTo>
                <a:lnTo>
                  <a:pt x="232" y="266"/>
                </a:lnTo>
                <a:lnTo>
                  <a:pt x="246" y="266"/>
                </a:lnTo>
                <a:lnTo>
                  <a:pt x="246" y="259"/>
                </a:lnTo>
                <a:moveTo>
                  <a:pt x="365" y="257"/>
                </a:moveTo>
                <a:lnTo>
                  <a:pt x="365" y="252"/>
                </a:lnTo>
                <a:lnTo>
                  <a:pt x="351" y="252"/>
                </a:lnTo>
                <a:lnTo>
                  <a:pt x="351" y="266"/>
                </a:lnTo>
                <a:lnTo>
                  <a:pt x="365" y="266"/>
                </a:lnTo>
                <a:lnTo>
                  <a:pt x="365" y="257"/>
                </a:lnTo>
                <a:moveTo>
                  <a:pt x="484" y="259"/>
                </a:moveTo>
                <a:lnTo>
                  <a:pt x="484" y="252"/>
                </a:lnTo>
                <a:lnTo>
                  <a:pt x="470" y="252"/>
                </a:lnTo>
                <a:lnTo>
                  <a:pt x="470" y="266"/>
                </a:lnTo>
                <a:lnTo>
                  <a:pt x="484" y="266"/>
                </a:lnTo>
                <a:lnTo>
                  <a:pt x="484" y="259"/>
                </a:lnTo>
                <a:moveTo>
                  <a:pt x="246" y="339"/>
                </a:moveTo>
                <a:lnTo>
                  <a:pt x="246" y="332"/>
                </a:lnTo>
                <a:lnTo>
                  <a:pt x="232" y="332"/>
                </a:lnTo>
                <a:lnTo>
                  <a:pt x="232" y="344"/>
                </a:lnTo>
                <a:lnTo>
                  <a:pt x="246" y="344"/>
                </a:lnTo>
                <a:lnTo>
                  <a:pt x="246" y="339"/>
                </a:lnTo>
                <a:moveTo>
                  <a:pt x="365" y="337"/>
                </a:moveTo>
                <a:lnTo>
                  <a:pt x="365" y="332"/>
                </a:lnTo>
                <a:lnTo>
                  <a:pt x="351" y="332"/>
                </a:lnTo>
                <a:lnTo>
                  <a:pt x="351" y="344"/>
                </a:lnTo>
                <a:lnTo>
                  <a:pt x="365" y="344"/>
                </a:lnTo>
                <a:lnTo>
                  <a:pt x="365" y="337"/>
                </a:lnTo>
                <a:moveTo>
                  <a:pt x="484" y="339"/>
                </a:moveTo>
                <a:lnTo>
                  <a:pt x="484" y="332"/>
                </a:lnTo>
                <a:lnTo>
                  <a:pt x="470" y="332"/>
                </a:lnTo>
                <a:lnTo>
                  <a:pt x="470" y="344"/>
                </a:lnTo>
                <a:lnTo>
                  <a:pt x="484" y="344"/>
                </a:lnTo>
                <a:lnTo>
                  <a:pt x="484" y="339"/>
                </a:lnTo>
                <a:moveTo>
                  <a:pt x="127" y="337"/>
                </a:moveTo>
                <a:lnTo>
                  <a:pt x="127" y="332"/>
                </a:lnTo>
                <a:lnTo>
                  <a:pt x="113" y="332"/>
                </a:lnTo>
                <a:lnTo>
                  <a:pt x="113" y="344"/>
                </a:lnTo>
                <a:lnTo>
                  <a:pt x="127" y="344"/>
                </a:lnTo>
                <a:lnTo>
                  <a:pt x="127" y="337"/>
                </a:lnTo>
                <a:moveTo>
                  <a:pt x="246" y="417"/>
                </a:moveTo>
                <a:lnTo>
                  <a:pt x="246" y="410"/>
                </a:lnTo>
                <a:lnTo>
                  <a:pt x="232" y="410"/>
                </a:lnTo>
                <a:lnTo>
                  <a:pt x="232" y="424"/>
                </a:lnTo>
                <a:lnTo>
                  <a:pt x="246" y="424"/>
                </a:lnTo>
                <a:lnTo>
                  <a:pt x="246" y="417"/>
                </a:lnTo>
                <a:moveTo>
                  <a:pt x="365" y="417"/>
                </a:moveTo>
                <a:lnTo>
                  <a:pt x="365" y="410"/>
                </a:lnTo>
                <a:lnTo>
                  <a:pt x="351" y="410"/>
                </a:lnTo>
                <a:lnTo>
                  <a:pt x="351" y="424"/>
                </a:lnTo>
                <a:lnTo>
                  <a:pt x="365" y="424"/>
                </a:lnTo>
                <a:lnTo>
                  <a:pt x="365" y="417"/>
                </a:lnTo>
                <a:moveTo>
                  <a:pt x="484" y="417"/>
                </a:moveTo>
                <a:lnTo>
                  <a:pt x="484" y="410"/>
                </a:lnTo>
                <a:lnTo>
                  <a:pt x="470" y="410"/>
                </a:lnTo>
                <a:lnTo>
                  <a:pt x="470" y="424"/>
                </a:lnTo>
                <a:lnTo>
                  <a:pt x="484" y="424"/>
                </a:lnTo>
                <a:lnTo>
                  <a:pt x="484" y="417"/>
                </a:lnTo>
                <a:moveTo>
                  <a:pt x="127" y="417"/>
                </a:moveTo>
                <a:lnTo>
                  <a:pt x="127" y="410"/>
                </a:lnTo>
                <a:lnTo>
                  <a:pt x="113" y="410"/>
                </a:lnTo>
                <a:lnTo>
                  <a:pt x="113" y="424"/>
                </a:lnTo>
                <a:lnTo>
                  <a:pt x="127" y="424"/>
                </a:lnTo>
                <a:lnTo>
                  <a:pt x="127" y="417"/>
                </a:lnTo>
                <a:moveTo>
                  <a:pt x="246" y="497"/>
                </a:moveTo>
                <a:lnTo>
                  <a:pt x="246" y="490"/>
                </a:lnTo>
                <a:lnTo>
                  <a:pt x="232" y="490"/>
                </a:lnTo>
                <a:lnTo>
                  <a:pt x="232" y="504"/>
                </a:lnTo>
                <a:lnTo>
                  <a:pt x="246" y="504"/>
                </a:lnTo>
                <a:lnTo>
                  <a:pt x="246" y="497"/>
                </a:lnTo>
                <a:moveTo>
                  <a:pt x="365" y="497"/>
                </a:moveTo>
                <a:lnTo>
                  <a:pt x="365" y="490"/>
                </a:lnTo>
                <a:lnTo>
                  <a:pt x="351" y="490"/>
                </a:lnTo>
                <a:lnTo>
                  <a:pt x="351" y="504"/>
                </a:lnTo>
                <a:lnTo>
                  <a:pt x="365" y="504"/>
                </a:lnTo>
                <a:lnTo>
                  <a:pt x="365" y="497"/>
                </a:lnTo>
                <a:moveTo>
                  <a:pt x="127" y="495"/>
                </a:moveTo>
                <a:lnTo>
                  <a:pt x="127" y="490"/>
                </a:lnTo>
                <a:lnTo>
                  <a:pt x="113" y="490"/>
                </a:lnTo>
                <a:lnTo>
                  <a:pt x="113" y="504"/>
                </a:lnTo>
                <a:lnTo>
                  <a:pt x="127" y="504"/>
                </a:lnTo>
                <a:lnTo>
                  <a:pt x="127" y="495"/>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Content Placeholder 2">
            <a:extLst>
              <a:ext uri="{FF2B5EF4-FFF2-40B4-BE49-F238E27FC236}">
                <a16:creationId xmlns:a16="http://schemas.microsoft.com/office/drawing/2014/main" id="{95099A7A-261E-4F73-92AF-5F729574886F}"/>
              </a:ext>
            </a:extLst>
          </p:cNvPr>
          <p:cNvSpPr txBox="1">
            <a:spLocks/>
          </p:cNvSpPr>
          <p:nvPr/>
        </p:nvSpPr>
        <p:spPr>
          <a:xfrm>
            <a:off x="5643286" y="2884610"/>
            <a:ext cx="1075014" cy="64633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a:t>1. Email is sent to the reviewer </a:t>
            </a:r>
          </a:p>
        </p:txBody>
      </p:sp>
      <p:sp>
        <p:nvSpPr>
          <p:cNvPr id="70" name="Rectangle 69">
            <a:extLst>
              <a:ext uri="{FF2B5EF4-FFF2-40B4-BE49-F238E27FC236}">
                <a16:creationId xmlns:a16="http://schemas.microsoft.com/office/drawing/2014/main" id="{7006E314-331A-4583-9237-470896C71294}"/>
              </a:ext>
            </a:extLst>
          </p:cNvPr>
          <p:cNvSpPr/>
          <p:nvPr/>
        </p:nvSpPr>
        <p:spPr bwMode="auto">
          <a:xfrm>
            <a:off x="590689" y="2169277"/>
            <a:ext cx="2379626" cy="1497865"/>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a:extLst>
              <a:ext uri="{FF2B5EF4-FFF2-40B4-BE49-F238E27FC236}">
                <a16:creationId xmlns:a16="http://schemas.microsoft.com/office/drawing/2014/main" id="{994A8AE0-9789-4813-85BA-44D8566D1043}"/>
              </a:ext>
            </a:extLst>
          </p:cNvPr>
          <p:cNvSpPr/>
          <p:nvPr/>
        </p:nvSpPr>
        <p:spPr bwMode="auto">
          <a:xfrm>
            <a:off x="3164331" y="2169277"/>
            <a:ext cx="2379626" cy="1497865"/>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a:extLst>
              <a:ext uri="{FF2B5EF4-FFF2-40B4-BE49-F238E27FC236}">
                <a16:creationId xmlns:a16="http://schemas.microsoft.com/office/drawing/2014/main" id="{32309A91-A9DB-4B74-97BF-06D9285EE5CB}"/>
              </a:ext>
            </a:extLst>
          </p:cNvPr>
          <p:cNvSpPr/>
          <p:nvPr/>
        </p:nvSpPr>
        <p:spPr bwMode="auto">
          <a:xfrm>
            <a:off x="590689" y="3952706"/>
            <a:ext cx="2379626" cy="1497865"/>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75">
            <a:extLst>
              <a:ext uri="{FF2B5EF4-FFF2-40B4-BE49-F238E27FC236}">
                <a16:creationId xmlns:a16="http://schemas.microsoft.com/office/drawing/2014/main" id="{7EFE9373-B077-4A1D-85EA-A97932A6D0A3}"/>
              </a:ext>
            </a:extLst>
          </p:cNvPr>
          <p:cNvSpPr/>
          <p:nvPr/>
        </p:nvSpPr>
        <p:spPr bwMode="auto">
          <a:xfrm>
            <a:off x="3171966" y="3952705"/>
            <a:ext cx="2379626" cy="1497865"/>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Box 76">
            <a:extLst>
              <a:ext uri="{FF2B5EF4-FFF2-40B4-BE49-F238E27FC236}">
                <a16:creationId xmlns:a16="http://schemas.microsoft.com/office/drawing/2014/main" id="{3180EF1A-EC43-41D3-8BB8-8A0C2F0F4B8D}"/>
              </a:ext>
            </a:extLst>
          </p:cNvPr>
          <p:cNvSpPr txBox="1"/>
          <p:nvPr/>
        </p:nvSpPr>
        <p:spPr>
          <a:xfrm>
            <a:off x="842767" y="1687310"/>
            <a:ext cx="1825432" cy="307777"/>
          </a:xfrm>
          <a:prstGeom prst="rect">
            <a:avLst/>
          </a:prstGeom>
          <a:noFill/>
        </p:spPr>
        <p:txBody>
          <a:bodyPr wrap="square" lIns="0" tIns="0" rIns="0" bIns="0" rtlCol="0">
            <a:spAutoFit/>
          </a:bodyPr>
          <a:lstStyle/>
          <a:p>
            <a:pPr algn="l"/>
            <a:r>
              <a:rPr lang="en-US" sz="2000" b="1">
                <a:gradFill>
                  <a:gsLst>
                    <a:gs pos="2917">
                      <a:schemeClr val="tx1"/>
                    </a:gs>
                    <a:gs pos="30000">
                      <a:schemeClr val="tx1"/>
                    </a:gs>
                  </a:gsLst>
                  <a:lin ang="5400000" scaled="0"/>
                </a:gradFill>
              </a:rPr>
              <a:t>Administrator</a:t>
            </a:r>
          </a:p>
        </p:txBody>
      </p:sp>
      <p:sp>
        <p:nvSpPr>
          <p:cNvPr id="83" name="Content Placeholder 2">
            <a:extLst>
              <a:ext uri="{FF2B5EF4-FFF2-40B4-BE49-F238E27FC236}">
                <a16:creationId xmlns:a16="http://schemas.microsoft.com/office/drawing/2014/main" id="{F1D66DAD-6A12-4762-A766-119D53642729}"/>
              </a:ext>
            </a:extLst>
          </p:cNvPr>
          <p:cNvSpPr txBox="1">
            <a:spLocks/>
          </p:cNvSpPr>
          <p:nvPr/>
        </p:nvSpPr>
        <p:spPr>
          <a:xfrm>
            <a:off x="7671330" y="978407"/>
            <a:ext cx="2363100" cy="646331"/>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a:t>2. Review current membership with system generated recommendations</a:t>
            </a:r>
          </a:p>
        </p:txBody>
      </p:sp>
      <p:sp>
        <p:nvSpPr>
          <p:cNvPr id="84" name="Rectangle 83">
            <a:extLst>
              <a:ext uri="{FF2B5EF4-FFF2-40B4-BE49-F238E27FC236}">
                <a16:creationId xmlns:a16="http://schemas.microsoft.com/office/drawing/2014/main" id="{2E2D3120-3B50-48A7-B92A-70E3719CB665}"/>
              </a:ext>
            </a:extLst>
          </p:cNvPr>
          <p:cNvSpPr/>
          <p:nvPr/>
        </p:nvSpPr>
        <p:spPr>
          <a:xfrm>
            <a:off x="10141794" y="2733930"/>
            <a:ext cx="1978725" cy="480131"/>
          </a:xfrm>
          <a:prstGeom prst="rect">
            <a:avLst/>
          </a:prstGeom>
          <a:noFill/>
        </p:spPr>
        <p:txBody>
          <a:bodyPr wrap="none" lIns="37327" rIns="37327" anchor="ctr">
            <a:spAutoFit/>
          </a:bodyPr>
          <a:lstStyle/>
          <a:p>
            <a:pPr marL="0" marR="0" lvl="0" indent="0" algn="l" defTabSz="761164"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69" normalizeH="0" baseline="0" noProof="0">
                <a:ln w="3175">
                  <a:noFill/>
                </a:ln>
                <a:solidFill>
                  <a:srgbClr val="000000"/>
                </a:solidFill>
                <a:effectLst/>
                <a:uLnTx/>
                <a:uFillTx/>
                <a:latin typeface="Segoe UI"/>
                <a:ea typeface="+mn-ea"/>
                <a:cs typeface="Segoe UI" pitchFamily="34" charset="0"/>
              </a:rPr>
              <a:t>3. Reviewers confirm which</a:t>
            </a:r>
            <a:br>
              <a:rPr kumimoji="0" lang="en-US" sz="1400" b="0" i="0" u="none" strike="noStrike" kern="1200" cap="none" spc="-69" normalizeH="0" baseline="0" noProof="0">
                <a:ln w="3175">
                  <a:noFill/>
                </a:ln>
                <a:solidFill>
                  <a:srgbClr val="000000"/>
                </a:solidFill>
                <a:effectLst/>
                <a:uLnTx/>
                <a:uFillTx/>
                <a:latin typeface="Segoe UI"/>
                <a:ea typeface="+mn-ea"/>
                <a:cs typeface="Segoe UI" pitchFamily="34" charset="0"/>
              </a:rPr>
            </a:br>
            <a:r>
              <a:rPr kumimoji="0" lang="en-US" sz="1400" b="0" i="0" u="none" strike="noStrike" kern="1200" cap="none" spc="-69" normalizeH="0" baseline="0" noProof="0">
                <a:ln w="3175">
                  <a:noFill/>
                </a:ln>
                <a:solidFill>
                  <a:srgbClr val="000000"/>
                </a:solidFill>
                <a:effectLst/>
                <a:uLnTx/>
                <a:uFillTx/>
                <a:latin typeface="Segoe UI"/>
                <a:ea typeface="+mn-ea"/>
                <a:cs typeface="Segoe UI" pitchFamily="34" charset="0"/>
              </a:rPr>
              <a:t>memberships to keep</a:t>
            </a:r>
          </a:p>
        </p:txBody>
      </p:sp>
      <p:grpSp>
        <p:nvGrpSpPr>
          <p:cNvPr id="85" name="Group 84">
            <a:extLst>
              <a:ext uri="{FF2B5EF4-FFF2-40B4-BE49-F238E27FC236}">
                <a16:creationId xmlns:a16="http://schemas.microsoft.com/office/drawing/2014/main" id="{821C7BF8-9570-47E7-AF2F-09DF69545844}"/>
              </a:ext>
            </a:extLst>
          </p:cNvPr>
          <p:cNvGrpSpPr/>
          <p:nvPr/>
        </p:nvGrpSpPr>
        <p:grpSpPr>
          <a:xfrm>
            <a:off x="9963407" y="3329776"/>
            <a:ext cx="887289" cy="887289"/>
            <a:chOff x="8591714" y="4778501"/>
            <a:chExt cx="905081" cy="905081"/>
          </a:xfrm>
        </p:grpSpPr>
        <p:sp useBgFill="1">
          <p:nvSpPr>
            <p:cNvPr id="86" name="Oval 85">
              <a:extLst>
                <a:ext uri="{FF2B5EF4-FFF2-40B4-BE49-F238E27FC236}">
                  <a16:creationId xmlns:a16="http://schemas.microsoft.com/office/drawing/2014/main" id="{3298CC80-10E3-43B8-8921-65E44DAC625C}"/>
                </a:ext>
              </a:extLst>
            </p:cNvPr>
            <p:cNvSpPr/>
            <p:nvPr/>
          </p:nvSpPr>
          <p:spPr bwMode="auto">
            <a:xfrm>
              <a:off x="8591714" y="4778501"/>
              <a:ext cx="905081" cy="905081"/>
            </a:xfrm>
            <a:prstGeom prst="ellipse">
              <a:avLst/>
            </a:prstGeom>
            <a:ln>
              <a:solidFill>
                <a:srgbClr val="0070C0"/>
              </a:solidFill>
              <a:prstDash val="dash"/>
            </a:ln>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err="1">
                <a:ln>
                  <a:noFill/>
                </a:ln>
                <a:solidFill>
                  <a:prstClr val="black"/>
                </a:solidFill>
                <a:effectLst/>
                <a:uLnTx/>
                <a:uFillTx/>
                <a:latin typeface="Calibri"/>
                <a:ea typeface="+mn-ea"/>
                <a:cs typeface="+mn-cs"/>
              </a:endParaRPr>
            </a:p>
          </p:txBody>
        </p:sp>
        <p:sp useBgFill="1">
          <p:nvSpPr>
            <p:cNvPr id="87" name="Oval 86">
              <a:extLst>
                <a:ext uri="{FF2B5EF4-FFF2-40B4-BE49-F238E27FC236}">
                  <a16:creationId xmlns:a16="http://schemas.microsoft.com/office/drawing/2014/main" id="{4B0A7E0C-C4E8-4480-8723-033C7569EA65}"/>
                </a:ext>
              </a:extLst>
            </p:cNvPr>
            <p:cNvSpPr/>
            <p:nvPr/>
          </p:nvSpPr>
          <p:spPr bwMode="auto">
            <a:xfrm>
              <a:off x="8646490" y="4833277"/>
              <a:ext cx="795528" cy="795528"/>
            </a:xfrm>
            <a:prstGeom prst="ellipse">
              <a:avLst/>
            </a:prstGeom>
            <a:solidFill>
              <a:schemeClr val="bg1"/>
            </a:solidFill>
            <a:ln>
              <a:solidFill>
                <a:srgbClr val="000000"/>
              </a:solidFill>
            </a:ln>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err="1">
                <a:ln>
                  <a:noFill/>
                </a:ln>
                <a:solidFill>
                  <a:prstClr val="black"/>
                </a:solidFill>
                <a:effectLst/>
                <a:uLnTx/>
                <a:uFillTx/>
                <a:latin typeface="Calibri"/>
                <a:ea typeface="+mn-ea"/>
                <a:cs typeface="+mn-cs"/>
              </a:endParaRPr>
            </a:p>
          </p:txBody>
        </p:sp>
        <p:sp>
          <p:nvSpPr>
            <p:cNvPr id="88" name="list_4" title="Icon of a checklist">
              <a:extLst>
                <a:ext uri="{FF2B5EF4-FFF2-40B4-BE49-F238E27FC236}">
                  <a16:creationId xmlns:a16="http://schemas.microsoft.com/office/drawing/2014/main" id="{08DBF675-8803-4BC8-A42B-EC96F296436D}"/>
                </a:ext>
              </a:extLst>
            </p:cNvPr>
            <p:cNvSpPr>
              <a:spLocks noChangeAspect="1" noEditPoints="1"/>
            </p:cNvSpPr>
            <p:nvPr/>
          </p:nvSpPr>
          <p:spPr bwMode="auto">
            <a:xfrm>
              <a:off x="8773678" y="5048161"/>
              <a:ext cx="541153" cy="365760"/>
            </a:xfrm>
            <a:custGeom>
              <a:avLst/>
              <a:gdLst>
                <a:gd name="T0" fmla="*/ 90 w 253"/>
                <a:gd name="T1" fmla="*/ 24 h 171"/>
                <a:gd name="T2" fmla="*/ 253 w 253"/>
                <a:gd name="T3" fmla="*/ 24 h 171"/>
                <a:gd name="T4" fmla="*/ 90 w 253"/>
                <a:gd name="T5" fmla="*/ 73 h 171"/>
                <a:gd name="T6" fmla="*/ 253 w 253"/>
                <a:gd name="T7" fmla="*/ 73 h 171"/>
                <a:gd name="T8" fmla="*/ 90 w 253"/>
                <a:gd name="T9" fmla="*/ 121 h 171"/>
                <a:gd name="T10" fmla="*/ 253 w 253"/>
                <a:gd name="T11" fmla="*/ 121 h 171"/>
                <a:gd name="T12" fmla="*/ 90 w 253"/>
                <a:gd name="T13" fmla="*/ 171 h 171"/>
                <a:gd name="T14" fmla="*/ 253 w 253"/>
                <a:gd name="T15" fmla="*/ 171 h 171"/>
                <a:gd name="T16" fmla="*/ 0 w 253"/>
                <a:gd name="T17" fmla="*/ 23 h 171"/>
                <a:gd name="T18" fmla="*/ 17 w 253"/>
                <a:gd name="T19" fmla="*/ 40 h 171"/>
                <a:gd name="T20" fmla="*/ 58 w 253"/>
                <a:gd name="T21" fmla="*/ 0 h 171"/>
                <a:gd name="T22" fmla="*/ 0 w 253"/>
                <a:gd name="T23" fmla="*/ 121 h 171"/>
                <a:gd name="T24" fmla="*/ 17 w 253"/>
                <a:gd name="T25" fmla="*/ 138 h 171"/>
                <a:gd name="T26" fmla="*/ 58 w 253"/>
                <a:gd name="T27" fmla="*/ 9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171">
                  <a:moveTo>
                    <a:pt x="90" y="24"/>
                  </a:moveTo>
                  <a:lnTo>
                    <a:pt x="253" y="24"/>
                  </a:lnTo>
                  <a:moveTo>
                    <a:pt x="90" y="73"/>
                  </a:moveTo>
                  <a:lnTo>
                    <a:pt x="253" y="73"/>
                  </a:lnTo>
                  <a:moveTo>
                    <a:pt x="90" y="121"/>
                  </a:moveTo>
                  <a:lnTo>
                    <a:pt x="253" y="121"/>
                  </a:lnTo>
                  <a:moveTo>
                    <a:pt x="90" y="171"/>
                  </a:moveTo>
                  <a:lnTo>
                    <a:pt x="253" y="171"/>
                  </a:lnTo>
                  <a:moveTo>
                    <a:pt x="0" y="23"/>
                  </a:moveTo>
                  <a:lnTo>
                    <a:pt x="17" y="40"/>
                  </a:lnTo>
                  <a:lnTo>
                    <a:pt x="58" y="0"/>
                  </a:lnTo>
                  <a:moveTo>
                    <a:pt x="0" y="121"/>
                  </a:moveTo>
                  <a:lnTo>
                    <a:pt x="17" y="138"/>
                  </a:lnTo>
                  <a:lnTo>
                    <a:pt x="58" y="98"/>
                  </a:ln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282828"/>
                </a:solidFill>
                <a:effectLst/>
                <a:uLnTx/>
                <a:uFillTx/>
                <a:latin typeface="Segoe UI"/>
                <a:ea typeface="+mn-ea"/>
                <a:cs typeface="+mn-cs"/>
              </a:endParaRPr>
            </a:p>
          </p:txBody>
        </p:sp>
      </p:grpSp>
      <p:sp>
        <p:nvSpPr>
          <p:cNvPr id="92" name="Rectangle 91">
            <a:extLst>
              <a:ext uri="{FF2B5EF4-FFF2-40B4-BE49-F238E27FC236}">
                <a16:creationId xmlns:a16="http://schemas.microsoft.com/office/drawing/2014/main" id="{944DE5FD-807A-4BDD-948A-DB68D1455B03}"/>
              </a:ext>
            </a:extLst>
          </p:cNvPr>
          <p:cNvSpPr/>
          <p:nvPr/>
        </p:nvSpPr>
        <p:spPr>
          <a:xfrm>
            <a:off x="8043604" y="6062048"/>
            <a:ext cx="1618553" cy="674031"/>
          </a:xfrm>
          <a:prstGeom prst="rect">
            <a:avLst/>
          </a:prstGeom>
          <a:noFill/>
        </p:spPr>
        <p:txBody>
          <a:bodyPr wrap="square" lIns="37327" rIns="37327" anchor="ctr">
            <a:spAutoFit/>
          </a:bodyPr>
          <a:lstStyle/>
          <a:p>
            <a:pPr marL="0" marR="0" lvl="0" indent="0" algn="l" defTabSz="761164" rtl="0" eaLnBrk="1" fontAlgn="base" latinLnBrk="0" hangingPunct="1">
              <a:lnSpc>
                <a:spcPct val="90000"/>
              </a:lnSpc>
              <a:spcBef>
                <a:spcPct val="0"/>
              </a:spcBef>
              <a:spcAft>
                <a:spcPct val="0"/>
              </a:spcAft>
              <a:buClrTx/>
              <a:buSzTx/>
              <a:buFontTx/>
              <a:buNone/>
              <a:tabLst/>
              <a:defRPr/>
            </a:pPr>
            <a:r>
              <a:rPr kumimoji="0" lang="en-US" sz="1400" b="0" i="0" u="none" strike="noStrike" kern="1200" cap="none" spc="-69" normalizeH="0" baseline="0" noProof="0">
                <a:ln w="3175">
                  <a:noFill/>
                </a:ln>
                <a:solidFill>
                  <a:srgbClr val="000000"/>
                </a:solidFill>
                <a:effectLst/>
                <a:uLnTx/>
                <a:uFillTx/>
                <a:latin typeface="Segoe UI"/>
                <a:ea typeface="+mn-ea"/>
                <a:cs typeface="Segoe UI" pitchFamily="34" charset="0"/>
              </a:rPr>
              <a:t>4. Denied users are removed from resource</a:t>
            </a:r>
          </a:p>
        </p:txBody>
      </p:sp>
      <p:cxnSp>
        <p:nvCxnSpPr>
          <p:cNvPr id="96" name="Straight Arrow Connector 95">
            <a:extLst>
              <a:ext uri="{FF2B5EF4-FFF2-40B4-BE49-F238E27FC236}">
                <a16:creationId xmlns:a16="http://schemas.microsoft.com/office/drawing/2014/main" id="{201E4BC9-DD2C-4168-9E1D-BE1813F8A107}"/>
              </a:ext>
            </a:extLst>
          </p:cNvPr>
          <p:cNvCxnSpPr/>
          <p:nvPr/>
        </p:nvCxnSpPr>
        <p:spPr>
          <a:xfrm>
            <a:off x="5659168" y="3856538"/>
            <a:ext cx="569343"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D0343A9B-33F0-4C8A-BDC8-1ABB40BA1D79}"/>
              </a:ext>
            </a:extLst>
          </p:cNvPr>
          <p:cNvGrpSpPr/>
          <p:nvPr/>
        </p:nvGrpSpPr>
        <p:grpSpPr>
          <a:xfrm>
            <a:off x="7940939" y="1709895"/>
            <a:ext cx="989954" cy="887289"/>
            <a:chOff x="7940939" y="1709895"/>
            <a:chExt cx="989954" cy="887289"/>
          </a:xfrm>
        </p:grpSpPr>
        <p:sp useBgFill="1">
          <p:nvSpPr>
            <p:cNvPr id="79" name="Oval 78">
              <a:extLst>
                <a:ext uri="{FF2B5EF4-FFF2-40B4-BE49-F238E27FC236}">
                  <a16:creationId xmlns:a16="http://schemas.microsoft.com/office/drawing/2014/main" id="{95D39B94-C580-46C2-9250-8D4B831FD6EC}"/>
                </a:ext>
              </a:extLst>
            </p:cNvPr>
            <p:cNvSpPr/>
            <p:nvPr/>
          </p:nvSpPr>
          <p:spPr bwMode="auto">
            <a:xfrm>
              <a:off x="8043604" y="1709895"/>
              <a:ext cx="887289" cy="887289"/>
            </a:xfrm>
            <a:prstGeom prst="ellipse">
              <a:avLst/>
            </a:prstGeom>
            <a:ln>
              <a:solidFill>
                <a:srgbClr val="0070C0"/>
              </a:solidFill>
              <a:prstDash val="dash"/>
            </a:ln>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err="1">
                <a:ln>
                  <a:noFill/>
                </a:ln>
                <a:solidFill>
                  <a:prstClr val="black"/>
                </a:solidFill>
                <a:effectLst/>
                <a:uLnTx/>
                <a:uFillTx/>
                <a:latin typeface="Calibri"/>
                <a:ea typeface="+mn-ea"/>
                <a:cs typeface="+mn-cs"/>
              </a:endParaRPr>
            </a:p>
          </p:txBody>
        </p:sp>
        <p:sp useBgFill="1">
          <p:nvSpPr>
            <p:cNvPr id="80" name="Oval 79">
              <a:extLst>
                <a:ext uri="{FF2B5EF4-FFF2-40B4-BE49-F238E27FC236}">
                  <a16:creationId xmlns:a16="http://schemas.microsoft.com/office/drawing/2014/main" id="{A97433C3-B3E2-4498-8456-8D11920E7BB8}"/>
                </a:ext>
              </a:extLst>
            </p:cNvPr>
            <p:cNvSpPr/>
            <p:nvPr/>
          </p:nvSpPr>
          <p:spPr bwMode="auto">
            <a:xfrm>
              <a:off x="8097303" y="1763594"/>
              <a:ext cx="779890" cy="779890"/>
            </a:xfrm>
            <a:prstGeom prst="ellipse">
              <a:avLst/>
            </a:prstGeom>
            <a:solidFill>
              <a:schemeClr val="bg1"/>
            </a:solidFill>
            <a:ln>
              <a:solidFill>
                <a:srgbClr val="000000"/>
              </a:solidFill>
            </a:ln>
          </p:spPr>
          <p:txBody>
            <a:bodyPr wrap="square" lIns="0" tIns="0" rIns="0" bIns="0" rtlCol="0"/>
            <a:lstStyle/>
            <a:p>
              <a:pPr marL="0" marR="0" lvl="0" indent="0" algn="l" defTabSz="623318" rtl="0" eaLnBrk="1" fontAlgn="auto" latinLnBrk="0" hangingPunct="1">
                <a:lnSpc>
                  <a:spcPct val="100000"/>
                </a:lnSpc>
                <a:spcBef>
                  <a:spcPts val="0"/>
                </a:spcBef>
                <a:spcAft>
                  <a:spcPts val="0"/>
                </a:spcAft>
                <a:buClrTx/>
                <a:buSzTx/>
                <a:buFontTx/>
                <a:buNone/>
                <a:tabLst/>
                <a:defRPr/>
              </a:pPr>
              <a:endParaRPr kumimoji="0" lang="en-US" sz="1226" b="0" i="0" u="none" strike="noStrike" kern="1200" cap="none" spc="0" normalizeH="0" baseline="0" noProof="0">
                <a:ln>
                  <a:noFill/>
                </a:ln>
                <a:solidFill>
                  <a:prstClr val="black"/>
                </a:solidFill>
                <a:effectLst/>
                <a:uLnTx/>
                <a:uFillTx/>
                <a:latin typeface="Calibri"/>
                <a:ea typeface="+mn-ea"/>
                <a:cs typeface="+mn-cs"/>
              </a:endParaRPr>
            </a:p>
          </p:txBody>
        </p:sp>
        <p:sp>
          <p:nvSpPr>
            <p:cNvPr id="94" name="Isosceles Triangle 93">
              <a:extLst>
                <a:ext uri="{FF2B5EF4-FFF2-40B4-BE49-F238E27FC236}">
                  <a16:creationId xmlns:a16="http://schemas.microsoft.com/office/drawing/2014/main" id="{064503C5-1D8D-4781-A6E9-3E73139BA15F}"/>
                </a:ext>
              </a:extLst>
            </p:cNvPr>
            <p:cNvSpPr/>
            <p:nvPr/>
          </p:nvSpPr>
          <p:spPr bwMode="auto">
            <a:xfrm rot="4550992">
              <a:off x="7930983" y="2097486"/>
              <a:ext cx="144372" cy="124459"/>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9351" tIns="119480" rIns="149351" bIns="119480" numCol="1" spcCol="0" rtlCol="0" fromWordArt="0" anchor="t" anchorCtr="0" forceAA="0" compatLnSpc="1">
              <a:prstTxWarp prst="textNoShape">
                <a:avLst/>
              </a:prstTxWarp>
              <a:noAutofit/>
            </a:bodyPr>
            <a:lstStyle/>
            <a:p>
              <a:pPr marL="0" marR="0" lvl="0" indent="0" algn="ctr" defTabSz="761447" rtl="0" eaLnBrk="1" fontAlgn="base" latinLnBrk="0" hangingPunct="1">
                <a:lnSpc>
                  <a:spcPct val="90000"/>
                </a:lnSpc>
                <a:spcBef>
                  <a:spcPct val="0"/>
                </a:spcBef>
                <a:spcAft>
                  <a:spcPct val="0"/>
                </a:spcAft>
                <a:buClrTx/>
                <a:buSzTx/>
                <a:buFontTx/>
                <a:buNone/>
                <a:tabLst/>
                <a:defRPr/>
              </a:pPr>
              <a:endParaRPr kumimoji="0" lang="en-US" sz="196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Data &amp; AI" title="Icon of several circles connected to eachother by lines">
              <a:extLst>
                <a:ext uri="{FF2B5EF4-FFF2-40B4-BE49-F238E27FC236}">
                  <a16:creationId xmlns:a16="http://schemas.microsoft.com/office/drawing/2014/main" id="{A433C497-DC5E-4F77-AA19-4ABD7C369235}"/>
                </a:ext>
              </a:extLst>
            </p:cNvPr>
            <p:cNvSpPr>
              <a:spLocks noChangeAspect="1" noEditPoints="1"/>
            </p:cNvSpPr>
            <p:nvPr/>
          </p:nvSpPr>
          <p:spPr bwMode="auto">
            <a:xfrm>
              <a:off x="8232167" y="1946967"/>
              <a:ext cx="500033" cy="399830"/>
            </a:xfrm>
            <a:custGeom>
              <a:avLst/>
              <a:gdLst>
                <a:gd name="T0" fmla="*/ 465 w 706"/>
                <a:gd name="T1" fmla="*/ 76 h 564"/>
                <a:gd name="T2" fmla="*/ 465 w 706"/>
                <a:gd name="T3" fmla="*/ 0 h 564"/>
                <a:gd name="T4" fmla="*/ 668 w 706"/>
                <a:gd name="T5" fmla="*/ 138 h 564"/>
                <a:gd name="T6" fmla="*/ 668 w 706"/>
                <a:gd name="T7" fmla="*/ 214 h 564"/>
                <a:gd name="T8" fmla="*/ 668 w 706"/>
                <a:gd name="T9" fmla="*/ 138 h 564"/>
                <a:gd name="T10" fmla="*/ 454 w 706"/>
                <a:gd name="T11" fmla="*/ 314 h 564"/>
                <a:gd name="T12" fmla="*/ 530 w 706"/>
                <a:gd name="T13" fmla="*/ 314 h 564"/>
                <a:gd name="T14" fmla="*/ 637 w 706"/>
                <a:gd name="T15" fmla="*/ 422 h 564"/>
                <a:gd name="T16" fmla="*/ 637 w 706"/>
                <a:gd name="T17" fmla="*/ 499 h 564"/>
                <a:gd name="T18" fmla="*/ 637 w 706"/>
                <a:gd name="T19" fmla="*/ 422 h 564"/>
                <a:gd name="T20" fmla="*/ 282 w 706"/>
                <a:gd name="T21" fmla="*/ 526 h 564"/>
                <a:gd name="T22" fmla="*/ 358 w 706"/>
                <a:gd name="T23" fmla="*/ 526 h 564"/>
                <a:gd name="T24" fmla="*/ 38 w 706"/>
                <a:gd name="T25" fmla="*/ 338 h 564"/>
                <a:gd name="T26" fmla="*/ 38 w 706"/>
                <a:gd name="T27" fmla="*/ 415 h 564"/>
                <a:gd name="T28" fmla="*/ 38 w 706"/>
                <a:gd name="T29" fmla="*/ 338 h 564"/>
                <a:gd name="T30" fmla="*/ 258 w 706"/>
                <a:gd name="T31" fmla="*/ 205 h 564"/>
                <a:gd name="T32" fmla="*/ 334 w 706"/>
                <a:gd name="T33" fmla="*/ 205 h 564"/>
                <a:gd name="T34" fmla="*/ 120 w 706"/>
                <a:gd name="T35" fmla="*/ 75 h 564"/>
                <a:gd name="T36" fmla="*/ 120 w 706"/>
                <a:gd name="T37" fmla="*/ 152 h 564"/>
                <a:gd name="T38" fmla="*/ 120 w 706"/>
                <a:gd name="T39" fmla="*/ 75 h 564"/>
                <a:gd name="T40" fmla="*/ 258 w 706"/>
                <a:gd name="T41" fmla="*/ 188 h 564"/>
                <a:gd name="T42" fmla="*/ 460 w 706"/>
                <a:gd name="T43" fmla="*/ 294 h 564"/>
                <a:gd name="T44" fmla="*/ 76 w 706"/>
                <a:gd name="T45" fmla="*/ 376 h 564"/>
                <a:gd name="T46" fmla="*/ 288 w 706"/>
                <a:gd name="T47" fmla="*/ 505 h 564"/>
                <a:gd name="T48" fmla="*/ 603 w 706"/>
                <a:gd name="T49" fmla="*/ 479 h 564"/>
                <a:gd name="T50" fmla="*/ 159 w 706"/>
                <a:gd name="T51" fmla="*/ 104 h 564"/>
                <a:gd name="T52" fmla="*/ 637 w 706"/>
                <a:gd name="T53" fmla="*/ 151 h 564"/>
                <a:gd name="T54" fmla="*/ 523 w 706"/>
                <a:gd name="T55" fmla="*/ 291 h 564"/>
                <a:gd name="T56" fmla="*/ 465 w 706"/>
                <a:gd name="T57" fmla="*/ 347 h 564"/>
                <a:gd name="T58" fmla="*/ 334 w 706"/>
                <a:gd name="T59" fmla="*/ 490 h 564"/>
                <a:gd name="T60" fmla="*/ 320 w 706"/>
                <a:gd name="T61" fmla="*/ 488 h 564"/>
                <a:gd name="T62" fmla="*/ 134 w 706"/>
                <a:gd name="T63" fmla="*/ 149 h 564"/>
                <a:gd name="T64" fmla="*/ 438 w 706"/>
                <a:gd name="T65" fmla="*/ 65 h 564"/>
                <a:gd name="T66" fmla="*/ 624 w 706"/>
                <a:gd name="T67" fmla="*/ 425 h 564"/>
                <a:gd name="T68" fmla="*/ 603 w 706"/>
                <a:gd name="T69" fmla="*/ 43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6" h="564">
                  <a:moveTo>
                    <a:pt x="503" y="38"/>
                  </a:moveTo>
                  <a:cubicBezTo>
                    <a:pt x="503" y="59"/>
                    <a:pt x="486" y="76"/>
                    <a:pt x="465" y="76"/>
                  </a:cubicBezTo>
                  <a:cubicBezTo>
                    <a:pt x="444" y="76"/>
                    <a:pt x="427" y="59"/>
                    <a:pt x="427" y="38"/>
                  </a:cubicBezTo>
                  <a:cubicBezTo>
                    <a:pt x="427" y="17"/>
                    <a:pt x="444" y="0"/>
                    <a:pt x="465" y="0"/>
                  </a:cubicBezTo>
                  <a:cubicBezTo>
                    <a:pt x="486" y="0"/>
                    <a:pt x="503" y="17"/>
                    <a:pt x="503" y="38"/>
                  </a:cubicBezTo>
                  <a:close/>
                  <a:moveTo>
                    <a:pt x="668" y="138"/>
                  </a:moveTo>
                  <a:cubicBezTo>
                    <a:pt x="647" y="138"/>
                    <a:pt x="630" y="155"/>
                    <a:pt x="630" y="176"/>
                  </a:cubicBezTo>
                  <a:cubicBezTo>
                    <a:pt x="630" y="197"/>
                    <a:pt x="647" y="214"/>
                    <a:pt x="668" y="214"/>
                  </a:cubicBezTo>
                  <a:cubicBezTo>
                    <a:pt x="689" y="214"/>
                    <a:pt x="706" y="197"/>
                    <a:pt x="706" y="176"/>
                  </a:cubicBezTo>
                  <a:cubicBezTo>
                    <a:pt x="706" y="155"/>
                    <a:pt x="689" y="138"/>
                    <a:pt x="668" y="138"/>
                  </a:cubicBezTo>
                  <a:close/>
                  <a:moveTo>
                    <a:pt x="492" y="276"/>
                  </a:moveTo>
                  <a:cubicBezTo>
                    <a:pt x="471" y="276"/>
                    <a:pt x="454" y="293"/>
                    <a:pt x="454" y="314"/>
                  </a:cubicBezTo>
                  <a:cubicBezTo>
                    <a:pt x="454" y="335"/>
                    <a:pt x="471" y="352"/>
                    <a:pt x="492" y="352"/>
                  </a:cubicBezTo>
                  <a:cubicBezTo>
                    <a:pt x="513" y="352"/>
                    <a:pt x="530" y="335"/>
                    <a:pt x="530" y="314"/>
                  </a:cubicBezTo>
                  <a:cubicBezTo>
                    <a:pt x="530" y="293"/>
                    <a:pt x="513" y="276"/>
                    <a:pt x="492" y="276"/>
                  </a:cubicBezTo>
                  <a:close/>
                  <a:moveTo>
                    <a:pt x="637" y="422"/>
                  </a:moveTo>
                  <a:cubicBezTo>
                    <a:pt x="616" y="422"/>
                    <a:pt x="599" y="440"/>
                    <a:pt x="599" y="461"/>
                  </a:cubicBezTo>
                  <a:cubicBezTo>
                    <a:pt x="599" y="482"/>
                    <a:pt x="616" y="499"/>
                    <a:pt x="637" y="499"/>
                  </a:cubicBezTo>
                  <a:cubicBezTo>
                    <a:pt x="658" y="499"/>
                    <a:pt x="675" y="482"/>
                    <a:pt x="675" y="461"/>
                  </a:cubicBezTo>
                  <a:cubicBezTo>
                    <a:pt x="675" y="440"/>
                    <a:pt x="658" y="422"/>
                    <a:pt x="637" y="422"/>
                  </a:cubicBezTo>
                  <a:close/>
                  <a:moveTo>
                    <a:pt x="320" y="488"/>
                  </a:moveTo>
                  <a:cubicBezTo>
                    <a:pt x="299" y="488"/>
                    <a:pt x="282" y="505"/>
                    <a:pt x="282" y="526"/>
                  </a:cubicBezTo>
                  <a:cubicBezTo>
                    <a:pt x="282" y="547"/>
                    <a:pt x="299" y="564"/>
                    <a:pt x="320" y="564"/>
                  </a:cubicBezTo>
                  <a:cubicBezTo>
                    <a:pt x="341" y="564"/>
                    <a:pt x="358" y="547"/>
                    <a:pt x="358" y="526"/>
                  </a:cubicBezTo>
                  <a:cubicBezTo>
                    <a:pt x="358" y="505"/>
                    <a:pt x="341" y="488"/>
                    <a:pt x="320" y="488"/>
                  </a:cubicBezTo>
                  <a:close/>
                  <a:moveTo>
                    <a:pt x="38" y="338"/>
                  </a:moveTo>
                  <a:cubicBezTo>
                    <a:pt x="17" y="338"/>
                    <a:pt x="0" y="355"/>
                    <a:pt x="0" y="376"/>
                  </a:cubicBezTo>
                  <a:cubicBezTo>
                    <a:pt x="0" y="398"/>
                    <a:pt x="17" y="415"/>
                    <a:pt x="38" y="415"/>
                  </a:cubicBezTo>
                  <a:cubicBezTo>
                    <a:pt x="59" y="415"/>
                    <a:pt x="76" y="398"/>
                    <a:pt x="76" y="376"/>
                  </a:cubicBezTo>
                  <a:cubicBezTo>
                    <a:pt x="76" y="355"/>
                    <a:pt x="59" y="338"/>
                    <a:pt x="38" y="338"/>
                  </a:cubicBezTo>
                  <a:close/>
                  <a:moveTo>
                    <a:pt x="296" y="167"/>
                  </a:moveTo>
                  <a:cubicBezTo>
                    <a:pt x="275" y="167"/>
                    <a:pt x="258" y="184"/>
                    <a:pt x="258" y="205"/>
                  </a:cubicBezTo>
                  <a:cubicBezTo>
                    <a:pt x="258" y="226"/>
                    <a:pt x="275" y="243"/>
                    <a:pt x="296" y="243"/>
                  </a:cubicBezTo>
                  <a:cubicBezTo>
                    <a:pt x="317" y="243"/>
                    <a:pt x="334" y="226"/>
                    <a:pt x="334" y="205"/>
                  </a:cubicBezTo>
                  <a:cubicBezTo>
                    <a:pt x="334" y="184"/>
                    <a:pt x="317" y="167"/>
                    <a:pt x="296" y="167"/>
                  </a:cubicBezTo>
                  <a:close/>
                  <a:moveTo>
                    <a:pt x="120" y="75"/>
                  </a:moveTo>
                  <a:cubicBezTo>
                    <a:pt x="99" y="75"/>
                    <a:pt x="82" y="93"/>
                    <a:pt x="82" y="114"/>
                  </a:cubicBezTo>
                  <a:cubicBezTo>
                    <a:pt x="82" y="135"/>
                    <a:pt x="99" y="152"/>
                    <a:pt x="120" y="152"/>
                  </a:cubicBezTo>
                  <a:cubicBezTo>
                    <a:pt x="142" y="152"/>
                    <a:pt x="159" y="135"/>
                    <a:pt x="159" y="114"/>
                  </a:cubicBezTo>
                  <a:cubicBezTo>
                    <a:pt x="159" y="93"/>
                    <a:pt x="142" y="75"/>
                    <a:pt x="120" y="75"/>
                  </a:cubicBezTo>
                  <a:close/>
                  <a:moveTo>
                    <a:pt x="153" y="133"/>
                  </a:moveTo>
                  <a:cubicBezTo>
                    <a:pt x="258" y="188"/>
                    <a:pt x="258" y="188"/>
                    <a:pt x="258" y="188"/>
                  </a:cubicBezTo>
                  <a:moveTo>
                    <a:pt x="328" y="225"/>
                  </a:moveTo>
                  <a:cubicBezTo>
                    <a:pt x="460" y="294"/>
                    <a:pt x="460" y="294"/>
                    <a:pt x="460" y="294"/>
                  </a:cubicBezTo>
                  <a:moveTo>
                    <a:pt x="454" y="314"/>
                  </a:moveTo>
                  <a:cubicBezTo>
                    <a:pt x="76" y="376"/>
                    <a:pt x="76" y="376"/>
                    <a:pt x="76" y="376"/>
                  </a:cubicBezTo>
                  <a:moveTo>
                    <a:pt x="71" y="395"/>
                  </a:moveTo>
                  <a:cubicBezTo>
                    <a:pt x="288" y="505"/>
                    <a:pt x="288" y="505"/>
                    <a:pt x="288" y="505"/>
                  </a:cubicBezTo>
                  <a:moveTo>
                    <a:pt x="358" y="526"/>
                  </a:moveTo>
                  <a:cubicBezTo>
                    <a:pt x="603" y="479"/>
                    <a:pt x="603" y="479"/>
                    <a:pt x="603" y="479"/>
                  </a:cubicBezTo>
                  <a:moveTo>
                    <a:pt x="427" y="38"/>
                  </a:moveTo>
                  <a:cubicBezTo>
                    <a:pt x="159" y="104"/>
                    <a:pt x="159" y="104"/>
                    <a:pt x="159" y="104"/>
                  </a:cubicBezTo>
                  <a:moveTo>
                    <a:pt x="497" y="59"/>
                  </a:moveTo>
                  <a:cubicBezTo>
                    <a:pt x="637" y="151"/>
                    <a:pt x="637" y="151"/>
                    <a:pt x="637" y="151"/>
                  </a:cubicBezTo>
                  <a:moveTo>
                    <a:pt x="637" y="198"/>
                  </a:moveTo>
                  <a:cubicBezTo>
                    <a:pt x="523" y="291"/>
                    <a:pt x="523" y="291"/>
                    <a:pt x="523" y="291"/>
                  </a:cubicBezTo>
                  <a:moveTo>
                    <a:pt x="346" y="497"/>
                  </a:moveTo>
                  <a:cubicBezTo>
                    <a:pt x="465" y="347"/>
                    <a:pt x="465" y="347"/>
                    <a:pt x="465" y="347"/>
                  </a:cubicBezTo>
                  <a:moveTo>
                    <a:pt x="447" y="76"/>
                  </a:moveTo>
                  <a:cubicBezTo>
                    <a:pt x="334" y="490"/>
                    <a:pt x="334" y="490"/>
                    <a:pt x="334" y="490"/>
                  </a:cubicBezTo>
                  <a:moveTo>
                    <a:pt x="296" y="243"/>
                  </a:moveTo>
                  <a:cubicBezTo>
                    <a:pt x="320" y="488"/>
                    <a:pt x="320" y="488"/>
                    <a:pt x="320" y="488"/>
                  </a:cubicBezTo>
                  <a:moveTo>
                    <a:pt x="305" y="488"/>
                  </a:moveTo>
                  <a:cubicBezTo>
                    <a:pt x="134" y="149"/>
                    <a:pt x="134" y="149"/>
                    <a:pt x="134" y="149"/>
                  </a:cubicBezTo>
                  <a:moveTo>
                    <a:pt x="323" y="179"/>
                  </a:moveTo>
                  <a:cubicBezTo>
                    <a:pt x="438" y="65"/>
                    <a:pt x="438" y="65"/>
                    <a:pt x="438" y="65"/>
                  </a:cubicBezTo>
                  <a:moveTo>
                    <a:pt x="481" y="76"/>
                  </a:moveTo>
                  <a:cubicBezTo>
                    <a:pt x="624" y="425"/>
                    <a:pt x="624" y="425"/>
                    <a:pt x="624" y="425"/>
                  </a:cubicBezTo>
                  <a:moveTo>
                    <a:pt x="514" y="347"/>
                  </a:moveTo>
                  <a:cubicBezTo>
                    <a:pt x="603" y="434"/>
                    <a:pt x="603" y="434"/>
                    <a:pt x="603" y="43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spTree>
    <p:extLst>
      <p:ext uri="{BB962C8B-B14F-4D97-AF65-F5344CB8AC3E}">
        <p14:creationId xmlns:p14="http://schemas.microsoft.com/office/powerpoint/2010/main" val="35190388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500"/>
                                        <p:tgtEl>
                                          <p:spTgt spid="7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2"/>
                                        </p:tgtEl>
                                        <p:attrNameLst>
                                          <p:attrName>style.visibility</p:attrName>
                                        </p:attrNameLst>
                                      </p:cBhvr>
                                      <p:to>
                                        <p:strVal val="visible"/>
                                      </p:to>
                                    </p:set>
                                    <p:animEffect transition="in" filter="fade">
                                      <p:cBhvr>
                                        <p:cTn id="46" dur="500"/>
                                        <p:tgtEl>
                                          <p:spTgt spid="7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fade">
                                      <p:cBhvr>
                                        <p:cTn id="49" dur="500"/>
                                        <p:tgtEl>
                                          <p:spTgt spid="7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fade">
                                      <p:cBhvr>
                                        <p:cTn id="52" dur="500"/>
                                        <p:tgtEl>
                                          <p:spTgt spid="7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fade">
                                      <p:cBhvr>
                                        <p:cTn id="55" dur="500"/>
                                        <p:tgtEl>
                                          <p:spTgt spid="7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par>
                                <p:cTn id="61" presetID="10" presetClass="entr" presetSubtype="0" fill="hold"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par>
                                <p:cTn id="64" presetID="10" presetClass="entr" presetSubtype="0" fill="hold"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9"/>
                                        </p:tgtEl>
                                        <p:attrNameLst>
                                          <p:attrName>style.visibility</p:attrName>
                                        </p:attrNameLst>
                                      </p:cBhvr>
                                      <p:to>
                                        <p:strVal val="visible"/>
                                      </p:to>
                                    </p:set>
                                    <p:animEffect transition="in" filter="fade">
                                      <p:cBhvr>
                                        <p:cTn id="69" dur="500"/>
                                        <p:tgtEl>
                                          <p:spTgt spid="6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fade">
                                      <p:cBhvr>
                                        <p:cTn id="74" dur="500"/>
                                        <p:tgtEl>
                                          <p:spTgt spid="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3"/>
                                        </p:tgtEl>
                                        <p:attrNameLst>
                                          <p:attrName>style.visibility</p:attrName>
                                        </p:attrNameLst>
                                      </p:cBhvr>
                                      <p:to>
                                        <p:strVal val="visible"/>
                                      </p:to>
                                    </p:set>
                                    <p:animEffect transition="in" filter="fade">
                                      <p:cBhvr>
                                        <p:cTn id="77" dur="500"/>
                                        <p:tgtEl>
                                          <p:spTgt spid="8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fade">
                                      <p:cBhvr>
                                        <p:cTn id="82" dur="500"/>
                                        <p:tgtEl>
                                          <p:spTgt spid="84"/>
                                        </p:tgtEl>
                                      </p:cBhvr>
                                    </p:animEffect>
                                  </p:childTnLst>
                                </p:cTn>
                              </p:par>
                              <p:par>
                                <p:cTn id="83" presetID="10" presetClass="entr" presetSubtype="0" fill="hold" nodeType="withEffect">
                                  <p:stCondLst>
                                    <p:cond delay="0"/>
                                  </p:stCondLst>
                                  <p:childTnLst>
                                    <p:set>
                                      <p:cBhvr>
                                        <p:cTn id="84" dur="1" fill="hold">
                                          <p:stCondLst>
                                            <p:cond delay="0"/>
                                          </p:stCondLst>
                                        </p:cTn>
                                        <p:tgtEl>
                                          <p:spTgt spid="85"/>
                                        </p:tgtEl>
                                        <p:attrNameLst>
                                          <p:attrName>style.visibility</p:attrName>
                                        </p:attrNameLst>
                                      </p:cBhvr>
                                      <p:to>
                                        <p:strVal val="visible"/>
                                      </p:to>
                                    </p:set>
                                    <p:animEffect transition="in" filter="fade">
                                      <p:cBhvr>
                                        <p:cTn id="85" dur="500"/>
                                        <p:tgtEl>
                                          <p:spTgt spid="8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fade">
                                      <p:cBhvr>
                                        <p:cTn id="90" dur="500"/>
                                        <p:tgtEl>
                                          <p:spTgt spid="6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fade">
                                      <p:cBhvr>
                                        <p:cTn id="93"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build="p"/>
      <p:bldP spid="18" grpId="0"/>
      <p:bldP spid="41" grpId="0"/>
      <p:bldP spid="42" grpId="0"/>
      <p:bldP spid="48" grpId="0" animBg="1"/>
      <p:bldP spid="50" grpId="0"/>
      <p:bldP spid="52" grpId="0"/>
      <p:bldP spid="54" grpId="0" animBg="1"/>
      <p:bldP spid="58" grpId="0"/>
      <p:bldP spid="60" grpId="0"/>
      <p:bldP spid="62" grpId="0" animBg="1"/>
      <p:bldP spid="69" grpId="0"/>
      <p:bldP spid="70" grpId="0" animBg="1"/>
      <p:bldP spid="72" grpId="0" animBg="1"/>
      <p:bldP spid="74" grpId="0" animBg="1"/>
      <p:bldP spid="76" grpId="0" animBg="1"/>
      <p:bldP spid="77" grpId="0"/>
      <p:bldP spid="83" grpId="0"/>
      <p:bldP spid="84" grpId="0"/>
      <p:bldP spid="9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272A-86BA-6F2B-8262-CCC4DFFC41F7}"/>
              </a:ext>
            </a:extLst>
          </p:cNvPr>
          <p:cNvSpPr>
            <a:spLocks noGrp="1"/>
          </p:cNvSpPr>
          <p:nvPr>
            <p:ph type="title"/>
          </p:nvPr>
        </p:nvSpPr>
        <p:spPr/>
        <p:txBody>
          <a:bodyPr/>
          <a:lstStyle/>
          <a:p>
            <a:r>
              <a:rPr lang="en-US"/>
              <a:t>Access reviews in PIM</a:t>
            </a:r>
          </a:p>
        </p:txBody>
      </p:sp>
      <p:sp>
        <p:nvSpPr>
          <p:cNvPr id="3" name="Content Placeholder 2">
            <a:extLst>
              <a:ext uri="{FF2B5EF4-FFF2-40B4-BE49-F238E27FC236}">
                <a16:creationId xmlns:a16="http://schemas.microsoft.com/office/drawing/2014/main" id="{E27BA35D-3335-F770-5170-EDEB70660093}"/>
              </a:ext>
            </a:extLst>
          </p:cNvPr>
          <p:cNvSpPr>
            <a:spLocks noGrp="1"/>
          </p:cNvSpPr>
          <p:nvPr>
            <p:ph sz="quarter" idx="10"/>
          </p:nvPr>
        </p:nvSpPr>
        <p:spPr>
          <a:xfrm>
            <a:off x="584200" y="1435100"/>
            <a:ext cx="11018838" cy="1895904"/>
          </a:xfrm>
        </p:spPr>
        <p:txBody>
          <a:bodyPr/>
          <a:lstStyle/>
          <a:p>
            <a:r>
              <a:rPr lang="en-US"/>
              <a:t>Used to Automate the discovery of stale roles assignments</a:t>
            </a:r>
          </a:p>
          <a:p>
            <a:r>
              <a:rPr lang="en-US"/>
              <a:t>Azure Roles and Microsoft Entra ID roles</a:t>
            </a:r>
          </a:p>
          <a:p>
            <a:r>
              <a:rPr lang="en-US"/>
              <a:t>Optionally, you can automatically remove the users from the role upon completion of the Access Review</a:t>
            </a:r>
          </a:p>
        </p:txBody>
      </p:sp>
      <p:pic>
        <p:nvPicPr>
          <p:cNvPr id="1026" name="Picture 2" descr="Upon completion settings to auto apply and should review not respond screenshot.">
            <a:extLst>
              <a:ext uri="{FF2B5EF4-FFF2-40B4-BE49-F238E27FC236}">
                <a16:creationId xmlns:a16="http://schemas.microsoft.com/office/drawing/2014/main" id="{1E590374-ECBC-A229-5DF3-C07C567EF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7481" y="3474427"/>
            <a:ext cx="6772275"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5532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64492FE-F772-B84B-1A62-F5E1807FDC26}"/>
              </a:ext>
            </a:extLst>
          </p:cNvPr>
          <p:cNvSpPr/>
          <p:nvPr/>
        </p:nvSpPr>
        <p:spPr bwMode="auto">
          <a:xfrm>
            <a:off x="5129561" y="303313"/>
            <a:ext cx="7062439" cy="625806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TextBox 4">
            <a:extLst>
              <a:ext uri="{FF2B5EF4-FFF2-40B4-BE49-F238E27FC236}">
                <a16:creationId xmlns:a16="http://schemas.microsoft.com/office/drawing/2014/main" id="{DDB9C33B-6E81-78A7-0219-E7E7834D0966}"/>
              </a:ext>
            </a:extLst>
          </p:cNvPr>
          <p:cNvSpPr txBox="1"/>
          <p:nvPr/>
        </p:nvSpPr>
        <p:spPr>
          <a:xfrm>
            <a:off x="588263" y="588963"/>
            <a:ext cx="4158362" cy="2535236"/>
          </a:xfrm>
          <a:prstGeom prst="rect">
            <a:avLst/>
          </a:prstGeom>
        </p:spPr>
        <p:txBody>
          <a:bodyPr vert="horz" wrap="square" lIns="0" tIns="0" rIns="0" bIns="0" rtlCol="0" anchor="b">
            <a:normAutofit/>
          </a:bodyPr>
          <a:lstStyle/>
          <a:p>
            <a:pPr defTabSz="932742">
              <a:spcBef>
                <a:spcPct val="0"/>
              </a:spcBef>
              <a:spcAft>
                <a:spcPts val="600"/>
              </a:spcAft>
            </a:pPr>
            <a:r>
              <a:rPr lang="en-US" sz="3600" b="0" kern="1200" cap="none" spc="-50" baseline="0">
                <a:ln w="3175">
                  <a:noFill/>
                </a:ln>
                <a:effectLst/>
                <a:latin typeface="+mj-lt"/>
                <a:ea typeface="+mn-ea"/>
                <a:cs typeface="Segoe UI" pitchFamily="34" charset="0"/>
              </a:rPr>
              <a:t>Perform and complete an Access review</a:t>
            </a:r>
          </a:p>
        </p:txBody>
      </p:sp>
      <p:sp>
        <p:nvSpPr>
          <p:cNvPr id="6" name="TextBox 5">
            <a:extLst>
              <a:ext uri="{FF2B5EF4-FFF2-40B4-BE49-F238E27FC236}">
                <a16:creationId xmlns:a16="http://schemas.microsoft.com/office/drawing/2014/main" id="{959E8820-BD8B-703F-0B08-2C40DD2C2905}"/>
              </a:ext>
            </a:extLst>
          </p:cNvPr>
          <p:cNvSpPr txBox="1"/>
          <p:nvPr/>
        </p:nvSpPr>
        <p:spPr>
          <a:xfrm>
            <a:off x="584200" y="3535540"/>
            <a:ext cx="4162425" cy="2733497"/>
          </a:xfrm>
          <a:prstGeom prst="rect">
            <a:avLst/>
          </a:prstGeom>
        </p:spPr>
        <p:txBody>
          <a:bodyPr vert="horz" wrap="square" lIns="0" tIns="0" rIns="0" bIns="0" rtlCol="0">
            <a:normAutofit/>
          </a:bodyPr>
          <a:lstStyle/>
          <a:p>
            <a:pPr defTabSz="932742">
              <a:lnSpc>
                <a:spcPct val="90000"/>
              </a:lnSpc>
              <a:spcBef>
                <a:spcPct val="20000"/>
              </a:spcBef>
              <a:buSzPct val="90000"/>
            </a:pPr>
            <a:r>
              <a:rPr lang="en-US" sz="1500" kern="1200" spc="0" baseline="0">
                <a:latin typeface="+mn-lt"/>
                <a:ea typeface="+mn-ea"/>
                <a:cs typeface="Segoe UI" panose="020B0502040204020203" pitchFamily="34" charset="0"/>
              </a:rPr>
              <a:t>You can approve or deny access based on whether the user still needs access to the role. </a:t>
            </a:r>
          </a:p>
          <a:p>
            <a:pPr defTabSz="932742">
              <a:lnSpc>
                <a:spcPct val="90000"/>
              </a:lnSpc>
              <a:spcBef>
                <a:spcPct val="20000"/>
              </a:spcBef>
              <a:buSzPct val="90000"/>
            </a:pPr>
            <a:endParaRPr lang="en-US" sz="1500" kern="1200" spc="0" baseline="0">
              <a:latin typeface="+mn-lt"/>
              <a:ea typeface="+mn-ea"/>
              <a:cs typeface="Segoe UI" panose="020B0502040204020203" pitchFamily="34" charset="0"/>
            </a:endParaRPr>
          </a:p>
          <a:p>
            <a:pPr defTabSz="932742">
              <a:lnSpc>
                <a:spcPct val="90000"/>
              </a:lnSpc>
              <a:spcBef>
                <a:spcPct val="20000"/>
              </a:spcBef>
              <a:buSzPct val="90000"/>
            </a:pPr>
            <a:r>
              <a:rPr lang="en-US" sz="1500" kern="1200" spc="0" baseline="0">
                <a:latin typeface="+mn-lt"/>
                <a:ea typeface="+mn-ea"/>
                <a:cs typeface="Segoe UI" panose="020B0502040204020203" pitchFamily="34" charset="0"/>
              </a:rPr>
              <a:t>Choose Approve if you want them to stay in the role, or Deny if they do not need the access anymore. </a:t>
            </a:r>
          </a:p>
          <a:p>
            <a:pPr defTabSz="932742">
              <a:lnSpc>
                <a:spcPct val="90000"/>
              </a:lnSpc>
              <a:spcBef>
                <a:spcPct val="20000"/>
              </a:spcBef>
              <a:buSzPct val="90000"/>
            </a:pPr>
            <a:endParaRPr lang="en-US" sz="1500" kern="1200" spc="0" baseline="0">
              <a:latin typeface="+mn-lt"/>
              <a:ea typeface="+mn-ea"/>
              <a:cs typeface="Segoe UI" panose="020B0502040204020203" pitchFamily="34" charset="0"/>
            </a:endParaRPr>
          </a:p>
          <a:p>
            <a:pPr defTabSz="932742">
              <a:lnSpc>
                <a:spcPct val="90000"/>
              </a:lnSpc>
              <a:spcBef>
                <a:spcPct val="20000"/>
              </a:spcBef>
              <a:buSzPct val="90000"/>
            </a:pPr>
            <a:r>
              <a:rPr lang="en-US" sz="1500" kern="1200" spc="0" baseline="0">
                <a:latin typeface="+mn-lt"/>
                <a:ea typeface="+mn-ea"/>
                <a:cs typeface="Segoe UI" panose="020B0502040204020203" pitchFamily="34" charset="0"/>
              </a:rPr>
              <a:t>The users' assignment status will not change until the review closes and the administrator applies the results</a:t>
            </a:r>
          </a:p>
        </p:txBody>
      </p:sp>
      <p:pic>
        <p:nvPicPr>
          <p:cNvPr id="3074" name="Picture 2" descr="Screenshot of Privileged Identity Management application, with the selected Access Review for Azure AD roles.">
            <a:extLst>
              <a:ext uri="{FF2B5EF4-FFF2-40B4-BE49-F238E27FC236}">
                <a16:creationId xmlns:a16="http://schemas.microsoft.com/office/drawing/2014/main" id="{A35BB585-D9E2-BD6E-C5D8-2535E15DDC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34000" y="2134552"/>
            <a:ext cx="6858000" cy="2588895"/>
          </a:xfrm>
          <a:prstGeom prst="rect">
            <a:avLst/>
          </a:prstGeom>
          <a:solidFill>
            <a:srgbClr val="FFFFFF"/>
          </a:solidFill>
        </p:spPr>
      </p:pic>
    </p:spTree>
    <p:extLst>
      <p:ext uri="{BB962C8B-B14F-4D97-AF65-F5344CB8AC3E}">
        <p14:creationId xmlns:p14="http://schemas.microsoft.com/office/powerpoint/2010/main" val="54133875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443B-565D-7E6B-1AD9-B25C667DAD49}"/>
              </a:ext>
            </a:extLst>
          </p:cNvPr>
          <p:cNvSpPr>
            <a:spLocks noGrp="1"/>
          </p:cNvSpPr>
          <p:nvPr>
            <p:ph type="title"/>
          </p:nvPr>
        </p:nvSpPr>
        <p:spPr/>
        <p:txBody>
          <a:bodyPr/>
          <a:lstStyle/>
          <a:p>
            <a:r>
              <a:rPr lang="en-US"/>
              <a:t>PIM + CA Integration</a:t>
            </a:r>
          </a:p>
        </p:txBody>
      </p:sp>
      <p:sp>
        <p:nvSpPr>
          <p:cNvPr id="3" name="Text Placeholder 2">
            <a:extLst>
              <a:ext uri="{FF2B5EF4-FFF2-40B4-BE49-F238E27FC236}">
                <a16:creationId xmlns:a16="http://schemas.microsoft.com/office/drawing/2014/main" id="{88C12368-5D82-C383-C5EF-35E35981D032}"/>
              </a:ext>
            </a:extLst>
          </p:cNvPr>
          <p:cNvSpPr>
            <a:spLocks noGrp="1"/>
          </p:cNvSpPr>
          <p:nvPr>
            <p:ph type="body" sz="quarter" idx="10"/>
          </p:nvPr>
        </p:nvSpPr>
        <p:spPr>
          <a:xfrm>
            <a:off x="586390" y="1434370"/>
            <a:ext cx="11018520" cy="4062651"/>
          </a:xfrm>
        </p:spPr>
        <p:txBody>
          <a:bodyPr/>
          <a:lstStyle/>
          <a:p>
            <a:r>
              <a:rPr lang="en-US" sz="2400"/>
              <a:t>You can require users who are eligible for a role to satisfy conditional access policy requirements on elevation using Microsoft Entra ID Conditional Access Authentication Context. </a:t>
            </a:r>
          </a:p>
          <a:p>
            <a:endParaRPr lang="en-US" sz="2400"/>
          </a:p>
          <a:p>
            <a:r>
              <a:rPr lang="en-US" sz="2400"/>
              <a:t>This Allows administrators to add other security requirements through conditional access policies like: </a:t>
            </a:r>
          </a:p>
          <a:p>
            <a:endParaRPr lang="en-US" sz="2400"/>
          </a:p>
          <a:p>
            <a:pPr marL="457200" indent="-457200">
              <a:buFont typeface="Arial" panose="020B0604020202020204" pitchFamily="34" charset="0"/>
              <a:buChar char="•"/>
            </a:pPr>
            <a:r>
              <a:rPr lang="en-US" sz="2400"/>
              <a:t>Require elevation only from Intune-compliant device</a:t>
            </a:r>
          </a:p>
          <a:p>
            <a:pPr marL="457200" indent="-457200">
              <a:buFont typeface="Arial" panose="020B0604020202020204" pitchFamily="34" charset="0"/>
              <a:buChar char="•"/>
            </a:pPr>
            <a:r>
              <a:rPr lang="en-US" sz="2400"/>
              <a:t>Enforce specific strong authentication method like phishing resistant on role elevation</a:t>
            </a:r>
          </a:p>
        </p:txBody>
      </p:sp>
    </p:spTree>
    <p:extLst>
      <p:ext uri="{BB962C8B-B14F-4D97-AF65-F5344CB8AC3E}">
        <p14:creationId xmlns:p14="http://schemas.microsoft.com/office/powerpoint/2010/main" val="8767242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7DE2A-FE3E-4166-9F83-609EECFA19AB}"/>
              </a:ext>
            </a:extLst>
          </p:cNvPr>
          <p:cNvSpPr>
            <a:spLocks noGrp="1"/>
          </p:cNvSpPr>
          <p:nvPr>
            <p:ph type="title"/>
          </p:nvPr>
        </p:nvSpPr>
        <p:spPr>
          <a:xfrm>
            <a:off x="588263" y="457200"/>
            <a:ext cx="11018520" cy="553998"/>
          </a:xfrm>
        </p:spPr>
        <p:txBody>
          <a:bodyPr wrap="square" anchor="t">
            <a:normAutofit fontScale="90000"/>
          </a:bodyPr>
          <a:lstStyle/>
          <a:p>
            <a:r>
              <a:rPr lang="en-US"/>
              <a:t>PIM + CA Integration</a:t>
            </a:r>
          </a:p>
        </p:txBody>
      </p:sp>
      <p:sp>
        <p:nvSpPr>
          <p:cNvPr id="3" name="Content Placeholder 2">
            <a:extLst>
              <a:ext uri="{FF2B5EF4-FFF2-40B4-BE49-F238E27FC236}">
                <a16:creationId xmlns:a16="http://schemas.microsoft.com/office/drawing/2014/main" id="{2615AC02-914C-07EC-C737-1D650AE59F6C}"/>
              </a:ext>
            </a:extLst>
          </p:cNvPr>
          <p:cNvSpPr>
            <a:spLocks noGrp="1"/>
          </p:cNvSpPr>
          <p:nvPr>
            <p:ph sz="quarter" idx="12"/>
          </p:nvPr>
        </p:nvSpPr>
        <p:spPr>
          <a:xfrm>
            <a:off x="584200" y="1435100"/>
            <a:ext cx="5211763" cy="4833938"/>
          </a:xfrm>
        </p:spPr>
        <p:txBody>
          <a:bodyPr wrap="square">
            <a:normAutofit/>
          </a:bodyPr>
          <a:lstStyle/>
          <a:p>
            <a:pPr marL="514350" indent="-514350"/>
            <a:r>
              <a:rPr lang="en-US"/>
              <a:t>Create Authentication Context</a:t>
            </a:r>
          </a:p>
          <a:p>
            <a:pPr marL="514350" indent="-514350"/>
            <a:r>
              <a:rPr lang="en-US"/>
              <a:t>Create CA policy with requirements using the authentication context</a:t>
            </a:r>
          </a:p>
          <a:p>
            <a:pPr marL="514350" indent="-514350"/>
            <a:r>
              <a:rPr lang="en-US"/>
              <a:t>Edit Role settings to require the CA policy on Activation</a:t>
            </a:r>
          </a:p>
        </p:txBody>
      </p:sp>
      <p:pic>
        <p:nvPicPr>
          <p:cNvPr id="1028" name="Picture 4" descr="Screenshot that shows the Edit role setting - Attribute Definition Administrator page.">
            <a:extLst>
              <a:ext uri="{FF2B5EF4-FFF2-40B4-BE49-F238E27FC236}">
                <a16:creationId xmlns:a16="http://schemas.microsoft.com/office/drawing/2014/main" id="{3733BF4E-EDBF-1117-CBD7-948937CEF2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76145" y="1178004"/>
            <a:ext cx="5219700" cy="4501991"/>
          </a:xfrm>
          <a:prstGeom prst="rect">
            <a:avLst/>
          </a:prstGeom>
          <a:solidFill>
            <a:srgbClr val="FFFFFF"/>
          </a:solidFill>
        </p:spPr>
      </p:pic>
    </p:spTree>
    <p:extLst>
      <p:ext uri="{BB962C8B-B14F-4D97-AF65-F5344CB8AC3E}">
        <p14:creationId xmlns:p14="http://schemas.microsoft.com/office/powerpoint/2010/main" val="37875459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942BD0-4BC2-4AAC-8853-293DF6F1BB65}"/>
              </a:ext>
            </a:extLst>
          </p:cNvPr>
          <p:cNvSpPr txBox="1">
            <a:spLocks/>
          </p:cNvSpPr>
          <p:nvPr/>
        </p:nvSpPr>
        <p:spPr>
          <a:xfrm>
            <a:off x="2474874" y="5678054"/>
            <a:ext cx="7380836" cy="2359892"/>
          </a:xfrm>
          <a:prstGeom prst="rect">
            <a:avLst/>
          </a:prstGeom>
        </p:spPr>
        <p:txBody>
          <a:bodyPr vert="horz" wrap="square" lIns="146304" tIns="91440" rIns="146304" bIns="9144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3520" marR="0" lvl="0" indent="-223520" algn="ctr" defTabSz="914192"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100" normalizeH="0" baseline="0" noProof="0">
                <a:ln w="3175">
                  <a:noFill/>
                </a:ln>
                <a:gradFill>
                  <a:gsLst>
                    <a:gs pos="1250">
                      <a:srgbClr val="353535"/>
                    </a:gs>
                    <a:gs pos="100000">
                      <a:srgbClr val="353535"/>
                    </a:gs>
                  </a:gsLst>
                  <a:lin ang="5400000" scaled="0"/>
                </a:gradFill>
                <a:effectLst/>
                <a:uLnTx/>
                <a:uFillTx/>
                <a:latin typeface="Segoe UI Light"/>
                <a:ea typeface="+mn-ea"/>
                <a:cs typeface="Segoe UI" pitchFamily="34" charset="0"/>
              </a:rPr>
              <a:t>Protect and control privileged access to your organization</a:t>
            </a:r>
          </a:p>
        </p:txBody>
      </p:sp>
      <p:grpSp>
        <p:nvGrpSpPr>
          <p:cNvPr id="5" name="Group 4">
            <a:extLst>
              <a:ext uri="{FF2B5EF4-FFF2-40B4-BE49-F238E27FC236}">
                <a16:creationId xmlns:a16="http://schemas.microsoft.com/office/drawing/2014/main" id="{4DED461A-BA3C-4EFD-8C21-4E2C393BEAF8}"/>
              </a:ext>
            </a:extLst>
          </p:cNvPr>
          <p:cNvGrpSpPr/>
          <p:nvPr/>
        </p:nvGrpSpPr>
        <p:grpSpPr>
          <a:xfrm>
            <a:off x="339922" y="2302695"/>
            <a:ext cx="2644926" cy="2687832"/>
            <a:chOff x="339922" y="2302695"/>
            <a:chExt cx="2644926" cy="2687832"/>
          </a:xfrm>
        </p:grpSpPr>
        <p:grpSp>
          <p:nvGrpSpPr>
            <p:cNvPr id="27" name="Group 26">
              <a:extLst>
                <a:ext uri="{FF2B5EF4-FFF2-40B4-BE49-F238E27FC236}">
                  <a16:creationId xmlns:a16="http://schemas.microsoft.com/office/drawing/2014/main" id="{51E56573-629B-47E4-A456-5238B2119BDD}"/>
                </a:ext>
              </a:extLst>
            </p:cNvPr>
            <p:cNvGrpSpPr/>
            <p:nvPr/>
          </p:nvGrpSpPr>
          <p:grpSpPr>
            <a:xfrm>
              <a:off x="894435" y="2302695"/>
              <a:ext cx="1613535" cy="1616992"/>
              <a:chOff x="894435" y="2302695"/>
              <a:chExt cx="1613535" cy="1616992"/>
            </a:xfrm>
          </p:grpSpPr>
          <p:sp>
            <p:nvSpPr>
              <p:cNvPr id="30" name="object 60">
                <a:extLst>
                  <a:ext uri="{FF2B5EF4-FFF2-40B4-BE49-F238E27FC236}">
                    <a16:creationId xmlns:a16="http://schemas.microsoft.com/office/drawing/2014/main" id="{CBCDF0F4-10F5-4687-8930-CC131DD96A5C}"/>
                  </a:ext>
                </a:extLst>
              </p:cNvPr>
              <p:cNvSpPr/>
              <p:nvPr/>
            </p:nvSpPr>
            <p:spPr>
              <a:xfrm>
                <a:off x="894435" y="2302695"/>
                <a:ext cx="1613535" cy="1616992"/>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noFill/>
              <a:ln>
                <a:solidFill>
                  <a:schemeClr val="accent3"/>
                </a:solidFill>
                <a:prstDash val="dash"/>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23438" rtl="0" eaLnBrk="1" fontAlgn="auto" latinLnBrk="0" hangingPunct="1">
                  <a:lnSpc>
                    <a:spcPct val="100000"/>
                  </a:lnSpc>
                  <a:spcBef>
                    <a:spcPts val="0"/>
                  </a:spcBef>
                  <a:spcAft>
                    <a:spcPts val="0"/>
                  </a:spcAft>
                  <a:buClrTx/>
                  <a:buSzTx/>
                  <a:buFontTx/>
                  <a:buNone/>
                  <a:tabLst/>
                  <a:defRPr/>
                </a:pPr>
                <a:endParaRPr kumimoji="0" sz="1227"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60">
                <a:extLst>
                  <a:ext uri="{FF2B5EF4-FFF2-40B4-BE49-F238E27FC236}">
                    <a16:creationId xmlns:a16="http://schemas.microsoft.com/office/drawing/2014/main" id="{3EE92778-13EB-4EBD-893A-10BAC69BA6FD}"/>
                  </a:ext>
                </a:extLst>
              </p:cNvPr>
              <p:cNvSpPr/>
              <p:nvPr/>
            </p:nvSpPr>
            <p:spPr>
              <a:xfrm>
                <a:off x="1034582" y="2443013"/>
                <a:ext cx="1333500" cy="1336357"/>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solidFill>
                <a:schemeClr val="bg1">
                  <a:lumMod val="95000"/>
                </a:schemeClr>
              </a:solidFill>
              <a:ln>
                <a:no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23438" rtl="0" eaLnBrk="1" fontAlgn="auto" latinLnBrk="0" hangingPunct="1">
                  <a:lnSpc>
                    <a:spcPct val="100000"/>
                  </a:lnSpc>
                  <a:spcBef>
                    <a:spcPts val="0"/>
                  </a:spcBef>
                  <a:spcAft>
                    <a:spcPts val="0"/>
                  </a:spcAft>
                  <a:buClrTx/>
                  <a:buSzTx/>
                  <a:buFontTx/>
                  <a:buNone/>
                  <a:tabLst/>
                  <a:defRPr/>
                </a:pPr>
                <a:endParaRPr kumimoji="0" sz="1227" b="0" i="0" u="none" strike="noStrike" kern="1200" cap="none" spc="0" normalizeH="0" baseline="0" noProof="0">
                  <a:ln>
                    <a:noFill/>
                  </a:ln>
                  <a:solidFill>
                    <a:prstClr val="black"/>
                  </a:solidFill>
                  <a:effectLst/>
                  <a:uLnTx/>
                  <a:uFillTx/>
                  <a:latin typeface="Calibri"/>
                  <a:ea typeface="+mn-ea"/>
                  <a:cs typeface="+mn-cs"/>
                </a:endParaRPr>
              </a:p>
            </p:txBody>
          </p:sp>
        </p:grpSp>
        <p:sp>
          <p:nvSpPr>
            <p:cNvPr id="28" name="Rectangle 27">
              <a:extLst>
                <a:ext uri="{FF2B5EF4-FFF2-40B4-BE49-F238E27FC236}">
                  <a16:creationId xmlns:a16="http://schemas.microsoft.com/office/drawing/2014/main" id="{C2F6442F-3349-4AD4-8C51-9C1B61A1E215}"/>
                </a:ext>
              </a:extLst>
            </p:cNvPr>
            <p:cNvSpPr/>
            <p:nvPr/>
          </p:nvSpPr>
          <p:spPr bwMode="auto">
            <a:xfrm>
              <a:off x="339922" y="4076257"/>
              <a:ext cx="2644926" cy="91427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7" tIns="46630" rIns="91427"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23520" marR="0" lvl="0" indent="-22352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353535"/>
                  </a:solidFill>
                  <a:effectLst/>
                  <a:uLnTx/>
                  <a:uFillTx/>
                  <a:latin typeface="Segoe UI Semilight"/>
                  <a:ea typeface="+mn-ea"/>
                  <a:cs typeface="+mn-cs"/>
                </a:rPr>
                <a:t>Just in Time</a:t>
              </a:r>
            </a:p>
            <a:p>
              <a:pPr marL="223520" marR="0" lvl="0" indent="-22352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353535"/>
                  </a:solidFill>
                  <a:effectLst/>
                  <a:uLnTx/>
                  <a:uFillTx/>
                  <a:latin typeface="Segoe UI Semilight"/>
                  <a:ea typeface="+mn-ea"/>
                  <a:cs typeface="+mn-cs"/>
                </a:rPr>
                <a:t>Access</a:t>
              </a:r>
              <a:endParaRPr kumimoji="0" lang="en-US" sz="2000" b="0" i="0" u="none" strike="noStrike" kern="1200" cap="none" spc="0" normalizeH="0" baseline="0" noProof="0">
                <a:ln>
                  <a:noFill/>
                </a:ln>
                <a:solidFill>
                  <a:srgbClr val="353535"/>
                </a:solidFill>
                <a:effectLst/>
                <a:uLnTx/>
                <a:uFillTx/>
                <a:latin typeface="Segoe UI Semilight"/>
                <a:ea typeface="+mn-ea"/>
                <a:cs typeface="Segoe UI Light"/>
              </a:endParaRPr>
            </a:p>
          </p:txBody>
        </p:sp>
        <p:pic>
          <p:nvPicPr>
            <p:cNvPr id="29" name="Graphic 5">
              <a:extLst>
                <a:ext uri="{FF2B5EF4-FFF2-40B4-BE49-F238E27FC236}">
                  <a16:creationId xmlns:a16="http://schemas.microsoft.com/office/drawing/2014/main" id="{E2050B0D-AA37-4111-920B-E1479A29F2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94400" y="2776498"/>
              <a:ext cx="613604" cy="669386"/>
            </a:xfrm>
            <a:prstGeom prst="rect">
              <a:avLst/>
            </a:prstGeom>
          </p:spPr>
        </p:pic>
      </p:grpSp>
      <p:grpSp>
        <p:nvGrpSpPr>
          <p:cNvPr id="6" name="Group 5">
            <a:extLst>
              <a:ext uri="{FF2B5EF4-FFF2-40B4-BE49-F238E27FC236}">
                <a16:creationId xmlns:a16="http://schemas.microsoft.com/office/drawing/2014/main" id="{F147D101-24AE-4A70-9701-13F54D434773}"/>
              </a:ext>
            </a:extLst>
          </p:cNvPr>
          <p:cNvGrpSpPr/>
          <p:nvPr/>
        </p:nvGrpSpPr>
        <p:grpSpPr>
          <a:xfrm>
            <a:off x="9276168" y="2289334"/>
            <a:ext cx="2265359" cy="2701193"/>
            <a:chOff x="9276168" y="2289334"/>
            <a:chExt cx="2265359" cy="2701193"/>
          </a:xfrm>
        </p:grpSpPr>
        <p:grpSp>
          <p:nvGrpSpPr>
            <p:cNvPr id="22" name="Group 21">
              <a:extLst>
                <a:ext uri="{FF2B5EF4-FFF2-40B4-BE49-F238E27FC236}">
                  <a16:creationId xmlns:a16="http://schemas.microsoft.com/office/drawing/2014/main" id="{36091C5F-C4C1-4EE4-B7E4-960347C1FCCE}"/>
                </a:ext>
              </a:extLst>
            </p:cNvPr>
            <p:cNvGrpSpPr/>
            <p:nvPr/>
          </p:nvGrpSpPr>
          <p:grpSpPr>
            <a:xfrm>
              <a:off x="9597757" y="2289334"/>
              <a:ext cx="1613535" cy="1616992"/>
              <a:chOff x="9597757" y="2289334"/>
              <a:chExt cx="1613535" cy="1616992"/>
            </a:xfrm>
          </p:grpSpPr>
          <p:sp>
            <p:nvSpPr>
              <p:cNvPr id="25" name="object 60">
                <a:extLst>
                  <a:ext uri="{FF2B5EF4-FFF2-40B4-BE49-F238E27FC236}">
                    <a16:creationId xmlns:a16="http://schemas.microsoft.com/office/drawing/2014/main" id="{DD503A1A-BD2E-45C8-92AB-79AFB5D0418C}"/>
                  </a:ext>
                </a:extLst>
              </p:cNvPr>
              <p:cNvSpPr/>
              <p:nvPr/>
            </p:nvSpPr>
            <p:spPr>
              <a:xfrm>
                <a:off x="9597757" y="2289334"/>
                <a:ext cx="1613535" cy="1616992"/>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noFill/>
              <a:ln>
                <a:solidFill>
                  <a:schemeClr val="accent3"/>
                </a:solidFill>
                <a:prstDash val="dash"/>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23438" rtl="0" eaLnBrk="1" fontAlgn="auto" latinLnBrk="0" hangingPunct="1">
                  <a:lnSpc>
                    <a:spcPct val="100000"/>
                  </a:lnSpc>
                  <a:spcBef>
                    <a:spcPts val="0"/>
                  </a:spcBef>
                  <a:spcAft>
                    <a:spcPts val="0"/>
                  </a:spcAft>
                  <a:buClrTx/>
                  <a:buSzTx/>
                  <a:buFontTx/>
                  <a:buNone/>
                  <a:tabLst/>
                  <a:defRPr/>
                </a:pPr>
                <a:endParaRPr kumimoji="0" sz="1227"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60">
                <a:extLst>
                  <a:ext uri="{FF2B5EF4-FFF2-40B4-BE49-F238E27FC236}">
                    <a16:creationId xmlns:a16="http://schemas.microsoft.com/office/drawing/2014/main" id="{0035670A-EB81-4B89-A307-0050D7C6CA6F}"/>
                  </a:ext>
                </a:extLst>
              </p:cNvPr>
              <p:cNvSpPr/>
              <p:nvPr/>
            </p:nvSpPr>
            <p:spPr>
              <a:xfrm>
                <a:off x="9737904" y="2429652"/>
                <a:ext cx="1333500" cy="1336357"/>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solidFill>
                <a:schemeClr val="bg1">
                  <a:lumMod val="95000"/>
                </a:schemeClr>
              </a:solidFill>
              <a:ln>
                <a:no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23438" rtl="0" eaLnBrk="1" fontAlgn="auto" latinLnBrk="0" hangingPunct="1">
                  <a:lnSpc>
                    <a:spcPct val="100000"/>
                  </a:lnSpc>
                  <a:spcBef>
                    <a:spcPts val="0"/>
                  </a:spcBef>
                  <a:spcAft>
                    <a:spcPts val="0"/>
                  </a:spcAft>
                  <a:buClrTx/>
                  <a:buSzTx/>
                  <a:buFontTx/>
                  <a:buNone/>
                  <a:tabLst/>
                  <a:defRPr/>
                </a:pPr>
                <a:endParaRPr kumimoji="0" sz="1227" b="0" i="0" u="none" strike="noStrike" kern="1200" cap="none" spc="0" normalizeH="0" baseline="0" noProof="0">
                  <a:ln>
                    <a:noFill/>
                  </a:ln>
                  <a:solidFill>
                    <a:prstClr val="black"/>
                  </a:solidFill>
                  <a:effectLst/>
                  <a:uLnTx/>
                  <a:uFillTx/>
                  <a:latin typeface="Calibri"/>
                  <a:ea typeface="+mn-ea"/>
                  <a:cs typeface="+mn-cs"/>
                </a:endParaRPr>
              </a:p>
            </p:txBody>
          </p:sp>
        </p:grpSp>
        <p:sp>
          <p:nvSpPr>
            <p:cNvPr id="23" name="Rectangle 22">
              <a:extLst>
                <a:ext uri="{FF2B5EF4-FFF2-40B4-BE49-F238E27FC236}">
                  <a16:creationId xmlns:a16="http://schemas.microsoft.com/office/drawing/2014/main" id="{B522DBE3-35CE-4D43-87F1-08E0E6061862}"/>
                </a:ext>
              </a:extLst>
            </p:cNvPr>
            <p:cNvSpPr/>
            <p:nvPr/>
          </p:nvSpPr>
          <p:spPr bwMode="auto">
            <a:xfrm>
              <a:off x="9276168" y="4076257"/>
              <a:ext cx="2265359" cy="91427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7" tIns="46630" rIns="91427"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23520" marR="0" lvl="0" indent="-22352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353535"/>
                  </a:solidFill>
                  <a:effectLst/>
                  <a:uLnTx/>
                  <a:uFillTx/>
                  <a:latin typeface="Segoe UI Semilight"/>
                  <a:ea typeface="+mn-ea"/>
                  <a:cs typeface="+mn-cs"/>
                </a:rPr>
                <a:t>Audit-ready</a:t>
              </a:r>
              <a:endParaRPr kumimoji="0" lang="en-US" sz="2000" b="0" i="0" u="none" strike="noStrike" kern="1200" cap="none" spc="0" normalizeH="0" baseline="0" noProof="0">
                <a:ln>
                  <a:noFill/>
                </a:ln>
                <a:solidFill>
                  <a:srgbClr val="353535"/>
                </a:solidFill>
                <a:effectLst/>
                <a:uLnTx/>
                <a:uFillTx/>
                <a:latin typeface="Segoe UI Semilight"/>
                <a:ea typeface="+mn-ea"/>
                <a:cs typeface="Segoe UI Light"/>
              </a:endParaRPr>
            </a:p>
          </p:txBody>
        </p:sp>
        <p:pic>
          <p:nvPicPr>
            <p:cNvPr id="24" name="Graphic 11">
              <a:extLst>
                <a:ext uri="{FF2B5EF4-FFF2-40B4-BE49-F238E27FC236}">
                  <a16:creationId xmlns:a16="http://schemas.microsoft.com/office/drawing/2014/main" id="{3117C393-CE34-47DD-9B71-9509150C38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08132" y="2865157"/>
              <a:ext cx="801430" cy="465346"/>
            </a:xfrm>
            <a:prstGeom prst="rect">
              <a:avLst/>
            </a:prstGeom>
          </p:spPr>
        </p:pic>
      </p:grpSp>
      <p:grpSp>
        <p:nvGrpSpPr>
          <p:cNvPr id="7" name="Group 6">
            <a:extLst>
              <a:ext uri="{FF2B5EF4-FFF2-40B4-BE49-F238E27FC236}">
                <a16:creationId xmlns:a16="http://schemas.microsoft.com/office/drawing/2014/main" id="{6E243C8F-20F6-4E4A-9CC0-E5953543312B}"/>
              </a:ext>
            </a:extLst>
          </p:cNvPr>
          <p:cNvGrpSpPr/>
          <p:nvPr/>
        </p:nvGrpSpPr>
        <p:grpSpPr>
          <a:xfrm>
            <a:off x="3466697" y="2302695"/>
            <a:ext cx="2265359" cy="2687832"/>
            <a:chOff x="3466697" y="2302695"/>
            <a:chExt cx="2265359" cy="2687832"/>
          </a:xfrm>
        </p:grpSpPr>
        <p:sp>
          <p:nvSpPr>
            <p:cNvPr id="18" name="object 60">
              <a:extLst>
                <a:ext uri="{FF2B5EF4-FFF2-40B4-BE49-F238E27FC236}">
                  <a16:creationId xmlns:a16="http://schemas.microsoft.com/office/drawing/2014/main" id="{097F6A33-FF73-4954-8FAC-B508556D8BE0}"/>
                </a:ext>
              </a:extLst>
            </p:cNvPr>
            <p:cNvSpPr/>
            <p:nvPr/>
          </p:nvSpPr>
          <p:spPr>
            <a:xfrm>
              <a:off x="3799173" y="2302695"/>
              <a:ext cx="1613535" cy="1616992"/>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noFill/>
            <a:ln>
              <a:solidFill>
                <a:schemeClr val="accent3"/>
              </a:solidFill>
              <a:prstDash val="dash"/>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23438" rtl="0" eaLnBrk="1" fontAlgn="auto" latinLnBrk="0" hangingPunct="1">
                <a:lnSpc>
                  <a:spcPct val="100000"/>
                </a:lnSpc>
                <a:spcBef>
                  <a:spcPts val="0"/>
                </a:spcBef>
                <a:spcAft>
                  <a:spcPts val="0"/>
                </a:spcAft>
                <a:buClrTx/>
                <a:buSzTx/>
                <a:buFontTx/>
                <a:buNone/>
                <a:tabLst/>
                <a:defRPr/>
              </a:pPr>
              <a:endParaRPr kumimoji="0" sz="1227"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60">
              <a:extLst>
                <a:ext uri="{FF2B5EF4-FFF2-40B4-BE49-F238E27FC236}">
                  <a16:creationId xmlns:a16="http://schemas.microsoft.com/office/drawing/2014/main" id="{F7AC93DC-B2C3-4B31-8BDF-A31609838D14}"/>
                </a:ext>
              </a:extLst>
            </p:cNvPr>
            <p:cNvSpPr/>
            <p:nvPr/>
          </p:nvSpPr>
          <p:spPr>
            <a:xfrm>
              <a:off x="3946002" y="2449840"/>
              <a:ext cx="1319875" cy="1322702"/>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solidFill>
              <a:schemeClr val="bg1">
                <a:lumMod val="95000"/>
              </a:schemeClr>
            </a:solidFill>
            <a:ln>
              <a:no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23438" rtl="0" eaLnBrk="1" fontAlgn="auto" latinLnBrk="0" hangingPunct="1">
                <a:lnSpc>
                  <a:spcPct val="100000"/>
                </a:lnSpc>
                <a:spcBef>
                  <a:spcPts val="0"/>
                </a:spcBef>
                <a:spcAft>
                  <a:spcPts val="0"/>
                </a:spcAft>
                <a:buClrTx/>
                <a:buSzTx/>
                <a:buFontTx/>
                <a:buNone/>
                <a:tabLst/>
                <a:defRPr/>
              </a:pPr>
              <a:endParaRPr kumimoji="0" sz="1227" b="0" i="0" u="none" strike="noStrike" kern="1200" cap="none" spc="0" normalizeH="0" baseline="0" noProof="0">
                <a:ln>
                  <a:noFill/>
                </a:ln>
                <a:solidFill>
                  <a:prstClr val="black"/>
                </a:solidFill>
                <a:effectLst/>
                <a:uLnTx/>
                <a:uFillTx/>
                <a:latin typeface="Calibri"/>
                <a:ea typeface="+mn-ea"/>
                <a:cs typeface="+mn-cs"/>
              </a:endParaRPr>
            </a:p>
          </p:txBody>
        </p:sp>
        <p:sp>
          <p:nvSpPr>
            <p:cNvPr id="20" name="Rectangle 19">
              <a:extLst>
                <a:ext uri="{FF2B5EF4-FFF2-40B4-BE49-F238E27FC236}">
                  <a16:creationId xmlns:a16="http://schemas.microsoft.com/office/drawing/2014/main" id="{99D85A20-4823-44AC-B8A8-15F84BBFAA3F}"/>
                </a:ext>
              </a:extLst>
            </p:cNvPr>
            <p:cNvSpPr/>
            <p:nvPr/>
          </p:nvSpPr>
          <p:spPr bwMode="auto">
            <a:xfrm>
              <a:off x="3466697" y="4076257"/>
              <a:ext cx="2265359" cy="91427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7" tIns="46630" rIns="91427"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23520" marR="0" lvl="0" indent="-22352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353535"/>
                  </a:solidFill>
                  <a:effectLst/>
                  <a:uLnTx/>
                  <a:uFillTx/>
                  <a:latin typeface="Segoe UI Semilight"/>
                  <a:ea typeface="+mn-ea"/>
                  <a:cs typeface="+mn-cs"/>
                </a:rPr>
                <a:t>Just Enough</a:t>
              </a:r>
            </a:p>
            <a:p>
              <a:pPr marL="223520" marR="0" lvl="0" indent="-22352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353535"/>
                  </a:solidFill>
                  <a:effectLst/>
                  <a:uLnTx/>
                  <a:uFillTx/>
                  <a:latin typeface="Segoe UI Semilight"/>
                  <a:ea typeface="+mn-ea"/>
                  <a:cs typeface="+mn-cs"/>
                </a:rPr>
                <a:t>Access</a:t>
              </a:r>
              <a:endParaRPr kumimoji="0" lang="en-US" sz="2000" b="0" i="0" u="none" strike="noStrike" kern="1200" cap="none" spc="0" normalizeH="0" baseline="0" noProof="0">
                <a:ln>
                  <a:noFill/>
                </a:ln>
                <a:solidFill>
                  <a:srgbClr val="353535"/>
                </a:solidFill>
                <a:effectLst/>
                <a:uLnTx/>
                <a:uFillTx/>
                <a:latin typeface="Segoe UI Semilight"/>
                <a:ea typeface="+mn-ea"/>
                <a:cs typeface="Segoe UI Light"/>
              </a:endParaRPr>
            </a:p>
          </p:txBody>
        </p:sp>
        <p:pic>
          <p:nvPicPr>
            <p:cNvPr id="21" name="Graphic 18">
              <a:extLst>
                <a:ext uri="{FF2B5EF4-FFF2-40B4-BE49-F238E27FC236}">
                  <a16:creationId xmlns:a16="http://schemas.microsoft.com/office/drawing/2014/main" id="{A005D08D-85D0-4235-972C-118BB26AA9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1312" y="2847745"/>
              <a:ext cx="745196" cy="564543"/>
            </a:xfrm>
            <a:prstGeom prst="rect">
              <a:avLst/>
            </a:prstGeom>
          </p:spPr>
        </p:pic>
      </p:grpSp>
      <p:grpSp>
        <p:nvGrpSpPr>
          <p:cNvPr id="8" name="Group 7">
            <a:extLst>
              <a:ext uri="{FF2B5EF4-FFF2-40B4-BE49-F238E27FC236}">
                <a16:creationId xmlns:a16="http://schemas.microsoft.com/office/drawing/2014/main" id="{80B18A8C-8431-4403-89E5-43E293812E96}"/>
              </a:ext>
            </a:extLst>
          </p:cNvPr>
          <p:cNvGrpSpPr/>
          <p:nvPr/>
        </p:nvGrpSpPr>
        <p:grpSpPr>
          <a:xfrm>
            <a:off x="6344605" y="2302695"/>
            <a:ext cx="2644926" cy="2687832"/>
            <a:chOff x="6344605" y="2302695"/>
            <a:chExt cx="2644926" cy="2687832"/>
          </a:xfrm>
        </p:grpSpPr>
        <p:grpSp>
          <p:nvGrpSpPr>
            <p:cNvPr id="10" name="Group 9">
              <a:extLst>
                <a:ext uri="{FF2B5EF4-FFF2-40B4-BE49-F238E27FC236}">
                  <a16:creationId xmlns:a16="http://schemas.microsoft.com/office/drawing/2014/main" id="{17558567-D1FC-45B9-B1EE-D0717DB93D7E}"/>
                </a:ext>
              </a:extLst>
            </p:cNvPr>
            <p:cNvGrpSpPr/>
            <p:nvPr/>
          </p:nvGrpSpPr>
          <p:grpSpPr>
            <a:xfrm>
              <a:off x="6860301" y="2302695"/>
              <a:ext cx="1613535" cy="1616992"/>
              <a:chOff x="6860301" y="2302695"/>
              <a:chExt cx="1613535" cy="1616992"/>
            </a:xfrm>
          </p:grpSpPr>
          <p:sp>
            <p:nvSpPr>
              <p:cNvPr id="16" name="object 60">
                <a:extLst>
                  <a:ext uri="{FF2B5EF4-FFF2-40B4-BE49-F238E27FC236}">
                    <a16:creationId xmlns:a16="http://schemas.microsoft.com/office/drawing/2014/main" id="{AD4A019D-A2B9-476D-81C0-3D699046BC0A}"/>
                  </a:ext>
                </a:extLst>
              </p:cNvPr>
              <p:cNvSpPr/>
              <p:nvPr/>
            </p:nvSpPr>
            <p:spPr>
              <a:xfrm>
                <a:off x="6860301" y="2302695"/>
                <a:ext cx="1613535" cy="1616992"/>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noFill/>
              <a:ln>
                <a:solidFill>
                  <a:schemeClr val="accent3"/>
                </a:solidFill>
                <a:prstDash val="dash"/>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23438" rtl="0" eaLnBrk="1" fontAlgn="auto" latinLnBrk="0" hangingPunct="1">
                  <a:lnSpc>
                    <a:spcPct val="100000"/>
                  </a:lnSpc>
                  <a:spcBef>
                    <a:spcPts val="0"/>
                  </a:spcBef>
                  <a:spcAft>
                    <a:spcPts val="0"/>
                  </a:spcAft>
                  <a:buClrTx/>
                  <a:buSzTx/>
                  <a:buFontTx/>
                  <a:buNone/>
                  <a:tabLst/>
                  <a:defRPr/>
                </a:pPr>
                <a:endParaRPr kumimoji="0" sz="1227"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60">
                <a:extLst>
                  <a:ext uri="{FF2B5EF4-FFF2-40B4-BE49-F238E27FC236}">
                    <a16:creationId xmlns:a16="http://schemas.microsoft.com/office/drawing/2014/main" id="{A4B1EBF4-4DBD-4E72-8353-580C144ADF2F}"/>
                  </a:ext>
                </a:extLst>
              </p:cNvPr>
              <p:cNvSpPr/>
              <p:nvPr/>
            </p:nvSpPr>
            <p:spPr>
              <a:xfrm>
                <a:off x="7000448" y="2443013"/>
                <a:ext cx="1333500" cy="1336357"/>
              </a:xfrm>
              <a:custGeom>
                <a:avLst/>
                <a:gdLst/>
                <a:ahLst/>
                <a:cxnLst/>
                <a:rect l="l" t="t" r="r" b="b"/>
                <a:pathLst>
                  <a:path w="1778000" h="1781810">
                    <a:moveTo>
                      <a:pt x="889000" y="0"/>
                    </a:moveTo>
                    <a:lnTo>
                      <a:pt x="816088" y="2953"/>
                    </a:lnTo>
                    <a:lnTo>
                      <a:pt x="744799" y="11659"/>
                    </a:lnTo>
                    <a:lnTo>
                      <a:pt x="675362" y="25890"/>
                    </a:lnTo>
                    <a:lnTo>
                      <a:pt x="608006" y="45415"/>
                    </a:lnTo>
                    <a:lnTo>
                      <a:pt x="542960" y="70006"/>
                    </a:lnTo>
                    <a:lnTo>
                      <a:pt x="480452" y="99433"/>
                    </a:lnTo>
                    <a:lnTo>
                      <a:pt x="420712" y="133468"/>
                    </a:lnTo>
                    <a:lnTo>
                      <a:pt x="363967" y="171879"/>
                    </a:lnTo>
                    <a:lnTo>
                      <a:pt x="310447" y="214440"/>
                    </a:lnTo>
                    <a:lnTo>
                      <a:pt x="260381" y="260919"/>
                    </a:lnTo>
                    <a:lnTo>
                      <a:pt x="213997" y="311089"/>
                    </a:lnTo>
                    <a:lnTo>
                      <a:pt x="171525" y="364719"/>
                    </a:lnTo>
                    <a:lnTo>
                      <a:pt x="133192" y="421580"/>
                    </a:lnTo>
                    <a:lnTo>
                      <a:pt x="99228" y="481444"/>
                    </a:lnTo>
                    <a:lnTo>
                      <a:pt x="69861" y="544080"/>
                    </a:lnTo>
                    <a:lnTo>
                      <a:pt x="45321" y="609260"/>
                    </a:lnTo>
                    <a:lnTo>
                      <a:pt x="25836" y="676754"/>
                    </a:lnTo>
                    <a:lnTo>
                      <a:pt x="11635" y="746333"/>
                    </a:lnTo>
                    <a:lnTo>
                      <a:pt x="2947" y="817767"/>
                    </a:lnTo>
                    <a:lnTo>
                      <a:pt x="0" y="890828"/>
                    </a:lnTo>
                    <a:lnTo>
                      <a:pt x="2947" y="963888"/>
                    </a:lnTo>
                    <a:lnTo>
                      <a:pt x="11635" y="1035321"/>
                    </a:lnTo>
                    <a:lnTo>
                      <a:pt x="25836" y="1104899"/>
                    </a:lnTo>
                    <a:lnTo>
                      <a:pt x="45321" y="1172392"/>
                    </a:lnTo>
                    <a:lnTo>
                      <a:pt x="69861" y="1237571"/>
                    </a:lnTo>
                    <a:lnTo>
                      <a:pt x="99228" y="1300207"/>
                    </a:lnTo>
                    <a:lnTo>
                      <a:pt x="133192" y="1360071"/>
                    </a:lnTo>
                    <a:lnTo>
                      <a:pt x="171525" y="1416932"/>
                    </a:lnTo>
                    <a:lnTo>
                      <a:pt x="213997" y="1470563"/>
                    </a:lnTo>
                    <a:lnTo>
                      <a:pt x="260381" y="1520732"/>
                    </a:lnTo>
                    <a:lnTo>
                      <a:pt x="310447" y="1567212"/>
                    </a:lnTo>
                    <a:lnTo>
                      <a:pt x="363967" y="1609773"/>
                    </a:lnTo>
                    <a:lnTo>
                      <a:pt x="420712" y="1648186"/>
                    </a:lnTo>
                    <a:lnTo>
                      <a:pt x="480452" y="1682221"/>
                    </a:lnTo>
                    <a:lnTo>
                      <a:pt x="542960" y="1711649"/>
                    </a:lnTo>
                    <a:lnTo>
                      <a:pt x="608006" y="1736240"/>
                    </a:lnTo>
                    <a:lnTo>
                      <a:pt x="675362" y="1755766"/>
                    </a:lnTo>
                    <a:lnTo>
                      <a:pt x="744799" y="1769997"/>
                    </a:lnTo>
                    <a:lnTo>
                      <a:pt x="816088" y="1778704"/>
                    </a:lnTo>
                    <a:lnTo>
                      <a:pt x="889000" y="1781657"/>
                    </a:lnTo>
                    <a:lnTo>
                      <a:pt x="961911" y="1778704"/>
                    </a:lnTo>
                    <a:lnTo>
                      <a:pt x="1033200" y="1769997"/>
                    </a:lnTo>
                    <a:lnTo>
                      <a:pt x="1102637" y="1755766"/>
                    </a:lnTo>
                    <a:lnTo>
                      <a:pt x="1169993" y="1736240"/>
                    </a:lnTo>
                    <a:lnTo>
                      <a:pt x="1235039" y="1711649"/>
                    </a:lnTo>
                    <a:lnTo>
                      <a:pt x="1297547" y="1682221"/>
                    </a:lnTo>
                    <a:lnTo>
                      <a:pt x="1357287" y="1648186"/>
                    </a:lnTo>
                    <a:lnTo>
                      <a:pt x="1414032" y="1609773"/>
                    </a:lnTo>
                    <a:lnTo>
                      <a:pt x="1467552" y="1567212"/>
                    </a:lnTo>
                    <a:lnTo>
                      <a:pt x="1517618" y="1520732"/>
                    </a:lnTo>
                    <a:lnTo>
                      <a:pt x="1564002" y="1470563"/>
                    </a:lnTo>
                    <a:lnTo>
                      <a:pt x="1606474" y="1416932"/>
                    </a:lnTo>
                    <a:lnTo>
                      <a:pt x="1644807" y="1360071"/>
                    </a:lnTo>
                    <a:lnTo>
                      <a:pt x="1678771" y="1300207"/>
                    </a:lnTo>
                    <a:lnTo>
                      <a:pt x="1708138" y="1237571"/>
                    </a:lnTo>
                    <a:lnTo>
                      <a:pt x="1732678" y="1172392"/>
                    </a:lnTo>
                    <a:lnTo>
                      <a:pt x="1752163" y="1104899"/>
                    </a:lnTo>
                    <a:lnTo>
                      <a:pt x="1766364" y="1035321"/>
                    </a:lnTo>
                    <a:lnTo>
                      <a:pt x="1775052" y="963888"/>
                    </a:lnTo>
                    <a:lnTo>
                      <a:pt x="1778000" y="890828"/>
                    </a:lnTo>
                    <a:lnTo>
                      <a:pt x="1775052" y="817767"/>
                    </a:lnTo>
                    <a:lnTo>
                      <a:pt x="1766364" y="746333"/>
                    </a:lnTo>
                    <a:lnTo>
                      <a:pt x="1752163" y="676754"/>
                    </a:lnTo>
                    <a:lnTo>
                      <a:pt x="1732678" y="609260"/>
                    </a:lnTo>
                    <a:lnTo>
                      <a:pt x="1708138" y="544080"/>
                    </a:lnTo>
                    <a:lnTo>
                      <a:pt x="1678771" y="481444"/>
                    </a:lnTo>
                    <a:lnTo>
                      <a:pt x="1644807" y="421580"/>
                    </a:lnTo>
                    <a:lnTo>
                      <a:pt x="1606474" y="364719"/>
                    </a:lnTo>
                    <a:lnTo>
                      <a:pt x="1564002" y="311089"/>
                    </a:lnTo>
                    <a:lnTo>
                      <a:pt x="1517618" y="260919"/>
                    </a:lnTo>
                    <a:lnTo>
                      <a:pt x="1467552" y="214440"/>
                    </a:lnTo>
                    <a:lnTo>
                      <a:pt x="1414032" y="171879"/>
                    </a:lnTo>
                    <a:lnTo>
                      <a:pt x="1357287" y="133468"/>
                    </a:lnTo>
                    <a:lnTo>
                      <a:pt x="1297547" y="99433"/>
                    </a:lnTo>
                    <a:lnTo>
                      <a:pt x="1235039" y="70006"/>
                    </a:lnTo>
                    <a:lnTo>
                      <a:pt x="1169993" y="45415"/>
                    </a:lnTo>
                    <a:lnTo>
                      <a:pt x="1102637" y="25890"/>
                    </a:lnTo>
                    <a:lnTo>
                      <a:pt x="1033200" y="11659"/>
                    </a:lnTo>
                    <a:lnTo>
                      <a:pt x="961911" y="2953"/>
                    </a:lnTo>
                    <a:lnTo>
                      <a:pt x="889000" y="0"/>
                    </a:lnTo>
                    <a:close/>
                  </a:path>
                </a:pathLst>
              </a:custGeom>
              <a:solidFill>
                <a:schemeClr val="bg1">
                  <a:lumMod val="95000"/>
                </a:schemeClr>
              </a:solidFill>
              <a:ln>
                <a:no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23438" rtl="0" eaLnBrk="1" fontAlgn="auto" latinLnBrk="0" hangingPunct="1">
                  <a:lnSpc>
                    <a:spcPct val="100000"/>
                  </a:lnSpc>
                  <a:spcBef>
                    <a:spcPts val="0"/>
                  </a:spcBef>
                  <a:spcAft>
                    <a:spcPts val="0"/>
                  </a:spcAft>
                  <a:buClrTx/>
                  <a:buSzTx/>
                  <a:buFontTx/>
                  <a:buNone/>
                  <a:tabLst/>
                  <a:defRPr/>
                </a:pPr>
                <a:endParaRPr kumimoji="0" sz="1227" b="0" i="0" u="none" strike="noStrike" kern="1200" cap="none" spc="0" normalizeH="0" baseline="0" noProof="0">
                  <a:ln>
                    <a:noFill/>
                  </a:ln>
                  <a:solidFill>
                    <a:prstClr val="black"/>
                  </a:solidFill>
                  <a:effectLst/>
                  <a:uLnTx/>
                  <a:uFillTx/>
                  <a:latin typeface="Calibri"/>
                  <a:ea typeface="+mn-ea"/>
                  <a:cs typeface="+mn-cs"/>
                </a:endParaRPr>
              </a:p>
            </p:txBody>
          </p:sp>
        </p:grpSp>
        <p:sp>
          <p:nvSpPr>
            <p:cNvPr id="11" name="Rectangle: Top Corners Rounded 10">
              <a:extLst>
                <a:ext uri="{FF2B5EF4-FFF2-40B4-BE49-F238E27FC236}">
                  <a16:creationId xmlns:a16="http://schemas.microsoft.com/office/drawing/2014/main" id="{43250E4C-D541-4FDC-908B-9BFB0AA23FA1}"/>
                </a:ext>
              </a:extLst>
            </p:cNvPr>
            <p:cNvSpPr/>
            <p:nvPr/>
          </p:nvSpPr>
          <p:spPr bwMode="auto">
            <a:xfrm>
              <a:off x="7339918" y="2944831"/>
              <a:ext cx="664463" cy="414662"/>
            </a:xfrm>
            <a:prstGeom prst="round2SameRect">
              <a:avLst/>
            </a:prstGeom>
            <a:solidFill>
              <a:schemeClr val="bg1">
                <a:lumMod val="95000"/>
              </a:schemeClr>
            </a:solid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pic>
          <p:nvPicPr>
            <p:cNvPr id="12" name="Graphic 22">
              <a:extLst>
                <a:ext uri="{FF2B5EF4-FFF2-40B4-BE49-F238E27FC236}">
                  <a16:creationId xmlns:a16="http://schemas.microsoft.com/office/drawing/2014/main" id="{73E34056-B5AE-418F-843C-E781B29C326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26263" y="3051401"/>
              <a:ext cx="289807" cy="212915"/>
            </a:xfrm>
            <a:prstGeom prst="rect">
              <a:avLst/>
            </a:prstGeom>
          </p:spPr>
        </p:pic>
        <p:sp>
          <p:nvSpPr>
            <p:cNvPr id="13" name="Oval 12">
              <a:extLst>
                <a:ext uri="{FF2B5EF4-FFF2-40B4-BE49-F238E27FC236}">
                  <a16:creationId xmlns:a16="http://schemas.microsoft.com/office/drawing/2014/main" id="{E5DA155F-FF6D-492E-8FFE-4ECC91F03824}"/>
                </a:ext>
              </a:extLst>
            </p:cNvPr>
            <p:cNvSpPr/>
            <p:nvPr/>
          </p:nvSpPr>
          <p:spPr>
            <a:xfrm>
              <a:off x="7283421" y="2826851"/>
              <a:ext cx="314237" cy="314237"/>
            </a:xfrm>
            <a:prstGeom prst="ellipse">
              <a:avLst/>
            </a:prstGeom>
            <a:solidFill>
              <a:schemeClr val="bg1">
                <a:lumMod val="95000"/>
              </a:schemeClr>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Semilight"/>
                <a:ea typeface="+mn-ea"/>
                <a:cs typeface="+mn-cs"/>
              </a:endParaRPr>
            </a:p>
          </p:txBody>
        </p:sp>
        <p:pic>
          <p:nvPicPr>
            <p:cNvPr id="14" name="Graphic 24">
              <a:extLst>
                <a:ext uri="{FF2B5EF4-FFF2-40B4-BE49-F238E27FC236}">
                  <a16:creationId xmlns:a16="http://schemas.microsoft.com/office/drawing/2014/main" id="{3E96AF32-9631-496F-9AD5-BED1AFBA4EC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43116" y="2886927"/>
              <a:ext cx="194844" cy="187777"/>
            </a:xfrm>
            <a:prstGeom prst="rect">
              <a:avLst/>
            </a:prstGeom>
          </p:spPr>
        </p:pic>
        <p:sp>
          <p:nvSpPr>
            <p:cNvPr id="15" name="Rectangle 14">
              <a:extLst>
                <a:ext uri="{FF2B5EF4-FFF2-40B4-BE49-F238E27FC236}">
                  <a16:creationId xmlns:a16="http://schemas.microsoft.com/office/drawing/2014/main" id="{55E27523-DCEF-4121-9A53-308A37BAF299}"/>
                </a:ext>
              </a:extLst>
            </p:cNvPr>
            <p:cNvSpPr/>
            <p:nvPr/>
          </p:nvSpPr>
          <p:spPr bwMode="auto">
            <a:xfrm>
              <a:off x="6344605" y="4076257"/>
              <a:ext cx="2644926" cy="914270"/>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27" tIns="46630" rIns="91427" bIns="46630" numCol="1" rtlCol="0" anchor="ctr" anchorCtr="0" compatLnSpc="1">
              <a:prstTxWarp prst="textNoShape">
                <a:avLst/>
              </a:prstTxWarp>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23520" marR="0" lvl="0" indent="-22352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353535"/>
                  </a:solidFill>
                  <a:effectLst/>
                  <a:uLnTx/>
                  <a:uFillTx/>
                  <a:latin typeface="Segoe UI Semilight"/>
                  <a:ea typeface="+mn-ea"/>
                  <a:cs typeface="+mn-cs"/>
                </a:rPr>
                <a:t>Privileged Admin</a:t>
              </a:r>
            </a:p>
            <a:p>
              <a:pPr marL="223520" marR="0" lvl="0" indent="-22352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353535"/>
                  </a:solidFill>
                  <a:effectLst/>
                  <a:uLnTx/>
                  <a:uFillTx/>
                  <a:latin typeface="Segoe UI Semilight"/>
                  <a:ea typeface="+mn-ea"/>
                  <a:cs typeface="+mn-cs"/>
                </a:rPr>
                <a:t>Workflow</a:t>
              </a:r>
              <a:endParaRPr kumimoji="0" lang="en-US" sz="2000" b="0" i="0" u="none" strike="noStrike" kern="1200" cap="none" spc="0" normalizeH="0" baseline="0" noProof="0">
                <a:ln>
                  <a:noFill/>
                </a:ln>
                <a:solidFill>
                  <a:srgbClr val="353535"/>
                </a:solidFill>
                <a:effectLst/>
                <a:uLnTx/>
                <a:uFillTx/>
                <a:latin typeface="Segoe UI Semilight"/>
                <a:ea typeface="+mn-ea"/>
                <a:cs typeface="Segoe UI Light"/>
              </a:endParaRPr>
            </a:p>
          </p:txBody>
        </p:sp>
      </p:grpSp>
      <p:sp>
        <p:nvSpPr>
          <p:cNvPr id="9" name="Title 1">
            <a:extLst>
              <a:ext uri="{FF2B5EF4-FFF2-40B4-BE49-F238E27FC236}">
                <a16:creationId xmlns:a16="http://schemas.microsoft.com/office/drawing/2014/main" id="{92713C14-D2CE-4272-88AB-0FDB4709847D}"/>
              </a:ext>
            </a:extLst>
          </p:cNvPr>
          <p:cNvSpPr>
            <a:spLocks noGrp="1"/>
          </p:cNvSpPr>
          <p:nvPr/>
        </p:nvSpPr>
        <p:spPr>
          <a:xfrm>
            <a:off x="588263" y="457200"/>
            <a:ext cx="11018520" cy="553998"/>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prstClr val="black"/>
                </a:solidFill>
                <a:effectLst/>
                <a:uLnTx/>
                <a:uFillTx/>
                <a:latin typeface="Calibri Light" panose="020F0302020204030204"/>
                <a:ea typeface="+mj-ea"/>
                <a:cs typeface="+mj-cs"/>
              </a:rPr>
              <a:t>Microsoft Entra ID Privileged Identity Management</a:t>
            </a:r>
          </a:p>
        </p:txBody>
      </p:sp>
    </p:spTree>
    <p:extLst>
      <p:ext uri="{BB962C8B-B14F-4D97-AF65-F5344CB8AC3E}">
        <p14:creationId xmlns:p14="http://schemas.microsoft.com/office/powerpoint/2010/main" val="506478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B4B1-2FD4-E3CB-8C62-846F15EC0631}"/>
              </a:ext>
            </a:extLst>
          </p:cNvPr>
          <p:cNvSpPr>
            <a:spLocks noGrp="1"/>
          </p:cNvSpPr>
          <p:nvPr>
            <p:ph type="title"/>
          </p:nvPr>
        </p:nvSpPr>
        <p:spPr/>
        <p:txBody>
          <a:bodyPr/>
          <a:lstStyle/>
          <a:p>
            <a:r>
              <a:rPr lang="en-US"/>
              <a:t>Join </a:t>
            </a:r>
            <a:r>
              <a:rPr lang="en-US" err="1"/>
              <a:t>Entra</a:t>
            </a:r>
            <a:r>
              <a:rPr lang="en-US"/>
              <a:t> ID Governance Advisors - Customer Community </a:t>
            </a:r>
          </a:p>
        </p:txBody>
      </p:sp>
      <p:sp>
        <p:nvSpPr>
          <p:cNvPr id="3" name="Content Placeholder 2">
            <a:extLst>
              <a:ext uri="{FF2B5EF4-FFF2-40B4-BE49-F238E27FC236}">
                <a16:creationId xmlns:a16="http://schemas.microsoft.com/office/drawing/2014/main" id="{A5974066-3D22-A646-A755-794A6DA752D5}"/>
              </a:ext>
            </a:extLst>
          </p:cNvPr>
          <p:cNvSpPr>
            <a:spLocks noGrp="1"/>
          </p:cNvSpPr>
          <p:nvPr>
            <p:ph sz="quarter" idx="10"/>
          </p:nvPr>
        </p:nvSpPr>
        <p:spPr>
          <a:xfrm>
            <a:off x="725364" y="1973872"/>
            <a:ext cx="10877673" cy="4295165"/>
          </a:xfrm>
        </p:spPr>
        <p:txBody>
          <a:bodyPr>
            <a:normAutofit/>
          </a:bodyPr>
          <a:lstStyle/>
          <a:p>
            <a:pPr marL="0" indent="0">
              <a:buNone/>
            </a:pPr>
            <a:r>
              <a:rPr lang="en-US" sz="1800">
                <a:solidFill>
                  <a:srgbClr val="0070C0"/>
                </a:solidFill>
                <a:effectLst/>
                <a:ea typeface="Calibri" panose="020F0502020204030204" pitchFamily="34" charset="0"/>
              </a:rPr>
              <a:t>What is </a:t>
            </a:r>
            <a:r>
              <a:rPr lang="en-US" sz="1800" err="1">
                <a:solidFill>
                  <a:srgbClr val="0070C0"/>
                </a:solidFill>
                <a:effectLst/>
                <a:ea typeface="Calibri" panose="020F0502020204030204" pitchFamily="34" charset="0"/>
              </a:rPr>
              <a:t>Entra</a:t>
            </a:r>
            <a:r>
              <a:rPr lang="en-US" sz="1800">
                <a:solidFill>
                  <a:srgbClr val="0070C0"/>
                </a:solidFill>
                <a:effectLst/>
                <a:ea typeface="Calibri" panose="020F0502020204030204" pitchFamily="34" charset="0"/>
              </a:rPr>
              <a:t> ID Governance</a:t>
            </a:r>
            <a:r>
              <a:rPr lang="en-US" sz="1800">
                <a:effectLst/>
                <a:ea typeface="Calibri" panose="020F0502020204030204" pitchFamily="34" charset="0"/>
              </a:rPr>
              <a:t> </a:t>
            </a:r>
            <a:r>
              <a:rPr lang="en-US" sz="1800">
                <a:solidFill>
                  <a:srgbClr val="0070C0"/>
                </a:solidFill>
                <a:effectLst/>
                <a:ea typeface="Calibri" panose="020F0502020204030204" pitchFamily="34" charset="0"/>
              </a:rPr>
              <a:t>Advisors</a:t>
            </a:r>
            <a:r>
              <a:rPr lang="en-US" sz="1800">
                <a:effectLst/>
                <a:ea typeface="Calibri" panose="020F0502020204030204" pitchFamily="34" charset="0"/>
              </a:rPr>
              <a:t>  </a:t>
            </a:r>
          </a:p>
          <a:p>
            <a:r>
              <a:rPr lang="en-GB" sz="1800" err="1">
                <a:effectLst/>
                <a:latin typeface="Segoe UI" panose="020B0502040204020203" pitchFamily="34" charset="0"/>
                <a:ea typeface="Calibri" panose="020F0502020204030204" pitchFamily="34" charset="0"/>
              </a:rPr>
              <a:t>Entra</a:t>
            </a:r>
            <a:r>
              <a:rPr lang="en-GB" sz="1800">
                <a:effectLst/>
                <a:latin typeface="Segoe UI" panose="020B0502040204020203" pitchFamily="34" charset="0"/>
                <a:ea typeface="Calibri" panose="020F0502020204030204" pitchFamily="34" charset="0"/>
              </a:rPr>
              <a:t> ID Governance Advisors is a community that consists of selected customers and partners who collaborate via virtual small/large group discussions, content reviews, digital forum and more</a:t>
            </a:r>
          </a:p>
          <a:p>
            <a:pPr marL="0" marR="0" indent="0">
              <a:spcAft>
                <a:spcPts val="0"/>
              </a:spcAft>
              <a:buNone/>
            </a:pPr>
            <a:endParaRPr lang="en-US" sz="1800">
              <a:solidFill>
                <a:srgbClr val="0070C0"/>
              </a:solidFill>
              <a:ea typeface="Calibri" panose="020F0502020204030204" pitchFamily="34" charset="0"/>
            </a:endParaRPr>
          </a:p>
          <a:p>
            <a:pPr marL="0" marR="0" indent="0">
              <a:spcAft>
                <a:spcPts val="0"/>
              </a:spcAft>
              <a:buNone/>
            </a:pPr>
            <a:r>
              <a:rPr lang="en-US" sz="1800">
                <a:solidFill>
                  <a:srgbClr val="0070C0"/>
                </a:solidFill>
                <a:ea typeface="Calibri" panose="020F0502020204030204" pitchFamily="34" charset="0"/>
              </a:rPr>
              <a:t>Benefits of Joining the </a:t>
            </a:r>
            <a:r>
              <a:rPr lang="en-US" sz="1800" err="1">
                <a:solidFill>
                  <a:srgbClr val="0070C0"/>
                </a:solidFill>
                <a:ea typeface="Calibri" panose="020F0502020204030204" pitchFamily="34" charset="0"/>
              </a:rPr>
              <a:t>Entra</a:t>
            </a:r>
            <a:r>
              <a:rPr lang="en-US" sz="1800">
                <a:solidFill>
                  <a:srgbClr val="0070C0"/>
                </a:solidFill>
                <a:ea typeface="Calibri" panose="020F0502020204030204" pitchFamily="34" charset="0"/>
              </a:rPr>
              <a:t> ID Governance Advisors: </a:t>
            </a:r>
          </a:p>
          <a:p>
            <a:pPr>
              <a:spcBef>
                <a:spcPts val="0"/>
              </a:spcBef>
            </a:pPr>
            <a:r>
              <a:rPr lang="en-US" sz="1800">
                <a:latin typeface="Segoe UI" panose="020B0502040204020203" pitchFamily="34" charset="0"/>
                <a:ea typeface="Calibri" panose="020F0502020204030204" pitchFamily="34" charset="0"/>
              </a:rPr>
              <a:t>Members benefit by participating in the following ways:</a:t>
            </a:r>
          </a:p>
          <a:p>
            <a:pPr>
              <a:spcBef>
                <a:spcPts val="0"/>
              </a:spcBef>
            </a:pPr>
            <a:r>
              <a:rPr lang="en-US" sz="1800">
                <a:latin typeface="Segoe UI" panose="020B0502040204020203" pitchFamily="34" charset="0"/>
                <a:ea typeface="Calibri" panose="020F0502020204030204" pitchFamily="34" charset="0"/>
              </a:rPr>
              <a:t>Direct engagement with Microsoft Product Groups</a:t>
            </a:r>
          </a:p>
          <a:p>
            <a:pPr>
              <a:spcBef>
                <a:spcPts val="0"/>
              </a:spcBef>
            </a:pPr>
            <a:r>
              <a:rPr lang="en-US" sz="1800">
                <a:latin typeface="Segoe UI" panose="020B0502040204020203" pitchFamily="34" charset="0"/>
                <a:ea typeface="Calibri" panose="020F0502020204030204" pitchFamily="34" charset="0"/>
              </a:rPr>
              <a:t>Dedicated sessions focused on upcoming features and deep-dives </a:t>
            </a:r>
          </a:p>
          <a:p>
            <a:pPr>
              <a:spcBef>
                <a:spcPts val="0"/>
              </a:spcBef>
            </a:pPr>
            <a:r>
              <a:rPr lang="en-US" sz="1800">
                <a:latin typeface="Segoe UI" panose="020B0502040204020203" pitchFamily="34" charset="0"/>
                <a:ea typeface="Calibri" panose="020F0502020204030204" pitchFamily="34" charset="0"/>
              </a:rPr>
              <a:t>Early access to Private Preview and Roadmap access </a:t>
            </a:r>
          </a:p>
          <a:p>
            <a:pPr>
              <a:spcBef>
                <a:spcPts val="0"/>
              </a:spcBef>
            </a:pPr>
            <a:r>
              <a:rPr lang="en-US" sz="1800">
                <a:latin typeface="Segoe UI" panose="020B0502040204020203" pitchFamily="34" charset="0"/>
                <a:ea typeface="Calibri" panose="020F0502020204030204" pitchFamily="34" charset="0"/>
              </a:rPr>
              <a:t>Valuable inputs from Microsoft and other customers all under NDA</a:t>
            </a:r>
          </a:p>
          <a:p>
            <a:pPr>
              <a:spcBef>
                <a:spcPts val="0"/>
              </a:spcBef>
            </a:pPr>
            <a:r>
              <a:rPr lang="en-GB" sz="1800">
                <a:latin typeface="Segoe UI" panose="020B0502040204020203" pitchFamily="34" charset="0"/>
                <a:ea typeface="Calibri" panose="020F0502020204030204" pitchFamily="34" charset="0"/>
              </a:rPr>
              <a:t>Learn and interact with other customers across verticals, sizes, and segments\</a:t>
            </a:r>
          </a:p>
          <a:p>
            <a:pPr>
              <a:spcBef>
                <a:spcPts val="0"/>
              </a:spcBef>
            </a:pPr>
            <a:endParaRPr lang="en-GB" sz="1800">
              <a:latin typeface="Segoe UI" panose="020B0502040204020203" pitchFamily="34" charset="0"/>
              <a:ea typeface="Calibri" panose="020F0502020204030204" pitchFamily="34" charset="0"/>
            </a:endParaRPr>
          </a:p>
          <a:p>
            <a:pPr>
              <a:spcBef>
                <a:spcPts val="0"/>
              </a:spcBef>
            </a:pPr>
            <a:r>
              <a:rPr lang="en-US" sz="1800">
                <a:effectLst/>
                <a:latin typeface="Segoe UI" panose="020B0502040204020203" pitchFamily="34" charset="0"/>
                <a:ea typeface="Calibri" panose="020F0502020204030204" pitchFamily="34" charset="0"/>
              </a:rPr>
              <a:t>Please fill out the survey here if interested in joining: </a:t>
            </a:r>
            <a:r>
              <a:rPr lang="en-US" sz="1800" b="1" u="sng">
                <a:solidFill>
                  <a:srgbClr val="0563C1"/>
                </a:solidFill>
                <a:effectLst/>
                <a:ea typeface="Calibri" panose="020F0502020204030204" pitchFamily="34" charset="0"/>
                <a:hlinkClick r:id="rId2"/>
              </a:rPr>
              <a:t>https://aka.ms/MicrosoftEntraAdvisors/</a:t>
            </a:r>
            <a:r>
              <a:rPr lang="en-US" sz="1800">
                <a:effectLst/>
                <a:ea typeface="Calibri" panose="020F0502020204030204" pitchFamily="34" charset="0"/>
              </a:rPr>
              <a:t>  </a:t>
            </a:r>
          </a:p>
          <a:p>
            <a:pPr>
              <a:spcBef>
                <a:spcPts val="0"/>
              </a:spcBef>
            </a:pPr>
            <a:endParaRPr lang="en-GB" sz="1800">
              <a:latin typeface="Segoe UI" panose="020B0502040204020203" pitchFamily="34" charset="0"/>
              <a:ea typeface="Calibri" panose="020F0502020204030204" pitchFamily="34" charset="0"/>
            </a:endParaRPr>
          </a:p>
          <a:p>
            <a:endParaRPr lang="en-US"/>
          </a:p>
        </p:txBody>
      </p:sp>
    </p:spTree>
    <p:extLst>
      <p:ext uri="{BB962C8B-B14F-4D97-AF65-F5344CB8AC3E}">
        <p14:creationId xmlns:p14="http://schemas.microsoft.com/office/powerpoint/2010/main" val="178974950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399A98-03A0-F3CE-E61E-C31A3B68C318}"/>
              </a:ext>
            </a:extLst>
          </p:cNvPr>
          <p:cNvSpPr>
            <a:spLocks noGrp="1"/>
          </p:cNvSpPr>
          <p:nvPr>
            <p:ph type="title"/>
          </p:nvPr>
        </p:nvSpPr>
        <p:spPr>
          <a:xfrm>
            <a:off x="1150302" y="287808"/>
            <a:ext cx="9044294" cy="560369"/>
          </a:xfrm>
        </p:spPr>
        <p:txBody>
          <a:bodyPr>
            <a:normAutofit fontScale="90000"/>
          </a:bodyPr>
          <a:lstStyle/>
          <a:p>
            <a:r>
              <a:rPr lang="en-US" sz="3600"/>
              <a:t>POC Deployment  - Privileged Identity Management</a:t>
            </a:r>
          </a:p>
        </p:txBody>
      </p:sp>
      <p:graphicFrame>
        <p:nvGraphicFramePr>
          <p:cNvPr id="5" name="Table 20">
            <a:extLst>
              <a:ext uri="{FF2B5EF4-FFF2-40B4-BE49-F238E27FC236}">
                <a16:creationId xmlns:a16="http://schemas.microsoft.com/office/drawing/2014/main" id="{58ED357E-E2A2-C78B-E636-5AA7C821420C}"/>
              </a:ext>
            </a:extLst>
          </p:cNvPr>
          <p:cNvGraphicFramePr>
            <a:graphicFrameLocks noGrp="1"/>
          </p:cNvGraphicFramePr>
          <p:nvPr/>
        </p:nvGraphicFramePr>
        <p:xfrm>
          <a:off x="1031166" y="953257"/>
          <a:ext cx="9748716" cy="5486400"/>
        </p:xfrm>
        <a:graphic>
          <a:graphicData uri="http://schemas.openxmlformats.org/drawingml/2006/table">
            <a:tbl>
              <a:tblPr firstRow="1" bandRow="1">
                <a:tableStyleId>{3B4B98B0-60AC-42C2-AFA5-B58CD77FA1E5}</a:tableStyleId>
              </a:tblPr>
              <a:tblGrid>
                <a:gridCol w="3943133">
                  <a:extLst>
                    <a:ext uri="{9D8B030D-6E8A-4147-A177-3AD203B41FA5}">
                      <a16:colId xmlns:a16="http://schemas.microsoft.com/office/drawing/2014/main" val="1420714092"/>
                    </a:ext>
                  </a:extLst>
                </a:gridCol>
                <a:gridCol w="5805583">
                  <a:extLst>
                    <a:ext uri="{9D8B030D-6E8A-4147-A177-3AD203B41FA5}">
                      <a16:colId xmlns:a16="http://schemas.microsoft.com/office/drawing/2014/main" val="2426899440"/>
                    </a:ext>
                  </a:extLst>
                </a:gridCol>
              </a:tblGrid>
              <a:tr h="0">
                <a:tc>
                  <a:txBody>
                    <a:bodyPr/>
                    <a:lstStyle/>
                    <a:p>
                      <a:r>
                        <a:rPr lang="en-GB" sz="1200"/>
                        <a:t>Title</a:t>
                      </a:r>
                      <a:endParaRPr lang="de-DE" sz="1200"/>
                    </a:p>
                  </a:txBody>
                  <a:tcPr/>
                </a:tc>
                <a:tc>
                  <a:txBody>
                    <a:bodyPr/>
                    <a:lstStyle/>
                    <a:p>
                      <a:r>
                        <a:rPr lang="en-GB" sz="1200"/>
                        <a:t>Link</a:t>
                      </a:r>
                      <a:endParaRPr lang="de-DE" sz="1200"/>
                    </a:p>
                  </a:txBody>
                  <a:tcPr/>
                </a:tc>
                <a:extLst>
                  <a:ext uri="{0D108BD9-81ED-4DB2-BD59-A6C34878D82A}">
                    <a16:rowId xmlns:a16="http://schemas.microsoft.com/office/drawing/2014/main" val="1335105508"/>
                  </a:ext>
                </a:extLst>
              </a:tr>
              <a:tr h="328107">
                <a:tc>
                  <a:txBody>
                    <a:bodyPr/>
                    <a:lstStyle/>
                    <a:p>
                      <a:r>
                        <a:rPr lang="en-US" sz="1200" noProof="0"/>
                        <a:t>Bring under Management</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Azure Resources →</a:t>
                      </a:r>
                      <a:r>
                        <a:rPr lang="en-US" sz="1800"/>
                        <a:t> </a:t>
                      </a:r>
                      <a:r>
                        <a:rPr lang="en-US" sz="1200">
                          <a:hlinkClick r:id="rId3"/>
                        </a:rPr>
                        <a:t>Discover Azure resources to manage in PIM</a:t>
                      </a:r>
                      <a:endParaRPr lang="en-US" sz="1200"/>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Groups </a:t>
                      </a:r>
                      <a:r>
                        <a:rPr lang="en-US" sz="1200"/>
                        <a:t>→ </a:t>
                      </a:r>
                      <a:r>
                        <a:rPr lang="en-US" sz="1200">
                          <a:hlinkClick r:id="rId4"/>
                        </a:rPr>
                        <a:t>Bring groups into Privileged Identity Management</a:t>
                      </a:r>
                      <a:r>
                        <a:rPr lang="en-US" sz="1200"/>
                        <a:t> </a:t>
                      </a:r>
                      <a:endParaRPr lang="en-US" sz="1200" kern="1200">
                        <a:solidFill>
                          <a:schemeClr val="tx1"/>
                        </a:solidFill>
                        <a:latin typeface="+mn-lt"/>
                        <a:ea typeface="+mn-ea"/>
                        <a:cs typeface="+mn-cs"/>
                      </a:endParaRPr>
                    </a:p>
                  </a:txBody>
                  <a:tcPr/>
                </a:tc>
                <a:extLst>
                  <a:ext uri="{0D108BD9-81ED-4DB2-BD59-A6C34878D82A}">
                    <a16:rowId xmlns:a16="http://schemas.microsoft.com/office/drawing/2014/main" val="3907080854"/>
                  </a:ext>
                </a:extLst>
              </a:tr>
              <a:tr h="259098">
                <a:tc>
                  <a:txBody>
                    <a:bodyPr/>
                    <a:lstStyle/>
                    <a:p>
                      <a:r>
                        <a:rPr lang="en-US" sz="1200" noProof="0"/>
                        <a:t>Set role settings</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Azure AD Roles → </a:t>
                      </a:r>
                      <a:r>
                        <a:rPr lang="en-US" sz="1200">
                          <a:hlinkClick r:id="rId5"/>
                        </a:rPr>
                        <a:t>Role settings for Azure AD roles</a:t>
                      </a:r>
                      <a:endParaRPr lang="en-US" sz="1200"/>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Azure Resources →</a:t>
                      </a:r>
                      <a:r>
                        <a:rPr lang="en-US" sz="1800"/>
                        <a:t> </a:t>
                      </a:r>
                      <a:r>
                        <a:rPr lang="en-US" sz="1200">
                          <a:hlinkClick r:id="rId6"/>
                        </a:rPr>
                        <a:t>Role settings for Azure resource Roles</a:t>
                      </a:r>
                      <a:endParaRPr lang="en-US" sz="1200"/>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Groups </a:t>
                      </a:r>
                      <a:r>
                        <a:rPr lang="en-US" sz="1200"/>
                        <a:t>→ </a:t>
                      </a:r>
                      <a:r>
                        <a:rPr lang="en-US" sz="1200">
                          <a:hlinkClick r:id="rId7"/>
                        </a:rPr>
                        <a:t>Group settings for PIM</a:t>
                      </a:r>
                      <a:endParaRPr lang="en-US" sz="1200" kern="1200">
                        <a:solidFill>
                          <a:schemeClr val="tx1"/>
                        </a:solidFill>
                        <a:latin typeface="+mn-lt"/>
                        <a:ea typeface="+mn-ea"/>
                        <a:cs typeface="+mn-cs"/>
                      </a:endParaRPr>
                    </a:p>
                  </a:txBody>
                  <a:tcPr/>
                </a:tc>
                <a:extLst>
                  <a:ext uri="{0D108BD9-81ED-4DB2-BD59-A6C34878D82A}">
                    <a16:rowId xmlns:a16="http://schemas.microsoft.com/office/drawing/2014/main" val="1285012707"/>
                  </a:ext>
                </a:extLst>
              </a:tr>
              <a:tr h="259098">
                <a:tc>
                  <a:txBody>
                    <a:bodyPr/>
                    <a:lstStyle/>
                    <a:p>
                      <a:r>
                        <a:rPr lang="en-US" sz="1200" noProof="0">
                          <a:sym typeface="Wingdings" panose="05000000000000000000" pitchFamily="2" charset="2"/>
                        </a:rPr>
                        <a:t>Assign</a:t>
                      </a:r>
                      <a:endParaRPr lang="en-US" sz="1200" noProof="0"/>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Azure AD Roles → </a:t>
                      </a:r>
                      <a:r>
                        <a:rPr lang="en-US" sz="1200">
                          <a:hlinkClick r:id="rId8"/>
                        </a:rPr>
                        <a:t>Assign Azure AD roles in PIM</a:t>
                      </a:r>
                      <a:endParaRPr lang="en-US" sz="1200"/>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Azure Resources →</a:t>
                      </a:r>
                      <a:r>
                        <a:rPr lang="en-US" sz="1800"/>
                        <a:t> </a:t>
                      </a:r>
                      <a:r>
                        <a:rPr lang="en-US" sz="1200">
                          <a:hlinkClick r:id="rId9"/>
                        </a:rPr>
                        <a:t>Assign Azure resources in PIM</a:t>
                      </a:r>
                      <a:endParaRPr lang="en-US" sz="1200"/>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Groups </a:t>
                      </a:r>
                      <a:r>
                        <a:rPr lang="en-US" sz="1200"/>
                        <a:t>→ </a:t>
                      </a:r>
                      <a:r>
                        <a:rPr lang="en-US" sz="1200">
                          <a:hlinkClick r:id="rId10"/>
                        </a:rPr>
                        <a:t>Assign Groups in PIM</a:t>
                      </a:r>
                      <a:r>
                        <a:rPr lang="en-US" sz="1200"/>
                        <a:t> </a:t>
                      </a:r>
                      <a:endParaRPr lang="en-US" sz="1200" kern="1200">
                        <a:solidFill>
                          <a:schemeClr val="tx1"/>
                        </a:solidFill>
                        <a:latin typeface="+mn-lt"/>
                        <a:ea typeface="+mn-ea"/>
                        <a:cs typeface="+mn-cs"/>
                      </a:endParaRPr>
                    </a:p>
                  </a:txBody>
                  <a:tcPr/>
                </a:tc>
                <a:extLst>
                  <a:ext uri="{0D108BD9-81ED-4DB2-BD59-A6C34878D82A}">
                    <a16:rowId xmlns:a16="http://schemas.microsoft.com/office/drawing/2014/main" val="320479324"/>
                  </a:ext>
                </a:extLst>
              </a:tr>
              <a:tr h="259098">
                <a:tc>
                  <a:txBody>
                    <a:bodyPr/>
                    <a:lstStyle/>
                    <a:p>
                      <a:r>
                        <a:rPr lang="en-US" sz="1200" noProof="0"/>
                        <a:t>Activate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Azure AD Roles → </a:t>
                      </a:r>
                      <a:r>
                        <a:rPr lang="en-US" sz="1200">
                          <a:hlinkClick r:id="rId11"/>
                        </a:rPr>
                        <a:t>Activate Azure AD roles in PIM</a:t>
                      </a:r>
                      <a:endParaRPr lang="en-US" sz="1200"/>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Azure Resources →</a:t>
                      </a:r>
                      <a:r>
                        <a:rPr lang="en-US" sz="1800"/>
                        <a:t> </a:t>
                      </a:r>
                      <a:r>
                        <a:rPr lang="en-US" sz="1200">
                          <a:hlinkClick r:id="rId12"/>
                        </a:rPr>
                        <a:t>Activate Azure resources in PIM</a:t>
                      </a:r>
                      <a:endParaRPr lang="en-US" sz="1200"/>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Groups </a:t>
                      </a:r>
                      <a:r>
                        <a:rPr lang="en-US" sz="1200"/>
                        <a:t>→ </a:t>
                      </a:r>
                      <a:r>
                        <a:rPr lang="en-US" sz="1200">
                          <a:hlinkClick r:id="rId13"/>
                        </a:rPr>
                        <a:t>Activate Groups in PIM</a:t>
                      </a:r>
                      <a:r>
                        <a:rPr lang="en-US" sz="1200"/>
                        <a:t> </a:t>
                      </a:r>
                      <a:endParaRPr lang="en-US" sz="1200" kern="1200">
                        <a:solidFill>
                          <a:schemeClr val="tx1"/>
                        </a:solidFill>
                        <a:latin typeface="+mn-lt"/>
                        <a:ea typeface="+mn-ea"/>
                        <a:cs typeface="+mn-cs"/>
                      </a:endParaRPr>
                    </a:p>
                  </a:txBody>
                  <a:tcPr/>
                </a:tc>
                <a:extLst>
                  <a:ext uri="{0D108BD9-81ED-4DB2-BD59-A6C34878D82A}">
                    <a16:rowId xmlns:a16="http://schemas.microsoft.com/office/drawing/2014/main" val="843221250"/>
                  </a:ext>
                </a:extLst>
              </a:tr>
              <a:tr h="259098">
                <a:tc>
                  <a:txBody>
                    <a:bodyPr/>
                    <a:lstStyle/>
                    <a:p>
                      <a:r>
                        <a:rPr lang="en-US" sz="1200" noProof="0"/>
                        <a:t>Approve</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Azure AD Roles → </a:t>
                      </a:r>
                      <a:r>
                        <a:rPr lang="en-US" sz="1200">
                          <a:hlinkClick r:id="rId14"/>
                        </a:rPr>
                        <a:t>Approve Azure AD roles in PIM</a:t>
                      </a:r>
                      <a:endParaRPr lang="en-US" sz="1200"/>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Azure Resources →</a:t>
                      </a:r>
                      <a:r>
                        <a:rPr lang="en-US" sz="1800"/>
                        <a:t> </a:t>
                      </a:r>
                      <a:r>
                        <a:rPr lang="en-US" sz="1200">
                          <a:hlinkClick r:id="rId15"/>
                        </a:rPr>
                        <a:t>Approve Azure resources in PIM</a:t>
                      </a:r>
                      <a:endParaRPr lang="en-US" sz="1200"/>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Groups </a:t>
                      </a:r>
                      <a:r>
                        <a:rPr lang="en-US" sz="1200"/>
                        <a:t>→ </a:t>
                      </a:r>
                      <a:r>
                        <a:rPr lang="en-US" sz="1200">
                          <a:hlinkClick r:id="rId16"/>
                        </a:rPr>
                        <a:t>Approve Groups in PIM</a:t>
                      </a:r>
                      <a:r>
                        <a:rPr lang="en-US" sz="1200"/>
                        <a:t> </a:t>
                      </a:r>
                      <a:endParaRPr lang="en-US" sz="1200" kern="1200">
                        <a:solidFill>
                          <a:schemeClr val="tx1"/>
                        </a:solidFill>
                        <a:latin typeface="+mn-lt"/>
                        <a:ea typeface="+mn-ea"/>
                        <a:cs typeface="+mn-cs"/>
                      </a:endParaRPr>
                    </a:p>
                  </a:txBody>
                  <a:tcPr/>
                </a:tc>
                <a:extLst>
                  <a:ext uri="{0D108BD9-81ED-4DB2-BD59-A6C34878D82A}">
                    <a16:rowId xmlns:a16="http://schemas.microsoft.com/office/drawing/2014/main" val="1351609545"/>
                  </a:ext>
                </a:extLst>
              </a:tr>
              <a:tr h="259098">
                <a:tc>
                  <a:txBody>
                    <a:bodyPr/>
                    <a:lstStyle/>
                    <a:p>
                      <a:r>
                        <a:rPr lang="en-US" sz="1200" noProof="0"/>
                        <a:t>Extend or Renew</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Azure AD Roles → </a:t>
                      </a:r>
                      <a:r>
                        <a:rPr lang="en-US" sz="1200">
                          <a:hlinkClick r:id="rId17"/>
                        </a:rPr>
                        <a:t>Extend Azure AD roles in PIM</a:t>
                      </a:r>
                      <a:endParaRPr lang="en-US" sz="1200"/>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Azure Resources →</a:t>
                      </a:r>
                      <a:r>
                        <a:rPr lang="en-US" sz="1800"/>
                        <a:t> </a:t>
                      </a:r>
                      <a:r>
                        <a:rPr lang="en-US" sz="1200">
                          <a:hlinkClick r:id="rId18"/>
                        </a:rPr>
                        <a:t>Extend Azure resources in PIM</a:t>
                      </a:r>
                      <a:endParaRPr lang="en-US" sz="1200"/>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Groups </a:t>
                      </a:r>
                      <a:r>
                        <a:rPr lang="en-US" sz="1200"/>
                        <a:t>→ </a:t>
                      </a:r>
                      <a:r>
                        <a:rPr lang="en-US" sz="1200">
                          <a:hlinkClick r:id="rId19"/>
                        </a:rPr>
                        <a:t>Extend  Groups in PIM</a:t>
                      </a:r>
                      <a:r>
                        <a:rPr lang="en-US" sz="1200"/>
                        <a:t> </a:t>
                      </a:r>
                      <a:endParaRPr lang="en-US" sz="1200" kern="1200">
                        <a:solidFill>
                          <a:schemeClr val="tx1"/>
                        </a:solidFill>
                        <a:latin typeface="+mn-lt"/>
                        <a:ea typeface="+mn-ea"/>
                        <a:cs typeface="+mn-cs"/>
                      </a:endParaRPr>
                    </a:p>
                  </a:txBody>
                  <a:tcPr/>
                </a:tc>
                <a:extLst>
                  <a:ext uri="{0D108BD9-81ED-4DB2-BD59-A6C34878D82A}">
                    <a16:rowId xmlns:a16="http://schemas.microsoft.com/office/drawing/2014/main" val="637698052"/>
                  </a:ext>
                </a:extLst>
              </a:tr>
              <a:tr h="259098">
                <a:tc>
                  <a:txBody>
                    <a:bodyPr/>
                    <a:lstStyle/>
                    <a:p>
                      <a:r>
                        <a:rPr lang="en-US" sz="1200" noProof="0"/>
                        <a:t>Review Access</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Create Access Review → </a:t>
                      </a:r>
                      <a:r>
                        <a:rPr lang="en-US" sz="1200">
                          <a:hlinkClick r:id="rId20"/>
                        </a:rPr>
                        <a:t>Create an access review</a:t>
                      </a:r>
                      <a:endParaRPr lang="en-US" sz="1200"/>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a:t>Perform Access Review →</a:t>
                      </a:r>
                      <a:r>
                        <a:rPr lang="en-US" sz="1800"/>
                        <a:t> </a:t>
                      </a:r>
                      <a:r>
                        <a:rPr lang="en-US" sz="1200">
                          <a:hlinkClick r:id="rId21"/>
                        </a:rPr>
                        <a:t>Perform an access review</a:t>
                      </a:r>
                      <a:endParaRPr lang="en-US" sz="1200"/>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Complete Access Review </a:t>
                      </a:r>
                      <a:r>
                        <a:rPr lang="en-US" sz="1200"/>
                        <a:t>→ </a:t>
                      </a:r>
                      <a:r>
                        <a:rPr lang="en-US" sz="1200">
                          <a:hlinkClick r:id="rId22"/>
                        </a:rPr>
                        <a:t>Complete an access review</a:t>
                      </a:r>
                      <a:r>
                        <a:rPr lang="en-US" sz="1200"/>
                        <a:t> </a:t>
                      </a:r>
                      <a:endParaRPr lang="en-US" sz="1200" kern="1200">
                        <a:solidFill>
                          <a:schemeClr val="tx1"/>
                        </a:solidFill>
                        <a:latin typeface="+mn-lt"/>
                        <a:ea typeface="+mn-ea"/>
                        <a:cs typeface="+mn-cs"/>
                      </a:endParaRPr>
                    </a:p>
                  </a:txBody>
                  <a:tcPr/>
                </a:tc>
                <a:extLst>
                  <a:ext uri="{0D108BD9-81ED-4DB2-BD59-A6C34878D82A}">
                    <a16:rowId xmlns:a16="http://schemas.microsoft.com/office/drawing/2014/main" val="4039213663"/>
                  </a:ext>
                </a:extLst>
              </a:tr>
              <a:tr h="259098">
                <a:tc>
                  <a:txBody>
                    <a:bodyPr/>
                    <a:lstStyle/>
                    <a:p>
                      <a:r>
                        <a:rPr lang="en-US" sz="1200" noProof="0"/>
                        <a:t>PIM + CA</a:t>
                      </a:r>
                    </a:p>
                  </a:txBody>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200">
                          <a:hlinkClick r:id="rId23"/>
                        </a:rPr>
                        <a:t>Require Azure AD conditional access authentication context</a:t>
                      </a:r>
                      <a:endParaRPr lang="en-US" sz="1200" kern="1200">
                        <a:solidFill>
                          <a:schemeClr val="tx1"/>
                        </a:solidFill>
                        <a:latin typeface="+mn-lt"/>
                        <a:ea typeface="+mn-ea"/>
                        <a:cs typeface="+mn-cs"/>
                      </a:endParaRPr>
                    </a:p>
                  </a:txBody>
                  <a:tcPr/>
                </a:tc>
                <a:extLst>
                  <a:ext uri="{0D108BD9-81ED-4DB2-BD59-A6C34878D82A}">
                    <a16:rowId xmlns:a16="http://schemas.microsoft.com/office/drawing/2014/main" val="2051561939"/>
                  </a:ext>
                </a:extLst>
              </a:tr>
            </a:tbl>
          </a:graphicData>
        </a:graphic>
      </p:graphicFrame>
    </p:spTree>
    <p:extLst>
      <p:ext uri="{BB962C8B-B14F-4D97-AF65-F5344CB8AC3E}">
        <p14:creationId xmlns:p14="http://schemas.microsoft.com/office/powerpoint/2010/main" val="41592768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5F8018B3-36A1-0B6C-C7FF-1A078294252B}"/>
              </a:ext>
            </a:extLst>
          </p:cNvPr>
          <p:cNvPicPr>
            <a:picLocks noChangeAspect="1"/>
          </p:cNvPicPr>
          <p:nvPr/>
        </p:nvPicPr>
        <p:blipFill rotWithShape="1">
          <a:blip r:embed="rId3">
            <a:duotone>
              <a:prstClr val="black"/>
              <a:schemeClr val="tx2">
                <a:tint val="45000"/>
                <a:satMod val="400000"/>
              </a:schemeClr>
            </a:duotone>
            <a:alphaModFix amt="2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87C099F2-52FB-D718-BE5D-85C1EE7BC78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Next Steps</a:t>
            </a:r>
          </a:p>
        </p:txBody>
      </p:sp>
      <p:graphicFrame>
        <p:nvGraphicFramePr>
          <p:cNvPr id="48" name="Content Placeholder 2">
            <a:extLst>
              <a:ext uri="{FF2B5EF4-FFF2-40B4-BE49-F238E27FC236}">
                <a16:creationId xmlns:a16="http://schemas.microsoft.com/office/drawing/2014/main" id="{B3071B12-E6B0-E1C6-47BF-DD45BC80FA16}"/>
              </a:ext>
            </a:extLst>
          </p:cNvPr>
          <p:cNvGraphicFramePr>
            <a:graphicFrameLocks noGrp="1"/>
          </p:cNvGraphicFramePr>
          <p:nvPr>
            <p:ph sz="quarter" idx="10"/>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95780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Keychain on computer keyboard">
            <a:extLst>
              <a:ext uri="{FF2B5EF4-FFF2-40B4-BE49-F238E27FC236}">
                <a16:creationId xmlns:a16="http://schemas.microsoft.com/office/drawing/2014/main" id="{8197B539-BC8F-6D08-FD7E-26234937B443}"/>
              </a:ext>
            </a:extLst>
          </p:cNvPr>
          <p:cNvPicPr>
            <a:picLocks noGrp="1" noChangeAspect="1"/>
          </p:cNvPicPr>
          <p:nvPr>
            <p:ph type="pic" sz="quarter" idx="10"/>
          </p:nvPr>
        </p:nvPicPr>
        <p:blipFill rotWithShape="1">
          <a:blip r:embed="rId2"/>
          <a:srcRect t="8856" b="6875"/>
          <a:stretch/>
        </p:blipFill>
        <p:spPr>
          <a:xfrm>
            <a:off x="20" y="10"/>
            <a:ext cx="12191980" cy="6857990"/>
          </a:xfrm>
          <a:noFill/>
        </p:spPr>
      </p:pic>
      <p:sp>
        <p:nvSpPr>
          <p:cNvPr id="3" name="Title 2">
            <a:extLst>
              <a:ext uri="{FF2B5EF4-FFF2-40B4-BE49-F238E27FC236}">
                <a16:creationId xmlns:a16="http://schemas.microsoft.com/office/drawing/2014/main" id="{0E51D96F-2743-4B76-9745-5B73AAE9F5B2}"/>
              </a:ext>
            </a:extLst>
          </p:cNvPr>
          <p:cNvSpPr>
            <a:spLocks noGrp="1"/>
          </p:cNvSpPr>
          <p:nvPr>
            <p:ph type="title"/>
          </p:nvPr>
        </p:nvSpPr>
        <p:spPr>
          <a:xfrm>
            <a:off x="0" y="3657600"/>
            <a:ext cx="12192000" cy="3200400"/>
          </a:xfrm>
        </p:spPr>
        <p:txBody>
          <a:bodyPr wrap="square" anchor="b">
            <a:normAutofit/>
          </a:bodyPr>
          <a:lstStyle/>
          <a:p>
            <a:r>
              <a:rPr lang="en-US"/>
              <a:t>Thank you</a:t>
            </a:r>
          </a:p>
        </p:txBody>
      </p:sp>
    </p:spTree>
    <p:extLst>
      <p:ext uri="{BB962C8B-B14F-4D97-AF65-F5344CB8AC3E}">
        <p14:creationId xmlns:p14="http://schemas.microsoft.com/office/powerpoint/2010/main" val="41235540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ADEFDBBE-01AF-4754-B1E7-C9F78CEA0F3E}"/>
              </a:ext>
            </a:extLst>
          </p:cNvPr>
          <p:cNvGrpSpPr/>
          <p:nvPr/>
        </p:nvGrpSpPr>
        <p:grpSpPr>
          <a:xfrm>
            <a:off x="7993528" y="2129905"/>
            <a:ext cx="896297" cy="1009621"/>
            <a:chOff x="7683546" y="1716283"/>
            <a:chExt cx="914400" cy="1030012"/>
          </a:xfrm>
        </p:grpSpPr>
        <p:grpSp>
          <p:nvGrpSpPr>
            <p:cNvPr id="111" name="Group 110">
              <a:extLst>
                <a:ext uri="{FF2B5EF4-FFF2-40B4-BE49-F238E27FC236}">
                  <a16:creationId xmlns:a16="http://schemas.microsoft.com/office/drawing/2014/main" id="{536BEE70-5213-4163-BCCB-A23E80937E6B}"/>
                </a:ext>
              </a:extLst>
            </p:cNvPr>
            <p:cNvGrpSpPr/>
            <p:nvPr/>
          </p:nvGrpSpPr>
          <p:grpSpPr>
            <a:xfrm>
              <a:off x="7683546" y="1831895"/>
              <a:ext cx="914400" cy="914400"/>
              <a:chOff x="7683546" y="1831895"/>
              <a:chExt cx="914400" cy="914400"/>
            </a:xfrm>
          </p:grpSpPr>
          <p:sp>
            <p:nvSpPr>
              <p:cNvPr id="47" name="Oval 46">
                <a:extLst>
                  <a:ext uri="{FF2B5EF4-FFF2-40B4-BE49-F238E27FC236}">
                    <a16:creationId xmlns:a16="http://schemas.microsoft.com/office/drawing/2014/main" id="{24014777-FCD6-4C77-800A-583399ACDAC8}"/>
                  </a:ext>
                </a:extLst>
              </p:cNvPr>
              <p:cNvSpPr/>
              <p:nvPr/>
            </p:nvSpPr>
            <p:spPr bwMode="auto">
              <a:xfrm>
                <a:off x="7683546" y="1831895"/>
                <a:ext cx="914400" cy="914400"/>
              </a:xfrm>
              <a:prstGeom prst="ellipse">
                <a:avLst/>
              </a:prstGeom>
              <a:solidFill>
                <a:schemeClr val="bg1"/>
              </a:solid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10" name="Group 109">
                <a:extLst>
                  <a:ext uri="{FF2B5EF4-FFF2-40B4-BE49-F238E27FC236}">
                    <a16:creationId xmlns:a16="http://schemas.microsoft.com/office/drawing/2014/main" id="{9D89628D-F66A-42B0-AFC4-E79BA87D5824}"/>
                  </a:ext>
                </a:extLst>
              </p:cNvPr>
              <p:cNvGrpSpPr>
                <a:grpSpLocks noChangeAspect="1"/>
              </p:cNvGrpSpPr>
              <p:nvPr/>
            </p:nvGrpSpPr>
            <p:grpSpPr>
              <a:xfrm>
                <a:off x="7752126" y="1900475"/>
                <a:ext cx="777240" cy="777240"/>
                <a:chOff x="7729266" y="1877615"/>
                <a:chExt cx="822960" cy="822960"/>
              </a:xfrm>
            </p:grpSpPr>
            <p:cxnSp>
              <p:nvCxnSpPr>
                <p:cNvPr id="82" name="Straight Connector 81">
                  <a:extLst>
                    <a:ext uri="{FF2B5EF4-FFF2-40B4-BE49-F238E27FC236}">
                      <a16:creationId xmlns:a16="http://schemas.microsoft.com/office/drawing/2014/main" id="{1667E4BB-7C38-46F0-8603-29519F4384DE}"/>
                    </a:ext>
                  </a:extLst>
                </p:cNvPr>
                <p:cNvCxnSpPr/>
                <p:nvPr/>
              </p:nvCxnSpPr>
              <p:spPr>
                <a:xfrm>
                  <a:off x="7729266" y="2289095"/>
                  <a:ext cx="82296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51DDDF4-3ED7-4971-B855-DFA793E20A03}"/>
                    </a:ext>
                  </a:extLst>
                </p:cNvPr>
                <p:cNvCxnSpPr>
                  <a:cxnSpLocks/>
                </p:cNvCxnSpPr>
                <p:nvPr/>
              </p:nvCxnSpPr>
              <p:spPr>
                <a:xfrm rot="5400000">
                  <a:off x="7729266" y="2289095"/>
                  <a:ext cx="82296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F8AA38E-618F-41E5-887B-8C1E8CA41861}"/>
                    </a:ext>
                  </a:extLst>
                </p:cNvPr>
                <p:cNvCxnSpPr/>
                <p:nvPr/>
              </p:nvCxnSpPr>
              <p:spPr>
                <a:xfrm rot="1800000">
                  <a:off x="7729266" y="2289095"/>
                  <a:ext cx="82296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B01E539-6A8D-4021-8872-ACA9108B1496}"/>
                    </a:ext>
                  </a:extLst>
                </p:cNvPr>
                <p:cNvCxnSpPr>
                  <a:cxnSpLocks/>
                </p:cNvCxnSpPr>
                <p:nvPr/>
              </p:nvCxnSpPr>
              <p:spPr>
                <a:xfrm rot="7200000">
                  <a:off x="7729266" y="2289095"/>
                  <a:ext cx="82296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8839C15-FD33-4227-8E26-3FF9F3851453}"/>
                    </a:ext>
                  </a:extLst>
                </p:cNvPr>
                <p:cNvCxnSpPr/>
                <p:nvPr/>
              </p:nvCxnSpPr>
              <p:spPr>
                <a:xfrm rot="19800000">
                  <a:off x="7729266" y="2289095"/>
                  <a:ext cx="82296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6D382FB-6185-48CD-AAE2-5D28EA5218A3}"/>
                    </a:ext>
                  </a:extLst>
                </p:cNvPr>
                <p:cNvCxnSpPr>
                  <a:cxnSpLocks/>
                </p:cNvCxnSpPr>
                <p:nvPr/>
              </p:nvCxnSpPr>
              <p:spPr>
                <a:xfrm rot="3600000">
                  <a:off x="7729266" y="2289095"/>
                  <a:ext cx="82296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4" name="Oval 103">
                <a:extLst>
                  <a:ext uri="{FF2B5EF4-FFF2-40B4-BE49-F238E27FC236}">
                    <a16:creationId xmlns:a16="http://schemas.microsoft.com/office/drawing/2014/main" id="{7D132A0C-8F66-475F-8A6C-1D646167762B}"/>
                  </a:ext>
                </a:extLst>
              </p:cNvPr>
              <p:cNvSpPr/>
              <p:nvPr/>
            </p:nvSpPr>
            <p:spPr bwMode="auto">
              <a:xfrm>
                <a:off x="7832136" y="1980485"/>
                <a:ext cx="617220" cy="617220"/>
              </a:xfrm>
              <a:prstGeom prst="ellipse">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15" name="Rectangle 114">
              <a:extLst>
                <a:ext uri="{FF2B5EF4-FFF2-40B4-BE49-F238E27FC236}">
                  <a16:creationId xmlns:a16="http://schemas.microsoft.com/office/drawing/2014/main" id="{7896FC82-F46F-4152-82F4-7284BEFD9C25}"/>
                </a:ext>
              </a:extLst>
            </p:cNvPr>
            <p:cNvSpPr/>
            <p:nvPr/>
          </p:nvSpPr>
          <p:spPr bwMode="auto">
            <a:xfrm>
              <a:off x="7980726" y="1716283"/>
              <a:ext cx="320040" cy="4571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a:extLst>
                <a:ext uri="{FF2B5EF4-FFF2-40B4-BE49-F238E27FC236}">
                  <a16:creationId xmlns:a16="http://schemas.microsoft.com/office/drawing/2014/main" id="{D19D51D3-9367-4E2B-9EB7-8FC9E2AADFEF}"/>
                </a:ext>
              </a:extLst>
            </p:cNvPr>
            <p:cNvSpPr/>
            <p:nvPr/>
          </p:nvSpPr>
          <p:spPr bwMode="auto">
            <a:xfrm>
              <a:off x="8117886" y="1751228"/>
              <a:ext cx="45720" cy="9144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Rounded Corners 116">
              <a:extLst>
                <a:ext uri="{FF2B5EF4-FFF2-40B4-BE49-F238E27FC236}">
                  <a16:creationId xmlns:a16="http://schemas.microsoft.com/office/drawing/2014/main" id="{E1E04B1E-C293-433A-AD8B-D2A5F2E36A0C}"/>
                </a:ext>
              </a:extLst>
            </p:cNvPr>
            <p:cNvSpPr/>
            <p:nvPr/>
          </p:nvSpPr>
          <p:spPr bwMode="auto">
            <a:xfrm rot="2700000">
              <a:off x="8473596" y="1889022"/>
              <a:ext cx="45720" cy="91440"/>
            </a:xfrm>
            <a:prstGeom prst="roundRect">
              <a:avLst>
                <a:gd name="adj" fmla="val 5000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 name="Title 1">
            <a:extLst>
              <a:ext uri="{FF2B5EF4-FFF2-40B4-BE49-F238E27FC236}">
                <a16:creationId xmlns:a16="http://schemas.microsoft.com/office/drawing/2014/main" id="{0ACB0A11-24F7-4DEB-A054-BE57CC05CE06}"/>
              </a:ext>
            </a:extLst>
          </p:cNvPr>
          <p:cNvSpPr>
            <a:spLocks noGrp="1"/>
          </p:cNvSpPr>
          <p:nvPr>
            <p:ph type="title"/>
          </p:nvPr>
        </p:nvSpPr>
        <p:spPr>
          <a:xfrm>
            <a:off x="427229" y="249220"/>
            <a:ext cx="11334431" cy="757914"/>
          </a:xfrm>
        </p:spPr>
        <p:txBody>
          <a:bodyPr/>
          <a:lstStyle/>
          <a:p>
            <a:r>
              <a:rPr lang="en-US"/>
              <a:t>Privileged Identity Management (PIM)</a:t>
            </a:r>
          </a:p>
        </p:txBody>
      </p:sp>
      <p:sp>
        <p:nvSpPr>
          <p:cNvPr id="4" name="Rectangle 3">
            <a:extLst>
              <a:ext uri="{FF2B5EF4-FFF2-40B4-BE49-F238E27FC236}">
                <a16:creationId xmlns:a16="http://schemas.microsoft.com/office/drawing/2014/main" id="{45FBD0E1-3B1C-4035-B7CA-3A71D00ED71D}"/>
              </a:ext>
            </a:extLst>
          </p:cNvPr>
          <p:cNvSpPr/>
          <p:nvPr/>
        </p:nvSpPr>
        <p:spPr>
          <a:xfrm>
            <a:off x="427229" y="2064806"/>
            <a:ext cx="5052921" cy="4423647"/>
          </a:xfrm>
          <a:prstGeom prst="rect">
            <a:avLst/>
          </a:prstGeom>
        </p:spPr>
        <p:txBody>
          <a:bodyPr wrap="square">
            <a:spAutoFit/>
          </a:bodyPr>
          <a:lstStyle/>
          <a:p>
            <a:pPr marL="0" marR="0" lvl="0" indent="0" algn="l" defTabSz="878272" rtl="0" eaLnBrk="1" fontAlgn="base" latinLnBrk="0" hangingPunct="1">
              <a:lnSpc>
                <a:spcPct val="90000"/>
              </a:lnSpc>
              <a:spcBef>
                <a:spcPts val="1765"/>
              </a:spcBef>
              <a:spcAft>
                <a:spcPct val="0"/>
              </a:spcAft>
              <a:buClrTx/>
              <a:buSzTx/>
              <a:buFontTx/>
              <a:buNone/>
              <a:tabLst/>
              <a:defRPr/>
            </a:pPr>
            <a:r>
              <a:rPr kumimoji="0" lang="en-US" sz="1961" b="0" i="0" u="none" strike="noStrike" kern="1200" cap="none" spc="-29" normalizeH="0" baseline="0" noProof="0">
                <a:ln>
                  <a:noFill/>
                </a:ln>
                <a:solidFill>
                  <a:srgbClr val="505050"/>
                </a:solidFill>
                <a:effectLst/>
                <a:uLnTx/>
                <a:uFillTx/>
                <a:latin typeface="Segoe UI"/>
                <a:ea typeface="+mn-ea"/>
                <a:cs typeface="Segoe UI" pitchFamily="34" charset="0"/>
              </a:rPr>
              <a:t>See which users are assigned privileged roles.</a:t>
            </a:r>
          </a:p>
          <a:p>
            <a:pPr marL="0" marR="0" lvl="0" indent="0" algn="l" defTabSz="878272" rtl="0" eaLnBrk="1" fontAlgn="base" latinLnBrk="0" hangingPunct="1">
              <a:lnSpc>
                <a:spcPct val="90000"/>
              </a:lnSpc>
              <a:spcBef>
                <a:spcPts val="1765"/>
              </a:spcBef>
              <a:spcAft>
                <a:spcPct val="0"/>
              </a:spcAft>
              <a:buClrTx/>
              <a:buSzTx/>
              <a:buFontTx/>
              <a:buNone/>
              <a:tabLst/>
              <a:defRPr/>
            </a:pPr>
            <a:r>
              <a:rPr kumimoji="0" lang="en-US" sz="1961" b="0" i="0" u="none" strike="noStrike" kern="1200" cap="none" spc="-29" normalizeH="0" baseline="0" noProof="0">
                <a:ln>
                  <a:noFill/>
                </a:ln>
                <a:solidFill>
                  <a:srgbClr val="505050"/>
                </a:solidFill>
                <a:effectLst/>
                <a:uLnTx/>
                <a:uFillTx/>
                <a:latin typeface="Segoe UI"/>
                <a:ea typeface="+mn-ea"/>
                <a:cs typeface="Segoe UI" pitchFamily="34" charset="0"/>
              </a:rPr>
              <a:t>Enable on-demand, "just in time" administrative access.</a:t>
            </a:r>
          </a:p>
          <a:p>
            <a:pPr marL="0" marR="0" lvl="0" indent="0" algn="l" defTabSz="878272" rtl="0" eaLnBrk="1" fontAlgn="base" latinLnBrk="0" hangingPunct="1">
              <a:lnSpc>
                <a:spcPct val="90000"/>
              </a:lnSpc>
              <a:spcBef>
                <a:spcPts val="1765"/>
              </a:spcBef>
              <a:spcAft>
                <a:spcPct val="0"/>
              </a:spcAft>
              <a:buClrTx/>
              <a:buSzTx/>
              <a:buFontTx/>
              <a:buNone/>
              <a:tabLst/>
              <a:defRPr/>
            </a:pPr>
            <a:r>
              <a:rPr kumimoji="0" lang="en-US" sz="1961" b="0" i="0" u="none" strike="noStrike" kern="1200" cap="none" spc="-29" normalizeH="0" baseline="0" noProof="0">
                <a:ln>
                  <a:noFill/>
                </a:ln>
                <a:solidFill>
                  <a:srgbClr val="505050"/>
                </a:solidFill>
                <a:effectLst/>
                <a:uLnTx/>
                <a:uFillTx/>
                <a:latin typeface="Segoe UI"/>
                <a:ea typeface="+mn-ea"/>
                <a:cs typeface="Segoe UI" pitchFamily="34" charset="0"/>
              </a:rPr>
              <a:t>Set up approval flows for privilege activation.</a:t>
            </a:r>
          </a:p>
          <a:p>
            <a:pPr marL="0" marR="0" lvl="0" indent="0" algn="l" defTabSz="878272" rtl="0" eaLnBrk="1" fontAlgn="base" latinLnBrk="0" hangingPunct="1">
              <a:lnSpc>
                <a:spcPct val="90000"/>
              </a:lnSpc>
              <a:spcBef>
                <a:spcPts val="1765"/>
              </a:spcBef>
              <a:spcAft>
                <a:spcPct val="0"/>
              </a:spcAft>
              <a:buClrTx/>
              <a:buSzTx/>
              <a:buFontTx/>
              <a:buNone/>
              <a:tabLst/>
              <a:defRPr/>
            </a:pPr>
            <a:r>
              <a:rPr kumimoji="0" lang="en-US" sz="1961" b="0" i="0" u="none" strike="noStrike" kern="1200" cap="none" spc="-29" normalizeH="0" baseline="0" noProof="0">
                <a:ln>
                  <a:noFill/>
                </a:ln>
                <a:solidFill>
                  <a:srgbClr val="505050"/>
                </a:solidFill>
                <a:effectLst/>
                <a:uLnTx/>
                <a:uFillTx/>
                <a:latin typeface="Segoe UI"/>
                <a:ea typeface="+mn-ea"/>
                <a:cs typeface="Segoe UI" pitchFamily="34" charset="0"/>
              </a:rPr>
              <a:t>Get alerts and view a history of administrator activation and actions.</a:t>
            </a:r>
          </a:p>
          <a:p>
            <a:pPr marL="0" marR="0" lvl="0" indent="0" algn="l" defTabSz="878272" rtl="0" eaLnBrk="1" fontAlgn="base" latinLnBrk="0" hangingPunct="1">
              <a:lnSpc>
                <a:spcPct val="90000"/>
              </a:lnSpc>
              <a:spcBef>
                <a:spcPts val="1765"/>
              </a:spcBef>
              <a:spcAft>
                <a:spcPct val="0"/>
              </a:spcAft>
              <a:buClrTx/>
              <a:buSzTx/>
              <a:buFontTx/>
              <a:buNone/>
              <a:tabLst/>
              <a:defRPr/>
            </a:pPr>
            <a:r>
              <a:rPr lang="en-US" sz="1961" spc="-29">
                <a:solidFill>
                  <a:srgbClr val="505050"/>
                </a:solidFill>
                <a:latin typeface="Segoe UI"/>
                <a:cs typeface="Segoe UI" pitchFamily="34" charset="0"/>
              </a:rPr>
              <a:t>Works for:</a:t>
            </a:r>
          </a:p>
          <a:p>
            <a:pPr marL="342900" marR="0" lvl="0" indent="-342900" algn="l" defTabSz="878272" rtl="0" eaLnBrk="1" fontAlgn="base" latinLnBrk="0" hangingPunct="1">
              <a:lnSpc>
                <a:spcPct val="90000"/>
              </a:lnSpc>
              <a:spcBef>
                <a:spcPts val="1765"/>
              </a:spcBef>
              <a:spcAft>
                <a:spcPct val="0"/>
              </a:spcAft>
              <a:buClrTx/>
              <a:buSzTx/>
              <a:buFont typeface="Arial" panose="020B0604020202020204" pitchFamily="34" charset="0"/>
              <a:buChar char="•"/>
              <a:tabLst/>
              <a:defRPr/>
            </a:pPr>
            <a:r>
              <a:rPr kumimoji="0" lang="en-US" sz="1961" b="0" i="0" u="none" strike="noStrike" kern="1200" cap="none" spc="-29" normalizeH="0" baseline="0" noProof="0">
                <a:ln>
                  <a:noFill/>
                </a:ln>
                <a:solidFill>
                  <a:srgbClr val="505050"/>
                </a:solidFill>
                <a:effectLst/>
                <a:uLnTx/>
                <a:uFillTx/>
                <a:latin typeface="Segoe UI"/>
                <a:ea typeface="+mn-ea"/>
                <a:cs typeface="Segoe UI" pitchFamily="34" charset="0"/>
              </a:rPr>
              <a:t>Microsoft Entra ID directory roles</a:t>
            </a:r>
          </a:p>
          <a:p>
            <a:pPr marL="342900" marR="0" lvl="0" indent="-342900" algn="l" defTabSz="878272" rtl="0" eaLnBrk="1" fontAlgn="base" latinLnBrk="0" hangingPunct="1">
              <a:lnSpc>
                <a:spcPct val="90000"/>
              </a:lnSpc>
              <a:spcBef>
                <a:spcPts val="1765"/>
              </a:spcBef>
              <a:spcAft>
                <a:spcPct val="0"/>
              </a:spcAft>
              <a:buClrTx/>
              <a:buSzTx/>
              <a:buFont typeface="Arial" panose="020B0604020202020204" pitchFamily="34" charset="0"/>
              <a:buChar char="•"/>
              <a:tabLst/>
              <a:defRPr/>
            </a:pPr>
            <a:r>
              <a:rPr lang="en-US" sz="1961" spc="-29">
                <a:solidFill>
                  <a:srgbClr val="505050"/>
                </a:solidFill>
                <a:latin typeface="Segoe UI"/>
                <a:cs typeface="Segoe UI" pitchFamily="34" charset="0"/>
              </a:rPr>
              <a:t>Azure Resource roles</a:t>
            </a:r>
          </a:p>
          <a:p>
            <a:pPr marL="342900" marR="0" lvl="0" indent="-342900" algn="l" defTabSz="878272" rtl="0" eaLnBrk="1" fontAlgn="base" latinLnBrk="0" hangingPunct="1">
              <a:lnSpc>
                <a:spcPct val="90000"/>
              </a:lnSpc>
              <a:spcBef>
                <a:spcPts val="1765"/>
              </a:spcBef>
              <a:spcAft>
                <a:spcPct val="0"/>
              </a:spcAft>
              <a:buClrTx/>
              <a:buSzTx/>
              <a:buFont typeface="Arial" panose="020B0604020202020204" pitchFamily="34" charset="0"/>
              <a:buChar char="•"/>
              <a:tabLst/>
              <a:defRPr/>
            </a:pPr>
            <a:r>
              <a:rPr kumimoji="0" lang="en-US" sz="1961" b="0" i="0" u="none" strike="noStrike" kern="1200" cap="none" spc="-29" normalizeH="0" baseline="0" noProof="0">
                <a:ln>
                  <a:noFill/>
                </a:ln>
                <a:solidFill>
                  <a:srgbClr val="505050"/>
                </a:solidFill>
                <a:effectLst/>
                <a:uLnTx/>
                <a:uFillTx/>
                <a:latin typeface="Segoe UI"/>
                <a:ea typeface="+mn-ea"/>
                <a:cs typeface="Segoe UI" pitchFamily="34" charset="0"/>
              </a:rPr>
              <a:t>Privileged Access Groups (Public Preview)</a:t>
            </a:r>
          </a:p>
        </p:txBody>
      </p:sp>
      <p:pic>
        <p:nvPicPr>
          <p:cNvPr id="5" name="Picture 4">
            <a:extLst>
              <a:ext uri="{FF2B5EF4-FFF2-40B4-BE49-F238E27FC236}">
                <a16:creationId xmlns:a16="http://schemas.microsoft.com/office/drawing/2014/main" id="{3337C312-91E3-4841-8ABD-3EBA2AB96BDD}"/>
              </a:ext>
            </a:extLst>
          </p:cNvPr>
          <p:cNvPicPr>
            <a:picLocks noChangeAspect="1"/>
          </p:cNvPicPr>
          <p:nvPr/>
        </p:nvPicPr>
        <p:blipFill rotWithShape="1">
          <a:blip r:embed="rId3"/>
          <a:srcRect l="26190" t="12164" r="26190" b="12176"/>
          <a:stretch/>
        </p:blipFill>
        <p:spPr>
          <a:xfrm>
            <a:off x="5830737" y="3312296"/>
            <a:ext cx="1872431" cy="2975026"/>
          </a:xfrm>
          <a:prstGeom prst="rect">
            <a:avLst/>
          </a:prstGeom>
        </p:spPr>
      </p:pic>
      <p:grpSp>
        <p:nvGrpSpPr>
          <p:cNvPr id="6" name="Group 5">
            <a:extLst>
              <a:ext uri="{FF2B5EF4-FFF2-40B4-BE49-F238E27FC236}">
                <a16:creationId xmlns:a16="http://schemas.microsoft.com/office/drawing/2014/main" id="{9EF7EB97-2427-4DC5-9E1A-ECE820459A7A}"/>
              </a:ext>
            </a:extLst>
          </p:cNvPr>
          <p:cNvGrpSpPr/>
          <p:nvPr/>
        </p:nvGrpSpPr>
        <p:grpSpPr>
          <a:xfrm flipH="1">
            <a:off x="6708485" y="4553172"/>
            <a:ext cx="640230" cy="1719312"/>
            <a:chOff x="16732482" y="1930152"/>
            <a:chExt cx="1069320" cy="2871627"/>
          </a:xfrm>
          <a:effectLst/>
        </p:grpSpPr>
        <p:sp>
          <p:nvSpPr>
            <p:cNvPr id="7" name="Rectangle 630">
              <a:extLst>
                <a:ext uri="{FF2B5EF4-FFF2-40B4-BE49-F238E27FC236}">
                  <a16:creationId xmlns:a16="http://schemas.microsoft.com/office/drawing/2014/main" id="{27A7EEA5-D107-485D-8F7B-191DEFB05017}"/>
                </a:ext>
              </a:extLst>
            </p:cNvPr>
            <p:cNvSpPr>
              <a:spLocks noChangeArrowheads="1"/>
            </p:cNvSpPr>
            <p:nvPr/>
          </p:nvSpPr>
          <p:spPr bwMode="auto">
            <a:xfrm flipH="1">
              <a:off x="17177840" y="2456695"/>
              <a:ext cx="185565" cy="5474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8" name="Freeform 631">
              <a:extLst>
                <a:ext uri="{FF2B5EF4-FFF2-40B4-BE49-F238E27FC236}">
                  <a16:creationId xmlns:a16="http://schemas.microsoft.com/office/drawing/2014/main" id="{2C86A59A-56F9-4A65-886B-86714DB1AA96}"/>
                </a:ext>
              </a:extLst>
            </p:cNvPr>
            <p:cNvSpPr>
              <a:spLocks/>
            </p:cNvSpPr>
            <p:nvPr/>
          </p:nvSpPr>
          <p:spPr bwMode="auto">
            <a:xfrm flipH="1">
              <a:off x="17286859" y="4681160"/>
              <a:ext cx="229638" cy="120619"/>
            </a:xfrm>
            <a:custGeom>
              <a:avLst/>
              <a:gdLst>
                <a:gd name="T0" fmla="*/ 21 w 42"/>
                <a:gd name="T1" fmla="*/ 0 h 22"/>
                <a:gd name="T2" fmla="*/ 0 w 42"/>
                <a:gd name="T3" fmla="*/ 22 h 22"/>
                <a:gd name="T4" fmla="*/ 42 w 42"/>
                <a:gd name="T5" fmla="*/ 22 h 22"/>
                <a:gd name="T6" fmla="*/ 21 w 42"/>
                <a:gd name="T7" fmla="*/ 0 h 22"/>
              </a:gdLst>
              <a:ahLst/>
              <a:cxnLst>
                <a:cxn ang="0">
                  <a:pos x="T0" y="T1"/>
                </a:cxn>
                <a:cxn ang="0">
                  <a:pos x="T2" y="T3"/>
                </a:cxn>
                <a:cxn ang="0">
                  <a:pos x="T4" y="T5"/>
                </a:cxn>
                <a:cxn ang="0">
                  <a:pos x="T6" y="T7"/>
                </a:cxn>
              </a:cxnLst>
              <a:rect l="0" t="0" r="r" b="b"/>
              <a:pathLst>
                <a:path w="42" h="22">
                  <a:moveTo>
                    <a:pt x="21" y="0"/>
                  </a:moveTo>
                  <a:cubicBezTo>
                    <a:pt x="9" y="0"/>
                    <a:pt x="0" y="10"/>
                    <a:pt x="0" y="22"/>
                  </a:cubicBezTo>
                  <a:cubicBezTo>
                    <a:pt x="42" y="22"/>
                    <a:pt x="42" y="22"/>
                    <a:pt x="42" y="22"/>
                  </a:cubicBezTo>
                  <a:cubicBezTo>
                    <a:pt x="42" y="10"/>
                    <a:pt x="33" y="0"/>
                    <a:pt x="2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9" name="Freeform 632">
              <a:extLst>
                <a:ext uri="{FF2B5EF4-FFF2-40B4-BE49-F238E27FC236}">
                  <a16:creationId xmlns:a16="http://schemas.microsoft.com/office/drawing/2014/main" id="{3CC11B06-D6CB-4F9C-8F6D-27DAD9E349E8}"/>
                </a:ext>
              </a:extLst>
            </p:cNvPr>
            <p:cNvSpPr>
              <a:spLocks/>
            </p:cNvSpPr>
            <p:nvPr/>
          </p:nvSpPr>
          <p:spPr bwMode="auto">
            <a:xfrm flipH="1">
              <a:off x="17029387" y="4681160"/>
              <a:ext cx="229638" cy="120619"/>
            </a:xfrm>
            <a:custGeom>
              <a:avLst/>
              <a:gdLst>
                <a:gd name="T0" fmla="*/ 21 w 42"/>
                <a:gd name="T1" fmla="*/ 0 h 22"/>
                <a:gd name="T2" fmla="*/ 0 w 42"/>
                <a:gd name="T3" fmla="*/ 22 h 22"/>
                <a:gd name="T4" fmla="*/ 42 w 42"/>
                <a:gd name="T5" fmla="*/ 22 h 22"/>
                <a:gd name="T6" fmla="*/ 21 w 42"/>
                <a:gd name="T7" fmla="*/ 0 h 22"/>
              </a:gdLst>
              <a:ahLst/>
              <a:cxnLst>
                <a:cxn ang="0">
                  <a:pos x="T0" y="T1"/>
                </a:cxn>
                <a:cxn ang="0">
                  <a:pos x="T2" y="T3"/>
                </a:cxn>
                <a:cxn ang="0">
                  <a:pos x="T4" y="T5"/>
                </a:cxn>
                <a:cxn ang="0">
                  <a:pos x="T6" y="T7"/>
                </a:cxn>
              </a:cxnLst>
              <a:rect l="0" t="0" r="r" b="b"/>
              <a:pathLst>
                <a:path w="42" h="22">
                  <a:moveTo>
                    <a:pt x="21" y="0"/>
                  </a:moveTo>
                  <a:cubicBezTo>
                    <a:pt x="9" y="0"/>
                    <a:pt x="0" y="10"/>
                    <a:pt x="0" y="22"/>
                  </a:cubicBezTo>
                  <a:cubicBezTo>
                    <a:pt x="42" y="22"/>
                    <a:pt x="42" y="22"/>
                    <a:pt x="42" y="22"/>
                  </a:cubicBezTo>
                  <a:cubicBezTo>
                    <a:pt x="42" y="10"/>
                    <a:pt x="33" y="0"/>
                    <a:pt x="2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10" name="Freeform 633">
              <a:extLst>
                <a:ext uri="{FF2B5EF4-FFF2-40B4-BE49-F238E27FC236}">
                  <a16:creationId xmlns:a16="http://schemas.microsoft.com/office/drawing/2014/main" id="{6F62D50C-61A3-4EE2-8D65-F9FB9CF48AF4}"/>
                </a:ext>
              </a:extLst>
            </p:cNvPr>
            <p:cNvSpPr>
              <a:spLocks/>
            </p:cNvSpPr>
            <p:nvPr/>
          </p:nvSpPr>
          <p:spPr bwMode="auto">
            <a:xfrm flipH="1">
              <a:off x="17073459" y="1978863"/>
              <a:ext cx="361853" cy="433759"/>
            </a:xfrm>
            <a:custGeom>
              <a:avLst/>
              <a:gdLst>
                <a:gd name="T0" fmla="*/ 59 w 66"/>
                <a:gd name="T1" fmla="*/ 45 h 79"/>
                <a:gd name="T2" fmla="*/ 23 w 66"/>
                <a:gd name="T3" fmla="*/ 74 h 79"/>
                <a:gd name="T4" fmla="*/ 6 w 66"/>
                <a:gd name="T5" fmla="*/ 30 h 79"/>
                <a:gd name="T6" fmla="*/ 46 w 66"/>
                <a:gd name="T7" fmla="*/ 5 h 79"/>
                <a:gd name="T8" fmla="*/ 59 w 66"/>
                <a:gd name="T9" fmla="*/ 45 h 79"/>
              </a:gdLst>
              <a:ahLst/>
              <a:cxnLst>
                <a:cxn ang="0">
                  <a:pos x="T0" y="T1"/>
                </a:cxn>
                <a:cxn ang="0">
                  <a:pos x="T2" y="T3"/>
                </a:cxn>
                <a:cxn ang="0">
                  <a:pos x="T4" y="T5"/>
                </a:cxn>
                <a:cxn ang="0">
                  <a:pos x="T6" y="T7"/>
                </a:cxn>
                <a:cxn ang="0">
                  <a:pos x="T8" y="T9"/>
                </a:cxn>
              </a:cxnLst>
              <a:rect l="0" t="0" r="r" b="b"/>
              <a:pathLst>
                <a:path w="66" h="79">
                  <a:moveTo>
                    <a:pt x="59" y="45"/>
                  </a:moveTo>
                  <a:cubicBezTo>
                    <a:pt x="53" y="64"/>
                    <a:pt x="39" y="79"/>
                    <a:pt x="23" y="74"/>
                  </a:cubicBezTo>
                  <a:cubicBezTo>
                    <a:pt x="8" y="69"/>
                    <a:pt x="0" y="49"/>
                    <a:pt x="6" y="30"/>
                  </a:cubicBezTo>
                  <a:cubicBezTo>
                    <a:pt x="13" y="11"/>
                    <a:pt x="30" y="0"/>
                    <a:pt x="46" y="5"/>
                  </a:cubicBezTo>
                  <a:cubicBezTo>
                    <a:pt x="62" y="10"/>
                    <a:pt x="66" y="26"/>
                    <a:pt x="59"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11" name="Freeform 634">
              <a:extLst>
                <a:ext uri="{FF2B5EF4-FFF2-40B4-BE49-F238E27FC236}">
                  <a16:creationId xmlns:a16="http://schemas.microsoft.com/office/drawing/2014/main" id="{36DA2916-862C-453D-BCE4-8857A8E9B9C6}"/>
                </a:ext>
              </a:extLst>
            </p:cNvPr>
            <p:cNvSpPr>
              <a:spLocks/>
            </p:cNvSpPr>
            <p:nvPr/>
          </p:nvSpPr>
          <p:spPr bwMode="auto">
            <a:xfrm flipH="1">
              <a:off x="17126809" y="1930152"/>
              <a:ext cx="357213" cy="405924"/>
            </a:xfrm>
            <a:custGeom>
              <a:avLst/>
              <a:gdLst>
                <a:gd name="T0" fmla="*/ 56 w 65"/>
                <a:gd name="T1" fmla="*/ 24 h 74"/>
                <a:gd name="T2" fmla="*/ 50 w 65"/>
                <a:gd name="T3" fmla="*/ 67 h 74"/>
                <a:gd name="T4" fmla="*/ 10 w 65"/>
                <a:gd name="T5" fmla="*/ 51 h 74"/>
                <a:gd name="T6" fmla="*/ 15 w 65"/>
                <a:gd name="T7" fmla="*/ 8 h 74"/>
                <a:gd name="T8" fmla="*/ 56 w 65"/>
                <a:gd name="T9" fmla="*/ 24 h 74"/>
              </a:gdLst>
              <a:ahLst/>
              <a:cxnLst>
                <a:cxn ang="0">
                  <a:pos x="T0" y="T1"/>
                </a:cxn>
                <a:cxn ang="0">
                  <a:pos x="T2" y="T3"/>
                </a:cxn>
                <a:cxn ang="0">
                  <a:pos x="T4" y="T5"/>
                </a:cxn>
                <a:cxn ang="0">
                  <a:pos x="T6" y="T7"/>
                </a:cxn>
                <a:cxn ang="0">
                  <a:pos x="T8" y="T9"/>
                </a:cxn>
              </a:cxnLst>
              <a:rect l="0" t="0" r="r" b="b"/>
              <a:pathLst>
                <a:path w="65" h="74">
                  <a:moveTo>
                    <a:pt x="56" y="24"/>
                  </a:moveTo>
                  <a:cubicBezTo>
                    <a:pt x="65" y="40"/>
                    <a:pt x="63" y="59"/>
                    <a:pt x="50" y="67"/>
                  </a:cubicBezTo>
                  <a:cubicBezTo>
                    <a:pt x="37" y="74"/>
                    <a:pt x="19" y="67"/>
                    <a:pt x="10" y="51"/>
                  </a:cubicBezTo>
                  <a:cubicBezTo>
                    <a:pt x="0" y="34"/>
                    <a:pt x="3" y="15"/>
                    <a:pt x="15" y="8"/>
                  </a:cubicBezTo>
                  <a:cubicBezTo>
                    <a:pt x="28" y="0"/>
                    <a:pt x="46" y="7"/>
                    <a:pt x="56" y="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12" name="Freeform 635">
              <a:extLst>
                <a:ext uri="{FF2B5EF4-FFF2-40B4-BE49-F238E27FC236}">
                  <a16:creationId xmlns:a16="http://schemas.microsoft.com/office/drawing/2014/main" id="{C12A3C07-9775-4A1F-BEA4-9292F4DCCF6E}"/>
                </a:ext>
              </a:extLst>
            </p:cNvPr>
            <p:cNvSpPr>
              <a:spLocks/>
            </p:cNvSpPr>
            <p:nvPr/>
          </p:nvSpPr>
          <p:spPr bwMode="auto">
            <a:xfrm flipH="1">
              <a:off x="17177840" y="2308241"/>
              <a:ext cx="185565" cy="192524"/>
            </a:xfrm>
            <a:custGeom>
              <a:avLst/>
              <a:gdLst>
                <a:gd name="T0" fmla="*/ 80 w 80"/>
                <a:gd name="T1" fmla="*/ 64 h 83"/>
                <a:gd name="T2" fmla="*/ 40 w 80"/>
                <a:gd name="T3" fmla="*/ 83 h 83"/>
                <a:gd name="T4" fmla="*/ 0 w 80"/>
                <a:gd name="T5" fmla="*/ 64 h 83"/>
                <a:gd name="T6" fmla="*/ 0 w 80"/>
                <a:gd name="T7" fmla="*/ 0 h 83"/>
                <a:gd name="T8" fmla="*/ 80 w 80"/>
                <a:gd name="T9" fmla="*/ 0 h 83"/>
                <a:gd name="T10" fmla="*/ 80 w 80"/>
                <a:gd name="T11" fmla="*/ 64 h 83"/>
              </a:gdLst>
              <a:ahLst/>
              <a:cxnLst>
                <a:cxn ang="0">
                  <a:pos x="T0" y="T1"/>
                </a:cxn>
                <a:cxn ang="0">
                  <a:pos x="T2" y="T3"/>
                </a:cxn>
                <a:cxn ang="0">
                  <a:pos x="T4" y="T5"/>
                </a:cxn>
                <a:cxn ang="0">
                  <a:pos x="T6" y="T7"/>
                </a:cxn>
                <a:cxn ang="0">
                  <a:pos x="T8" y="T9"/>
                </a:cxn>
                <a:cxn ang="0">
                  <a:pos x="T10" y="T11"/>
                </a:cxn>
              </a:cxnLst>
              <a:rect l="0" t="0" r="r" b="b"/>
              <a:pathLst>
                <a:path w="80" h="83">
                  <a:moveTo>
                    <a:pt x="80" y="64"/>
                  </a:moveTo>
                  <a:lnTo>
                    <a:pt x="40" y="83"/>
                  </a:lnTo>
                  <a:lnTo>
                    <a:pt x="0" y="64"/>
                  </a:lnTo>
                  <a:lnTo>
                    <a:pt x="0" y="0"/>
                  </a:lnTo>
                  <a:lnTo>
                    <a:pt x="80" y="0"/>
                  </a:lnTo>
                  <a:lnTo>
                    <a:pt x="80" y="6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13" name="Freeform 636">
              <a:extLst>
                <a:ext uri="{FF2B5EF4-FFF2-40B4-BE49-F238E27FC236}">
                  <a16:creationId xmlns:a16="http://schemas.microsoft.com/office/drawing/2014/main" id="{667FEE18-7BDC-4B8F-998A-A13115EC1F5D}"/>
                </a:ext>
              </a:extLst>
            </p:cNvPr>
            <p:cNvSpPr>
              <a:spLocks/>
            </p:cNvSpPr>
            <p:nvPr/>
          </p:nvSpPr>
          <p:spPr bwMode="auto">
            <a:xfrm flipH="1">
              <a:off x="17219590" y="2500765"/>
              <a:ext cx="104381" cy="732984"/>
            </a:xfrm>
            <a:custGeom>
              <a:avLst/>
              <a:gdLst>
                <a:gd name="T0" fmla="*/ 35 w 45"/>
                <a:gd name="T1" fmla="*/ 23 h 316"/>
                <a:gd name="T2" fmla="*/ 45 w 45"/>
                <a:gd name="T3" fmla="*/ 19 h 316"/>
                <a:gd name="T4" fmla="*/ 23 w 45"/>
                <a:gd name="T5" fmla="*/ 0 h 316"/>
                <a:gd name="T6" fmla="*/ 0 w 45"/>
                <a:gd name="T7" fmla="*/ 19 h 316"/>
                <a:gd name="T8" fmla="*/ 11 w 45"/>
                <a:gd name="T9" fmla="*/ 23 h 316"/>
                <a:gd name="T10" fmla="*/ 9 w 45"/>
                <a:gd name="T11" fmla="*/ 290 h 316"/>
                <a:gd name="T12" fmla="*/ 23 w 45"/>
                <a:gd name="T13" fmla="*/ 316 h 316"/>
                <a:gd name="T14" fmla="*/ 35 w 45"/>
                <a:gd name="T15" fmla="*/ 290 h 316"/>
                <a:gd name="T16" fmla="*/ 35 w 45"/>
                <a:gd name="T17" fmla="*/ 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16">
                  <a:moveTo>
                    <a:pt x="35" y="23"/>
                  </a:moveTo>
                  <a:lnTo>
                    <a:pt x="45" y="19"/>
                  </a:lnTo>
                  <a:lnTo>
                    <a:pt x="23" y="0"/>
                  </a:lnTo>
                  <a:lnTo>
                    <a:pt x="0" y="19"/>
                  </a:lnTo>
                  <a:lnTo>
                    <a:pt x="11" y="23"/>
                  </a:lnTo>
                  <a:lnTo>
                    <a:pt x="9" y="290"/>
                  </a:lnTo>
                  <a:lnTo>
                    <a:pt x="23" y="316"/>
                  </a:lnTo>
                  <a:lnTo>
                    <a:pt x="35" y="290"/>
                  </a:lnTo>
                  <a:lnTo>
                    <a:pt x="35" y="2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14" name="Freeform 637">
              <a:extLst>
                <a:ext uri="{FF2B5EF4-FFF2-40B4-BE49-F238E27FC236}">
                  <a16:creationId xmlns:a16="http://schemas.microsoft.com/office/drawing/2014/main" id="{D8A692E0-657E-4B87-BAAE-54F90677A50F}"/>
                </a:ext>
              </a:extLst>
            </p:cNvPr>
            <p:cNvSpPr>
              <a:spLocks/>
            </p:cNvSpPr>
            <p:nvPr/>
          </p:nvSpPr>
          <p:spPr bwMode="auto">
            <a:xfrm flipH="1">
              <a:off x="17407475" y="2510044"/>
              <a:ext cx="394327" cy="1025250"/>
            </a:xfrm>
            <a:custGeom>
              <a:avLst/>
              <a:gdLst>
                <a:gd name="T0" fmla="*/ 72 w 72"/>
                <a:gd name="T1" fmla="*/ 8 h 187"/>
                <a:gd name="T2" fmla="*/ 43 w 72"/>
                <a:gd name="T3" fmla="*/ 0 h 187"/>
                <a:gd name="T4" fmla="*/ 0 w 72"/>
                <a:gd name="T5" fmla="*/ 187 h 187"/>
                <a:gd name="T6" fmla="*/ 29 w 72"/>
                <a:gd name="T7" fmla="*/ 187 h 187"/>
                <a:gd name="T8" fmla="*/ 72 w 72"/>
                <a:gd name="T9" fmla="*/ 8 h 187"/>
              </a:gdLst>
              <a:ahLst/>
              <a:cxnLst>
                <a:cxn ang="0">
                  <a:pos x="T0" y="T1"/>
                </a:cxn>
                <a:cxn ang="0">
                  <a:pos x="T2" y="T3"/>
                </a:cxn>
                <a:cxn ang="0">
                  <a:pos x="T4" y="T5"/>
                </a:cxn>
                <a:cxn ang="0">
                  <a:pos x="T6" y="T7"/>
                </a:cxn>
                <a:cxn ang="0">
                  <a:pos x="T8" y="T9"/>
                </a:cxn>
              </a:cxnLst>
              <a:rect l="0" t="0" r="r" b="b"/>
              <a:pathLst>
                <a:path w="72" h="187">
                  <a:moveTo>
                    <a:pt x="72" y="8"/>
                  </a:moveTo>
                  <a:cubicBezTo>
                    <a:pt x="62" y="5"/>
                    <a:pt x="53" y="3"/>
                    <a:pt x="43" y="0"/>
                  </a:cubicBezTo>
                  <a:cubicBezTo>
                    <a:pt x="15" y="60"/>
                    <a:pt x="6" y="121"/>
                    <a:pt x="0" y="187"/>
                  </a:cubicBezTo>
                  <a:cubicBezTo>
                    <a:pt x="29" y="187"/>
                    <a:pt x="29" y="187"/>
                    <a:pt x="29" y="187"/>
                  </a:cubicBezTo>
                  <a:cubicBezTo>
                    <a:pt x="36" y="123"/>
                    <a:pt x="45" y="66"/>
                    <a:pt x="72" y="8"/>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15" name="Freeform 638">
              <a:extLst>
                <a:ext uri="{FF2B5EF4-FFF2-40B4-BE49-F238E27FC236}">
                  <a16:creationId xmlns:a16="http://schemas.microsoft.com/office/drawing/2014/main" id="{8B40B157-F421-4D53-833D-D7D796F0DB21}"/>
                </a:ext>
              </a:extLst>
            </p:cNvPr>
            <p:cNvSpPr>
              <a:spLocks/>
            </p:cNvSpPr>
            <p:nvPr/>
          </p:nvSpPr>
          <p:spPr bwMode="auto">
            <a:xfrm flipH="1">
              <a:off x="16732482" y="2510044"/>
              <a:ext cx="394327" cy="1025250"/>
            </a:xfrm>
            <a:custGeom>
              <a:avLst/>
              <a:gdLst>
                <a:gd name="T0" fmla="*/ 0 w 72"/>
                <a:gd name="T1" fmla="*/ 8 h 187"/>
                <a:gd name="T2" fmla="*/ 28 w 72"/>
                <a:gd name="T3" fmla="*/ 0 h 187"/>
                <a:gd name="T4" fmla="*/ 72 w 72"/>
                <a:gd name="T5" fmla="*/ 187 h 187"/>
                <a:gd name="T6" fmla="*/ 43 w 72"/>
                <a:gd name="T7" fmla="*/ 187 h 187"/>
                <a:gd name="T8" fmla="*/ 0 w 72"/>
                <a:gd name="T9" fmla="*/ 8 h 187"/>
              </a:gdLst>
              <a:ahLst/>
              <a:cxnLst>
                <a:cxn ang="0">
                  <a:pos x="T0" y="T1"/>
                </a:cxn>
                <a:cxn ang="0">
                  <a:pos x="T2" y="T3"/>
                </a:cxn>
                <a:cxn ang="0">
                  <a:pos x="T4" y="T5"/>
                </a:cxn>
                <a:cxn ang="0">
                  <a:pos x="T6" y="T7"/>
                </a:cxn>
                <a:cxn ang="0">
                  <a:pos x="T8" y="T9"/>
                </a:cxn>
              </a:cxnLst>
              <a:rect l="0" t="0" r="r" b="b"/>
              <a:pathLst>
                <a:path w="72" h="187">
                  <a:moveTo>
                    <a:pt x="0" y="8"/>
                  </a:moveTo>
                  <a:cubicBezTo>
                    <a:pt x="9" y="5"/>
                    <a:pt x="19" y="3"/>
                    <a:pt x="28" y="0"/>
                  </a:cubicBezTo>
                  <a:cubicBezTo>
                    <a:pt x="56" y="60"/>
                    <a:pt x="66" y="121"/>
                    <a:pt x="72" y="187"/>
                  </a:cubicBezTo>
                  <a:cubicBezTo>
                    <a:pt x="43" y="187"/>
                    <a:pt x="43" y="187"/>
                    <a:pt x="43" y="187"/>
                  </a:cubicBezTo>
                  <a:cubicBezTo>
                    <a:pt x="36" y="123"/>
                    <a:pt x="27" y="66"/>
                    <a:pt x="0" y="8"/>
                  </a:cubicBez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16" name="Freeform 639">
              <a:extLst>
                <a:ext uri="{FF2B5EF4-FFF2-40B4-BE49-F238E27FC236}">
                  <a16:creationId xmlns:a16="http://schemas.microsoft.com/office/drawing/2014/main" id="{69451677-72F8-48CE-ACCC-3423CA37B970}"/>
                </a:ext>
              </a:extLst>
            </p:cNvPr>
            <p:cNvSpPr>
              <a:spLocks/>
            </p:cNvSpPr>
            <p:nvPr/>
          </p:nvSpPr>
          <p:spPr bwMode="auto">
            <a:xfrm flipH="1">
              <a:off x="17275260" y="3628076"/>
              <a:ext cx="241235" cy="1073961"/>
            </a:xfrm>
            <a:custGeom>
              <a:avLst/>
              <a:gdLst>
                <a:gd name="T0" fmla="*/ 85 w 104"/>
                <a:gd name="T1" fmla="*/ 463 h 463"/>
                <a:gd name="T2" fmla="*/ 14 w 104"/>
                <a:gd name="T3" fmla="*/ 463 h 463"/>
                <a:gd name="T4" fmla="*/ 0 w 104"/>
                <a:gd name="T5" fmla="*/ 0 h 463"/>
                <a:gd name="T6" fmla="*/ 104 w 104"/>
                <a:gd name="T7" fmla="*/ 0 h 463"/>
                <a:gd name="T8" fmla="*/ 85 w 104"/>
                <a:gd name="T9" fmla="*/ 463 h 463"/>
              </a:gdLst>
              <a:ahLst/>
              <a:cxnLst>
                <a:cxn ang="0">
                  <a:pos x="T0" y="T1"/>
                </a:cxn>
                <a:cxn ang="0">
                  <a:pos x="T2" y="T3"/>
                </a:cxn>
                <a:cxn ang="0">
                  <a:pos x="T4" y="T5"/>
                </a:cxn>
                <a:cxn ang="0">
                  <a:pos x="T6" y="T7"/>
                </a:cxn>
                <a:cxn ang="0">
                  <a:pos x="T8" y="T9"/>
                </a:cxn>
              </a:cxnLst>
              <a:rect l="0" t="0" r="r" b="b"/>
              <a:pathLst>
                <a:path w="104" h="463">
                  <a:moveTo>
                    <a:pt x="85" y="463"/>
                  </a:moveTo>
                  <a:lnTo>
                    <a:pt x="14" y="463"/>
                  </a:lnTo>
                  <a:lnTo>
                    <a:pt x="0" y="0"/>
                  </a:lnTo>
                  <a:lnTo>
                    <a:pt x="104" y="0"/>
                  </a:lnTo>
                  <a:lnTo>
                    <a:pt x="85" y="4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17" name="Freeform 640">
              <a:extLst>
                <a:ext uri="{FF2B5EF4-FFF2-40B4-BE49-F238E27FC236}">
                  <a16:creationId xmlns:a16="http://schemas.microsoft.com/office/drawing/2014/main" id="{E325EB56-4D9D-40FC-B4B1-DA2CA4B1BD21}"/>
                </a:ext>
              </a:extLst>
            </p:cNvPr>
            <p:cNvSpPr>
              <a:spLocks/>
            </p:cNvSpPr>
            <p:nvPr/>
          </p:nvSpPr>
          <p:spPr bwMode="auto">
            <a:xfrm flipH="1">
              <a:off x="17029387" y="3628076"/>
              <a:ext cx="241235" cy="1073961"/>
            </a:xfrm>
            <a:custGeom>
              <a:avLst/>
              <a:gdLst>
                <a:gd name="T0" fmla="*/ 90 w 104"/>
                <a:gd name="T1" fmla="*/ 463 h 463"/>
                <a:gd name="T2" fmla="*/ 19 w 104"/>
                <a:gd name="T3" fmla="*/ 463 h 463"/>
                <a:gd name="T4" fmla="*/ 0 w 104"/>
                <a:gd name="T5" fmla="*/ 0 h 463"/>
                <a:gd name="T6" fmla="*/ 104 w 104"/>
                <a:gd name="T7" fmla="*/ 0 h 463"/>
                <a:gd name="T8" fmla="*/ 90 w 104"/>
                <a:gd name="T9" fmla="*/ 463 h 463"/>
              </a:gdLst>
              <a:ahLst/>
              <a:cxnLst>
                <a:cxn ang="0">
                  <a:pos x="T0" y="T1"/>
                </a:cxn>
                <a:cxn ang="0">
                  <a:pos x="T2" y="T3"/>
                </a:cxn>
                <a:cxn ang="0">
                  <a:pos x="T4" y="T5"/>
                </a:cxn>
                <a:cxn ang="0">
                  <a:pos x="T6" y="T7"/>
                </a:cxn>
                <a:cxn ang="0">
                  <a:pos x="T8" y="T9"/>
                </a:cxn>
              </a:cxnLst>
              <a:rect l="0" t="0" r="r" b="b"/>
              <a:pathLst>
                <a:path w="104" h="463">
                  <a:moveTo>
                    <a:pt x="90" y="463"/>
                  </a:moveTo>
                  <a:lnTo>
                    <a:pt x="19" y="463"/>
                  </a:lnTo>
                  <a:lnTo>
                    <a:pt x="0" y="0"/>
                  </a:lnTo>
                  <a:lnTo>
                    <a:pt x="104" y="0"/>
                  </a:lnTo>
                  <a:lnTo>
                    <a:pt x="90" y="463"/>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18" name="Freeform 641">
              <a:extLst>
                <a:ext uri="{FF2B5EF4-FFF2-40B4-BE49-F238E27FC236}">
                  <a16:creationId xmlns:a16="http://schemas.microsoft.com/office/drawing/2014/main" id="{407DCABC-4506-402B-8F07-04195093C924}"/>
                </a:ext>
              </a:extLst>
            </p:cNvPr>
            <p:cNvSpPr>
              <a:spLocks/>
            </p:cNvSpPr>
            <p:nvPr/>
          </p:nvSpPr>
          <p:spPr bwMode="auto">
            <a:xfrm flipH="1">
              <a:off x="17664948" y="3535294"/>
              <a:ext cx="113660" cy="132216"/>
            </a:xfrm>
            <a:custGeom>
              <a:avLst/>
              <a:gdLst>
                <a:gd name="T0" fmla="*/ 0 w 21"/>
                <a:gd name="T1" fmla="*/ 0 h 24"/>
                <a:gd name="T2" fmla="*/ 0 w 21"/>
                <a:gd name="T3" fmla="*/ 13 h 24"/>
                <a:gd name="T4" fmla="*/ 10 w 21"/>
                <a:gd name="T5" fmla="*/ 24 h 24"/>
                <a:gd name="T6" fmla="*/ 21 w 21"/>
                <a:gd name="T7" fmla="*/ 13 h 24"/>
                <a:gd name="T8" fmla="*/ 21 w 21"/>
                <a:gd name="T9" fmla="*/ 0 h 24"/>
                <a:gd name="T10" fmla="*/ 0 w 21"/>
                <a:gd name="T11" fmla="*/ 0 h 24"/>
              </a:gdLst>
              <a:ahLst/>
              <a:cxnLst>
                <a:cxn ang="0">
                  <a:pos x="T0" y="T1"/>
                </a:cxn>
                <a:cxn ang="0">
                  <a:pos x="T2" y="T3"/>
                </a:cxn>
                <a:cxn ang="0">
                  <a:pos x="T4" y="T5"/>
                </a:cxn>
                <a:cxn ang="0">
                  <a:pos x="T6" y="T7"/>
                </a:cxn>
                <a:cxn ang="0">
                  <a:pos x="T8" y="T9"/>
                </a:cxn>
                <a:cxn ang="0">
                  <a:pos x="T10" y="T11"/>
                </a:cxn>
              </a:cxnLst>
              <a:rect l="0" t="0" r="r" b="b"/>
              <a:pathLst>
                <a:path w="21" h="24">
                  <a:moveTo>
                    <a:pt x="0" y="0"/>
                  </a:moveTo>
                  <a:cubicBezTo>
                    <a:pt x="0" y="13"/>
                    <a:pt x="0" y="13"/>
                    <a:pt x="0" y="13"/>
                  </a:cubicBezTo>
                  <a:cubicBezTo>
                    <a:pt x="0" y="19"/>
                    <a:pt x="4" y="24"/>
                    <a:pt x="10" y="24"/>
                  </a:cubicBezTo>
                  <a:cubicBezTo>
                    <a:pt x="16" y="24"/>
                    <a:pt x="21" y="19"/>
                    <a:pt x="21" y="13"/>
                  </a:cubicBezTo>
                  <a:cubicBezTo>
                    <a:pt x="21" y="0"/>
                    <a:pt x="21" y="0"/>
                    <a:pt x="21"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19" name="Freeform 642">
              <a:extLst>
                <a:ext uri="{FF2B5EF4-FFF2-40B4-BE49-F238E27FC236}">
                  <a16:creationId xmlns:a16="http://schemas.microsoft.com/office/drawing/2014/main" id="{8C39340C-7B27-4265-9FEB-D2464F41CF83}"/>
                </a:ext>
              </a:extLst>
            </p:cNvPr>
            <p:cNvSpPr>
              <a:spLocks/>
            </p:cNvSpPr>
            <p:nvPr/>
          </p:nvSpPr>
          <p:spPr bwMode="auto">
            <a:xfrm flipH="1">
              <a:off x="16755679" y="3535294"/>
              <a:ext cx="120618" cy="132216"/>
            </a:xfrm>
            <a:custGeom>
              <a:avLst/>
              <a:gdLst>
                <a:gd name="T0" fmla="*/ 0 w 22"/>
                <a:gd name="T1" fmla="*/ 0 h 24"/>
                <a:gd name="T2" fmla="*/ 0 w 22"/>
                <a:gd name="T3" fmla="*/ 13 h 24"/>
                <a:gd name="T4" fmla="*/ 11 w 22"/>
                <a:gd name="T5" fmla="*/ 24 h 24"/>
                <a:gd name="T6" fmla="*/ 22 w 22"/>
                <a:gd name="T7" fmla="*/ 13 h 24"/>
                <a:gd name="T8" fmla="*/ 22 w 22"/>
                <a:gd name="T9" fmla="*/ 0 h 24"/>
                <a:gd name="T10" fmla="*/ 0 w 22"/>
                <a:gd name="T11" fmla="*/ 0 h 24"/>
              </a:gdLst>
              <a:ahLst/>
              <a:cxnLst>
                <a:cxn ang="0">
                  <a:pos x="T0" y="T1"/>
                </a:cxn>
                <a:cxn ang="0">
                  <a:pos x="T2" y="T3"/>
                </a:cxn>
                <a:cxn ang="0">
                  <a:pos x="T4" y="T5"/>
                </a:cxn>
                <a:cxn ang="0">
                  <a:pos x="T6" y="T7"/>
                </a:cxn>
                <a:cxn ang="0">
                  <a:pos x="T8" y="T9"/>
                </a:cxn>
                <a:cxn ang="0">
                  <a:pos x="T10" y="T11"/>
                </a:cxn>
              </a:cxnLst>
              <a:rect l="0" t="0" r="r" b="b"/>
              <a:pathLst>
                <a:path w="22" h="24">
                  <a:moveTo>
                    <a:pt x="0" y="0"/>
                  </a:moveTo>
                  <a:cubicBezTo>
                    <a:pt x="0" y="13"/>
                    <a:pt x="0" y="13"/>
                    <a:pt x="0" y="13"/>
                  </a:cubicBezTo>
                  <a:cubicBezTo>
                    <a:pt x="0" y="19"/>
                    <a:pt x="5" y="24"/>
                    <a:pt x="11" y="24"/>
                  </a:cubicBezTo>
                  <a:cubicBezTo>
                    <a:pt x="17" y="24"/>
                    <a:pt x="22" y="19"/>
                    <a:pt x="22" y="13"/>
                  </a:cubicBezTo>
                  <a:cubicBezTo>
                    <a:pt x="22" y="0"/>
                    <a:pt x="22" y="0"/>
                    <a:pt x="22" y="0"/>
                  </a:cubicBezTo>
                  <a:lnTo>
                    <a:pt x="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20" name="Freeform 643">
              <a:extLst>
                <a:ext uri="{FF2B5EF4-FFF2-40B4-BE49-F238E27FC236}">
                  <a16:creationId xmlns:a16="http://schemas.microsoft.com/office/drawing/2014/main" id="{1738283F-BA31-4055-80B5-D6E2B3CB42E8}"/>
                </a:ext>
              </a:extLst>
            </p:cNvPr>
            <p:cNvSpPr>
              <a:spLocks/>
            </p:cNvSpPr>
            <p:nvPr/>
          </p:nvSpPr>
          <p:spPr bwMode="auto">
            <a:xfrm flipH="1">
              <a:off x="16973717" y="2456695"/>
              <a:ext cx="591489" cy="1171383"/>
            </a:xfrm>
            <a:custGeom>
              <a:avLst/>
              <a:gdLst>
                <a:gd name="T0" fmla="*/ 167 w 255"/>
                <a:gd name="T1" fmla="*/ 0 h 505"/>
                <a:gd name="T2" fmla="*/ 127 w 255"/>
                <a:gd name="T3" fmla="*/ 314 h 505"/>
                <a:gd name="T4" fmla="*/ 87 w 255"/>
                <a:gd name="T5" fmla="*/ 0 h 505"/>
                <a:gd name="T6" fmla="*/ 0 w 255"/>
                <a:gd name="T7" fmla="*/ 23 h 505"/>
                <a:gd name="T8" fmla="*/ 4 w 255"/>
                <a:gd name="T9" fmla="*/ 505 h 505"/>
                <a:gd name="T10" fmla="*/ 250 w 255"/>
                <a:gd name="T11" fmla="*/ 505 h 505"/>
                <a:gd name="T12" fmla="*/ 255 w 255"/>
                <a:gd name="T13" fmla="*/ 23 h 505"/>
                <a:gd name="T14" fmla="*/ 167 w 255"/>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505">
                  <a:moveTo>
                    <a:pt x="167" y="0"/>
                  </a:moveTo>
                  <a:lnTo>
                    <a:pt x="127" y="314"/>
                  </a:lnTo>
                  <a:lnTo>
                    <a:pt x="87" y="0"/>
                  </a:lnTo>
                  <a:lnTo>
                    <a:pt x="0" y="23"/>
                  </a:lnTo>
                  <a:lnTo>
                    <a:pt x="4" y="505"/>
                  </a:lnTo>
                  <a:lnTo>
                    <a:pt x="250" y="505"/>
                  </a:lnTo>
                  <a:lnTo>
                    <a:pt x="255" y="23"/>
                  </a:lnTo>
                  <a:lnTo>
                    <a:pt x="16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21" name="Freeform 644">
              <a:extLst>
                <a:ext uri="{FF2B5EF4-FFF2-40B4-BE49-F238E27FC236}">
                  <a16:creationId xmlns:a16="http://schemas.microsoft.com/office/drawing/2014/main" id="{63C87989-DFDF-4794-82EE-309E8CB11549}"/>
                </a:ext>
              </a:extLst>
            </p:cNvPr>
            <p:cNvSpPr>
              <a:spLocks/>
            </p:cNvSpPr>
            <p:nvPr/>
          </p:nvSpPr>
          <p:spPr bwMode="auto">
            <a:xfrm flipH="1">
              <a:off x="17122170" y="21226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22" name="Freeform 645">
              <a:extLst>
                <a:ext uri="{FF2B5EF4-FFF2-40B4-BE49-F238E27FC236}">
                  <a16:creationId xmlns:a16="http://schemas.microsoft.com/office/drawing/2014/main" id="{767C6C60-93B2-465F-AFA8-1A3C54F352DB}"/>
                </a:ext>
              </a:extLst>
            </p:cNvPr>
            <p:cNvSpPr>
              <a:spLocks/>
            </p:cNvSpPr>
            <p:nvPr/>
          </p:nvSpPr>
          <p:spPr bwMode="auto">
            <a:xfrm flipH="1">
              <a:off x="17122170" y="211571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23" name="Freeform 646">
              <a:extLst>
                <a:ext uri="{FF2B5EF4-FFF2-40B4-BE49-F238E27FC236}">
                  <a16:creationId xmlns:a16="http://schemas.microsoft.com/office/drawing/2014/main" id="{0802BAA2-18FC-4F32-A343-84E546EE833B}"/>
                </a:ext>
              </a:extLst>
            </p:cNvPr>
            <p:cNvSpPr>
              <a:spLocks/>
            </p:cNvSpPr>
            <p:nvPr/>
          </p:nvSpPr>
          <p:spPr bwMode="auto">
            <a:xfrm flipH="1">
              <a:off x="17126809" y="20994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24" name="Freeform 647">
              <a:extLst>
                <a:ext uri="{FF2B5EF4-FFF2-40B4-BE49-F238E27FC236}">
                  <a16:creationId xmlns:a16="http://schemas.microsoft.com/office/drawing/2014/main" id="{FCCB6FD1-9CB4-4EA1-AF5D-4C5053E41C2C}"/>
                </a:ext>
              </a:extLst>
            </p:cNvPr>
            <p:cNvSpPr>
              <a:spLocks/>
            </p:cNvSpPr>
            <p:nvPr/>
          </p:nvSpPr>
          <p:spPr bwMode="auto">
            <a:xfrm flipH="1">
              <a:off x="17126809" y="21064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25" name="Freeform 648">
              <a:extLst>
                <a:ext uri="{FF2B5EF4-FFF2-40B4-BE49-F238E27FC236}">
                  <a16:creationId xmlns:a16="http://schemas.microsoft.com/office/drawing/2014/main" id="{2FF19BAA-558F-491D-B882-70B482EF1ABF}"/>
                </a:ext>
              </a:extLst>
            </p:cNvPr>
            <p:cNvSpPr>
              <a:spLocks/>
            </p:cNvSpPr>
            <p:nvPr/>
          </p:nvSpPr>
          <p:spPr bwMode="auto">
            <a:xfrm flipH="1">
              <a:off x="17416754" y="210644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26" name="Freeform 649">
              <a:extLst>
                <a:ext uri="{FF2B5EF4-FFF2-40B4-BE49-F238E27FC236}">
                  <a16:creationId xmlns:a16="http://schemas.microsoft.com/office/drawing/2014/main" id="{969C797F-CC89-40C7-A60A-3582A829BEA5}"/>
                </a:ext>
              </a:extLst>
            </p:cNvPr>
            <p:cNvSpPr>
              <a:spLocks/>
            </p:cNvSpPr>
            <p:nvPr/>
          </p:nvSpPr>
          <p:spPr bwMode="auto">
            <a:xfrm flipH="1">
              <a:off x="17117530" y="2127315"/>
              <a:ext cx="0" cy="463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27" name="Freeform 650">
              <a:extLst>
                <a:ext uri="{FF2B5EF4-FFF2-40B4-BE49-F238E27FC236}">
                  <a16:creationId xmlns:a16="http://schemas.microsoft.com/office/drawing/2014/main" id="{94E79DFB-B346-47DD-89F0-DCD5B6214242}"/>
                </a:ext>
              </a:extLst>
            </p:cNvPr>
            <p:cNvSpPr>
              <a:spLocks/>
            </p:cNvSpPr>
            <p:nvPr/>
          </p:nvSpPr>
          <p:spPr bwMode="auto">
            <a:xfrm flipH="1">
              <a:off x="17117530" y="2131955"/>
              <a:ext cx="0" cy="695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28" name="Freeform 651">
              <a:extLst>
                <a:ext uri="{FF2B5EF4-FFF2-40B4-BE49-F238E27FC236}">
                  <a16:creationId xmlns:a16="http://schemas.microsoft.com/office/drawing/2014/main" id="{2BD56379-12DD-475D-9F0B-DF7876C0DA8C}"/>
                </a:ext>
              </a:extLst>
            </p:cNvPr>
            <p:cNvSpPr>
              <a:spLocks/>
            </p:cNvSpPr>
            <p:nvPr/>
          </p:nvSpPr>
          <p:spPr bwMode="auto">
            <a:xfrm flipH="1">
              <a:off x="17133767" y="209484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29" name="Freeform 652">
              <a:extLst>
                <a:ext uri="{FF2B5EF4-FFF2-40B4-BE49-F238E27FC236}">
                  <a16:creationId xmlns:a16="http://schemas.microsoft.com/office/drawing/2014/main" id="{E6282F0E-57EC-4ECD-8A01-E6F8DFA8E1D8}"/>
                </a:ext>
              </a:extLst>
            </p:cNvPr>
            <p:cNvSpPr>
              <a:spLocks/>
            </p:cNvSpPr>
            <p:nvPr/>
          </p:nvSpPr>
          <p:spPr bwMode="auto">
            <a:xfrm flipH="1">
              <a:off x="17428352" y="213195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30" name="Freeform 653">
              <a:extLst>
                <a:ext uri="{FF2B5EF4-FFF2-40B4-BE49-F238E27FC236}">
                  <a16:creationId xmlns:a16="http://schemas.microsoft.com/office/drawing/2014/main" id="{6272BC0B-2312-40DA-A7B2-E790E4CD2AFD}"/>
                </a:ext>
              </a:extLst>
            </p:cNvPr>
            <p:cNvSpPr>
              <a:spLocks/>
            </p:cNvSpPr>
            <p:nvPr/>
          </p:nvSpPr>
          <p:spPr bwMode="auto">
            <a:xfrm flipH="1">
              <a:off x="17423713" y="211571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31" name="Freeform 654">
              <a:extLst>
                <a:ext uri="{FF2B5EF4-FFF2-40B4-BE49-F238E27FC236}">
                  <a16:creationId xmlns:a16="http://schemas.microsoft.com/office/drawing/2014/main" id="{C2CEEEC2-6C7F-4807-ACA5-120053D3A0D8}"/>
                </a:ext>
              </a:extLst>
            </p:cNvPr>
            <p:cNvSpPr>
              <a:spLocks/>
            </p:cNvSpPr>
            <p:nvPr/>
          </p:nvSpPr>
          <p:spPr bwMode="auto">
            <a:xfrm flipH="1">
              <a:off x="17423713" y="211107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32" name="Freeform 655">
              <a:extLst>
                <a:ext uri="{FF2B5EF4-FFF2-40B4-BE49-F238E27FC236}">
                  <a16:creationId xmlns:a16="http://schemas.microsoft.com/office/drawing/2014/main" id="{6FA33126-7F3C-4F11-B704-3D6FDB603BAC}"/>
                </a:ext>
              </a:extLst>
            </p:cNvPr>
            <p:cNvSpPr>
              <a:spLocks/>
            </p:cNvSpPr>
            <p:nvPr/>
          </p:nvSpPr>
          <p:spPr bwMode="auto">
            <a:xfrm flipH="1">
              <a:off x="17428352" y="21226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33" name="Freeform 656">
              <a:extLst>
                <a:ext uri="{FF2B5EF4-FFF2-40B4-BE49-F238E27FC236}">
                  <a16:creationId xmlns:a16="http://schemas.microsoft.com/office/drawing/2014/main" id="{754147A9-244A-4028-B6AC-06408F7435AE}"/>
                </a:ext>
              </a:extLst>
            </p:cNvPr>
            <p:cNvSpPr>
              <a:spLocks/>
            </p:cNvSpPr>
            <p:nvPr/>
          </p:nvSpPr>
          <p:spPr bwMode="auto">
            <a:xfrm flipH="1">
              <a:off x="17089695" y="2083244"/>
              <a:ext cx="366492" cy="329378"/>
            </a:xfrm>
            <a:custGeom>
              <a:avLst/>
              <a:gdLst>
                <a:gd name="T0" fmla="*/ 64 w 67"/>
                <a:gd name="T1" fmla="*/ 15 h 60"/>
                <a:gd name="T2" fmla="*/ 62 w 67"/>
                <a:gd name="T3" fmla="*/ 14 h 60"/>
                <a:gd name="T4" fmla="*/ 62 w 67"/>
                <a:gd name="T5" fmla="*/ 10 h 60"/>
                <a:gd name="T6" fmla="*/ 62 w 67"/>
                <a:gd name="T7" fmla="*/ 9 h 60"/>
                <a:gd name="T8" fmla="*/ 62 w 67"/>
                <a:gd name="T9" fmla="*/ 9 h 60"/>
                <a:gd name="T10" fmla="*/ 62 w 67"/>
                <a:gd name="T11" fmla="*/ 8 h 60"/>
                <a:gd name="T12" fmla="*/ 61 w 67"/>
                <a:gd name="T13" fmla="*/ 7 h 60"/>
                <a:gd name="T14" fmla="*/ 61 w 67"/>
                <a:gd name="T15" fmla="*/ 7 h 60"/>
                <a:gd name="T16" fmla="*/ 61 w 67"/>
                <a:gd name="T17" fmla="*/ 6 h 60"/>
                <a:gd name="T18" fmla="*/ 61 w 67"/>
                <a:gd name="T19" fmla="*/ 6 h 60"/>
                <a:gd name="T20" fmla="*/ 60 w 67"/>
                <a:gd name="T21" fmla="*/ 4 h 60"/>
                <a:gd name="T22" fmla="*/ 60 w 67"/>
                <a:gd name="T23" fmla="*/ 4 h 60"/>
                <a:gd name="T24" fmla="*/ 60 w 67"/>
                <a:gd name="T25" fmla="*/ 3 h 60"/>
                <a:gd name="T26" fmla="*/ 60 w 67"/>
                <a:gd name="T27" fmla="*/ 3 h 60"/>
                <a:gd name="T28" fmla="*/ 59 w 67"/>
                <a:gd name="T29" fmla="*/ 2 h 60"/>
                <a:gd name="T30" fmla="*/ 59 w 67"/>
                <a:gd name="T31" fmla="*/ 2 h 60"/>
                <a:gd name="T32" fmla="*/ 54 w 67"/>
                <a:gd name="T33" fmla="*/ 3 h 60"/>
                <a:gd name="T34" fmla="*/ 45 w 67"/>
                <a:gd name="T35" fmla="*/ 1 h 60"/>
                <a:gd name="T36" fmla="*/ 27 w 67"/>
                <a:gd name="T37" fmla="*/ 3 h 60"/>
                <a:gd name="T38" fmla="*/ 9 w 67"/>
                <a:gd name="T39" fmla="*/ 0 h 60"/>
                <a:gd name="T40" fmla="*/ 7 w 67"/>
                <a:gd name="T41" fmla="*/ 4 h 60"/>
                <a:gd name="T42" fmla="*/ 7 w 67"/>
                <a:gd name="T43" fmla="*/ 4 h 60"/>
                <a:gd name="T44" fmla="*/ 6 w 67"/>
                <a:gd name="T45" fmla="*/ 5 h 60"/>
                <a:gd name="T46" fmla="*/ 6 w 67"/>
                <a:gd name="T47" fmla="*/ 5 h 60"/>
                <a:gd name="T48" fmla="*/ 6 w 67"/>
                <a:gd name="T49" fmla="*/ 6 h 60"/>
                <a:gd name="T50" fmla="*/ 6 w 67"/>
                <a:gd name="T51" fmla="*/ 6 h 60"/>
                <a:gd name="T52" fmla="*/ 5 w 67"/>
                <a:gd name="T53" fmla="*/ 7 h 60"/>
                <a:gd name="T54" fmla="*/ 5 w 67"/>
                <a:gd name="T55" fmla="*/ 7 h 60"/>
                <a:gd name="T56" fmla="*/ 5 w 67"/>
                <a:gd name="T57" fmla="*/ 9 h 60"/>
                <a:gd name="T58" fmla="*/ 5 w 67"/>
                <a:gd name="T59" fmla="*/ 9 h 60"/>
                <a:gd name="T60" fmla="*/ 5 w 67"/>
                <a:gd name="T61" fmla="*/ 10 h 60"/>
                <a:gd name="T62" fmla="*/ 5 w 67"/>
                <a:gd name="T63" fmla="*/ 14 h 60"/>
                <a:gd name="T64" fmla="*/ 4 w 67"/>
                <a:gd name="T65" fmla="*/ 14 h 60"/>
                <a:gd name="T66" fmla="*/ 0 w 67"/>
                <a:gd name="T67" fmla="*/ 19 h 60"/>
                <a:gd name="T68" fmla="*/ 0 w 67"/>
                <a:gd name="T69" fmla="*/ 30 h 60"/>
                <a:gd name="T70" fmla="*/ 5 w 67"/>
                <a:gd name="T71" fmla="*/ 35 h 60"/>
                <a:gd name="T72" fmla="*/ 21 w 67"/>
                <a:gd name="T73" fmla="*/ 60 h 60"/>
                <a:gd name="T74" fmla="*/ 46 w 67"/>
                <a:gd name="T75" fmla="*/ 60 h 60"/>
                <a:gd name="T76" fmla="*/ 62 w 67"/>
                <a:gd name="T77" fmla="*/ 35 h 60"/>
                <a:gd name="T78" fmla="*/ 67 w 67"/>
                <a:gd name="T79" fmla="*/ 30 h 60"/>
                <a:gd name="T80" fmla="*/ 67 w 67"/>
                <a:gd name="T81" fmla="*/ 19 h 60"/>
                <a:gd name="T82" fmla="*/ 64 w 67"/>
                <a:gd name="T83" fmla="*/ 1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60">
                  <a:moveTo>
                    <a:pt x="64" y="15"/>
                  </a:moveTo>
                  <a:cubicBezTo>
                    <a:pt x="63" y="15"/>
                    <a:pt x="62" y="14"/>
                    <a:pt x="62" y="14"/>
                  </a:cubicBezTo>
                  <a:cubicBezTo>
                    <a:pt x="62" y="10"/>
                    <a:pt x="62" y="10"/>
                    <a:pt x="62" y="10"/>
                  </a:cubicBezTo>
                  <a:cubicBezTo>
                    <a:pt x="62" y="10"/>
                    <a:pt x="62" y="9"/>
                    <a:pt x="62" y="9"/>
                  </a:cubicBezTo>
                  <a:cubicBezTo>
                    <a:pt x="62" y="9"/>
                    <a:pt x="62" y="9"/>
                    <a:pt x="62" y="9"/>
                  </a:cubicBezTo>
                  <a:cubicBezTo>
                    <a:pt x="62" y="8"/>
                    <a:pt x="62" y="8"/>
                    <a:pt x="62" y="8"/>
                  </a:cubicBezTo>
                  <a:cubicBezTo>
                    <a:pt x="62" y="8"/>
                    <a:pt x="62" y="7"/>
                    <a:pt x="61" y="7"/>
                  </a:cubicBezTo>
                  <a:cubicBezTo>
                    <a:pt x="61" y="7"/>
                    <a:pt x="61" y="7"/>
                    <a:pt x="61" y="7"/>
                  </a:cubicBezTo>
                  <a:cubicBezTo>
                    <a:pt x="61" y="6"/>
                    <a:pt x="61" y="6"/>
                    <a:pt x="61" y="6"/>
                  </a:cubicBezTo>
                  <a:cubicBezTo>
                    <a:pt x="61" y="6"/>
                    <a:pt x="61" y="6"/>
                    <a:pt x="61" y="6"/>
                  </a:cubicBezTo>
                  <a:cubicBezTo>
                    <a:pt x="61" y="5"/>
                    <a:pt x="61" y="5"/>
                    <a:pt x="60" y="4"/>
                  </a:cubicBezTo>
                  <a:cubicBezTo>
                    <a:pt x="60" y="4"/>
                    <a:pt x="60" y="4"/>
                    <a:pt x="60" y="4"/>
                  </a:cubicBezTo>
                  <a:cubicBezTo>
                    <a:pt x="60" y="4"/>
                    <a:pt x="60" y="4"/>
                    <a:pt x="60" y="3"/>
                  </a:cubicBezTo>
                  <a:cubicBezTo>
                    <a:pt x="60" y="3"/>
                    <a:pt x="60" y="3"/>
                    <a:pt x="60" y="3"/>
                  </a:cubicBezTo>
                  <a:cubicBezTo>
                    <a:pt x="60" y="3"/>
                    <a:pt x="59" y="3"/>
                    <a:pt x="59" y="2"/>
                  </a:cubicBezTo>
                  <a:cubicBezTo>
                    <a:pt x="59" y="2"/>
                    <a:pt x="59" y="2"/>
                    <a:pt x="59" y="2"/>
                  </a:cubicBezTo>
                  <a:cubicBezTo>
                    <a:pt x="58" y="3"/>
                    <a:pt x="56" y="3"/>
                    <a:pt x="54" y="3"/>
                  </a:cubicBezTo>
                  <a:cubicBezTo>
                    <a:pt x="50" y="3"/>
                    <a:pt x="47" y="2"/>
                    <a:pt x="45" y="1"/>
                  </a:cubicBezTo>
                  <a:cubicBezTo>
                    <a:pt x="40" y="2"/>
                    <a:pt x="34" y="3"/>
                    <a:pt x="27" y="3"/>
                  </a:cubicBezTo>
                  <a:cubicBezTo>
                    <a:pt x="20" y="3"/>
                    <a:pt x="14" y="2"/>
                    <a:pt x="9" y="0"/>
                  </a:cubicBezTo>
                  <a:cubicBezTo>
                    <a:pt x="8" y="1"/>
                    <a:pt x="7" y="2"/>
                    <a:pt x="7" y="4"/>
                  </a:cubicBezTo>
                  <a:cubicBezTo>
                    <a:pt x="7" y="4"/>
                    <a:pt x="7" y="4"/>
                    <a:pt x="7" y="4"/>
                  </a:cubicBezTo>
                  <a:cubicBezTo>
                    <a:pt x="6" y="4"/>
                    <a:pt x="6" y="4"/>
                    <a:pt x="6" y="5"/>
                  </a:cubicBezTo>
                  <a:cubicBezTo>
                    <a:pt x="6" y="5"/>
                    <a:pt x="6" y="5"/>
                    <a:pt x="6" y="5"/>
                  </a:cubicBezTo>
                  <a:cubicBezTo>
                    <a:pt x="6" y="5"/>
                    <a:pt x="6" y="6"/>
                    <a:pt x="6" y="6"/>
                  </a:cubicBezTo>
                  <a:cubicBezTo>
                    <a:pt x="6" y="6"/>
                    <a:pt x="6" y="6"/>
                    <a:pt x="6" y="6"/>
                  </a:cubicBezTo>
                  <a:cubicBezTo>
                    <a:pt x="5" y="6"/>
                    <a:pt x="5" y="7"/>
                    <a:pt x="5" y="7"/>
                  </a:cubicBezTo>
                  <a:cubicBezTo>
                    <a:pt x="5" y="7"/>
                    <a:pt x="5" y="7"/>
                    <a:pt x="5" y="7"/>
                  </a:cubicBezTo>
                  <a:cubicBezTo>
                    <a:pt x="5" y="8"/>
                    <a:pt x="5" y="8"/>
                    <a:pt x="5" y="9"/>
                  </a:cubicBezTo>
                  <a:cubicBezTo>
                    <a:pt x="5" y="9"/>
                    <a:pt x="5" y="9"/>
                    <a:pt x="5" y="9"/>
                  </a:cubicBezTo>
                  <a:cubicBezTo>
                    <a:pt x="5" y="9"/>
                    <a:pt x="5" y="10"/>
                    <a:pt x="5" y="10"/>
                  </a:cubicBezTo>
                  <a:cubicBezTo>
                    <a:pt x="5" y="14"/>
                    <a:pt x="5" y="14"/>
                    <a:pt x="5" y="14"/>
                  </a:cubicBezTo>
                  <a:cubicBezTo>
                    <a:pt x="5" y="14"/>
                    <a:pt x="4" y="14"/>
                    <a:pt x="4" y="14"/>
                  </a:cubicBezTo>
                  <a:cubicBezTo>
                    <a:pt x="2" y="15"/>
                    <a:pt x="0" y="17"/>
                    <a:pt x="0" y="19"/>
                  </a:cubicBezTo>
                  <a:cubicBezTo>
                    <a:pt x="0" y="30"/>
                    <a:pt x="0" y="30"/>
                    <a:pt x="0" y="30"/>
                  </a:cubicBezTo>
                  <a:cubicBezTo>
                    <a:pt x="0" y="32"/>
                    <a:pt x="2" y="35"/>
                    <a:pt x="5" y="35"/>
                  </a:cubicBezTo>
                  <a:cubicBezTo>
                    <a:pt x="5" y="35"/>
                    <a:pt x="13" y="60"/>
                    <a:pt x="21" y="60"/>
                  </a:cubicBezTo>
                  <a:cubicBezTo>
                    <a:pt x="46" y="60"/>
                    <a:pt x="46" y="60"/>
                    <a:pt x="46" y="60"/>
                  </a:cubicBezTo>
                  <a:cubicBezTo>
                    <a:pt x="54" y="60"/>
                    <a:pt x="62" y="35"/>
                    <a:pt x="62" y="35"/>
                  </a:cubicBezTo>
                  <a:cubicBezTo>
                    <a:pt x="65" y="35"/>
                    <a:pt x="67" y="32"/>
                    <a:pt x="67" y="30"/>
                  </a:cubicBezTo>
                  <a:cubicBezTo>
                    <a:pt x="67" y="19"/>
                    <a:pt x="67" y="19"/>
                    <a:pt x="67" y="19"/>
                  </a:cubicBezTo>
                  <a:cubicBezTo>
                    <a:pt x="67" y="17"/>
                    <a:pt x="65" y="15"/>
                    <a:pt x="64" y="1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34" name="Freeform 657">
              <a:extLst>
                <a:ext uri="{FF2B5EF4-FFF2-40B4-BE49-F238E27FC236}">
                  <a16:creationId xmlns:a16="http://schemas.microsoft.com/office/drawing/2014/main" id="{0910A568-E011-4EB9-BAE4-B1D8EC5483C2}"/>
                </a:ext>
              </a:extLst>
            </p:cNvPr>
            <p:cNvSpPr>
              <a:spLocks noEditPoints="1"/>
            </p:cNvSpPr>
            <p:nvPr/>
          </p:nvSpPr>
          <p:spPr bwMode="auto">
            <a:xfrm flipH="1">
              <a:off x="17110571" y="2150511"/>
              <a:ext cx="313142" cy="102061"/>
            </a:xfrm>
            <a:custGeom>
              <a:avLst/>
              <a:gdLst>
                <a:gd name="T0" fmla="*/ 56 w 57"/>
                <a:gd name="T1" fmla="*/ 2 h 19"/>
                <a:gd name="T2" fmla="*/ 42 w 57"/>
                <a:gd name="T3" fmla="*/ 1 h 19"/>
                <a:gd name="T4" fmla="*/ 28 w 57"/>
                <a:gd name="T5" fmla="*/ 4 h 19"/>
                <a:gd name="T6" fmla="*/ 15 w 57"/>
                <a:gd name="T7" fmla="*/ 1 h 19"/>
                <a:gd name="T8" fmla="*/ 0 w 57"/>
                <a:gd name="T9" fmla="*/ 2 h 19"/>
                <a:gd name="T10" fmla="*/ 0 w 57"/>
                <a:gd name="T11" fmla="*/ 4 h 19"/>
                <a:gd name="T12" fmla="*/ 2 w 57"/>
                <a:gd name="T13" fmla="*/ 6 h 19"/>
                <a:gd name="T14" fmla="*/ 3 w 57"/>
                <a:gd name="T15" fmla="*/ 10 h 19"/>
                <a:gd name="T16" fmla="*/ 17 w 57"/>
                <a:gd name="T17" fmla="*/ 18 h 19"/>
                <a:gd name="T18" fmla="*/ 26 w 57"/>
                <a:gd name="T19" fmla="*/ 8 h 19"/>
                <a:gd name="T20" fmla="*/ 28 w 57"/>
                <a:gd name="T21" fmla="*/ 7 h 19"/>
                <a:gd name="T22" fmla="*/ 30 w 57"/>
                <a:gd name="T23" fmla="*/ 8 h 19"/>
                <a:gd name="T24" fmla="*/ 40 w 57"/>
                <a:gd name="T25" fmla="*/ 18 h 19"/>
                <a:gd name="T26" fmla="*/ 53 w 57"/>
                <a:gd name="T27" fmla="*/ 10 h 19"/>
                <a:gd name="T28" fmla="*/ 55 w 57"/>
                <a:gd name="T29" fmla="*/ 6 h 19"/>
                <a:gd name="T30" fmla="*/ 56 w 57"/>
                <a:gd name="T31" fmla="*/ 4 h 19"/>
                <a:gd name="T32" fmla="*/ 56 w 57"/>
                <a:gd name="T33" fmla="*/ 2 h 19"/>
                <a:gd name="T34" fmla="*/ 21 w 57"/>
                <a:gd name="T35" fmla="*/ 14 h 19"/>
                <a:gd name="T36" fmla="*/ 11 w 57"/>
                <a:gd name="T37" fmla="*/ 16 h 19"/>
                <a:gd name="T38" fmla="*/ 5 w 57"/>
                <a:gd name="T39" fmla="*/ 7 h 19"/>
                <a:gd name="T40" fmla="*/ 15 w 57"/>
                <a:gd name="T41" fmla="*/ 2 h 19"/>
                <a:gd name="T42" fmla="*/ 22 w 57"/>
                <a:gd name="T43" fmla="*/ 4 h 19"/>
                <a:gd name="T44" fmla="*/ 21 w 57"/>
                <a:gd name="T45" fmla="*/ 14 h 19"/>
                <a:gd name="T46" fmla="*/ 45 w 57"/>
                <a:gd name="T47" fmla="*/ 16 h 19"/>
                <a:gd name="T48" fmla="*/ 35 w 57"/>
                <a:gd name="T49" fmla="*/ 14 h 19"/>
                <a:gd name="T50" fmla="*/ 35 w 57"/>
                <a:gd name="T51" fmla="*/ 4 h 19"/>
                <a:gd name="T52" fmla="*/ 42 w 57"/>
                <a:gd name="T53" fmla="*/ 2 h 19"/>
                <a:gd name="T54" fmla="*/ 52 w 57"/>
                <a:gd name="T55" fmla="*/ 7 h 19"/>
                <a:gd name="T56" fmla="*/ 45 w 57"/>
                <a:gd name="T5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19">
                  <a:moveTo>
                    <a:pt x="56" y="2"/>
                  </a:moveTo>
                  <a:cubicBezTo>
                    <a:pt x="56" y="2"/>
                    <a:pt x="48" y="0"/>
                    <a:pt x="42" y="1"/>
                  </a:cubicBezTo>
                  <a:cubicBezTo>
                    <a:pt x="36" y="2"/>
                    <a:pt x="31" y="4"/>
                    <a:pt x="28" y="4"/>
                  </a:cubicBezTo>
                  <a:cubicBezTo>
                    <a:pt x="26" y="4"/>
                    <a:pt x="21" y="2"/>
                    <a:pt x="15" y="1"/>
                  </a:cubicBezTo>
                  <a:cubicBezTo>
                    <a:pt x="8" y="0"/>
                    <a:pt x="0" y="2"/>
                    <a:pt x="0" y="2"/>
                  </a:cubicBezTo>
                  <a:cubicBezTo>
                    <a:pt x="0" y="2"/>
                    <a:pt x="0" y="3"/>
                    <a:pt x="0" y="4"/>
                  </a:cubicBezTo>
                  <a:cubicBezTo>
                    <a:pt x="0" y="5"/>
                    <a:pt x="0" y="5"/>
                    <a:pt x="2" y="6"/>
                  </a:cubicBezTo>
                  <a:cubicBezTo>
                    <a:pt x="3" y="6"/>
                    <a:pt x="3" y="10"/>
                    <a:pt x="3" y="10"/>
                  </a:cubicBezTo>
                  <a:cubicBezTo>
                    <a:pt x="5" y="17"/>
                    <a:pt x="10" y="19"/>
                    <a:pt x="17" y="18"/>
                  </a:cubicBezTo>
                  <a:cubicBezTo>
                    <a:pt x="24" y="17"/>
                    <a:pt x="25" y="9"/>
                    <a:pt x="26" y="8"/>
                  </a:cubicBezTo>
                  <a:cubicBezTo>
                    <a:pt x="27" y="7"/>
                    <a:pt x="28" y="7"/>
                    <a:pt x="28" y="7"/>
                  </a:cubicBezTo>
                  <a:cubicBezTo>
                    <a:pt x="28" y="7"/>
                    <a:pt x="30" y="7"/>
                    <a:pt x="30" y="8"/>
                  </a:cubicBezTo>
                  <a:cubicBezTo>
                    <a:pt x="31" y="9"/>
                    <a:pt x="33" y="17"/>
                    <a:pt x="40" y="18"/>
                  </a:cubicBezTo>
                  <a:cubicBezTo>
                    <a:pt x="47" y="19"/>
                    <a:pt x="52" y="17"/>
                    <a:pt x="53" y="10"/>
                  </a:cubicBezTo>
                  <a:cubicBezTo>
                    <a:pt x="53" y="10"/>
                    <a:pt x="53" y="6"/>
                    <a:pt x="55" y="6"/>
                  </a:cubicBezTo>
                  <a:cubicBezTo>
                    <a:pt x="56" y="5"/>
                    <a:pt x="56" y="5"/>
                    <a:pt x="56" y="4"/>
                  </a:cubicBezTo>
                  <a:cubicBezTo>
                    <a:pt x="56" y="3"/>
                    <a:pt x="57" y="2"/>
                    <a:pt x="56" y="2"/>
                  </a:cubicBezTo>
                  <a:close/>
                  <a:moveTo>
                    <a:pt x="21" y="14"/>
                  </a:moveTo>
                  <a:cubicBezTo>
                    <a:pt x="19" y="16"/>
                    <a:pt x="16" y="17"/>
                    <a:pt x="11" y="16"/>
                  </a:cubicBezTo>
                  <a:cubicBezTo>
                    <a:pt x="6" y="16"/>
                    <a:pt x="5" y="12"/>
                    <a:pt x="5" y="7"/>
                  </a:cubicBezTo>
                  <a:cubicBezTo>
                    <a:pt x="5" y="1"/>
                    <a:pt x="15" y="2"/>
                    <a:pt x="15" y="2"/>
                  </a:cubicBezTo>
                  <a:cubicBezTo>
                    <a:pt x="19" y="3"/>
                    <a:pt x="19" y="3"/>
                    <a:pt x="22" y="4"/>
                  </a:cubicBezTo>
                  <a:cubicBezTo>
                    <a:pt x="25" y="5"/>
                    <a:pt x="23" y="11"/>
                    <a:pt x="21" y="14"/>
                  </a:cubicBezTo>
                  <a:close/>
                  <a:moveTo>
                    <a:pt x="45" y="16"/>
                  </a:moveTo>
                  <a:cubicBezTo>
                    <a:pt x="41" y="17"/>
                    <a:pt x="37" y="16"/>
                    <a:pt x="35" y="14"/>
                  </a:cubicBezTo>
                  <a:cubicBezTo>
                    <a:pt x="33" y="11"/>
                    <a:pt x="31" y="5"/>
                    <a:pt x="35" y="4"/>
                  </a:cubicBezTo>
                  <a:cubicBezTo>
                    <a:pt x="38" y="3"/>
                    <a:pt x="38" y="3"/>
                    <a:pt x="42" y="2"/>
                  </a:cubicBezTo>
                  <a:cubicBezTo>
                    <a:pt x="42" y="2"/>
                    <a:pt x="52" y="1"/>
                    <a:pt x="52" y="7"/>
                  </a:cubicBezTo>
                  <a:cubicBezTo>
                    <a:pt x="52" y="12"/>
                    <a:pt x="50" y="16"/>
                    <a:pt x="45" y="1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35" name="Oval 658">
              <a:extLst>
                <a:ext uri="{FF2B5EF4-FFF2-40B4-BE49-F238E27FC236}">
                  <a16:creationId xmlns:a16="http://schemas.microsoft.com/office/drawing/2014/main" id="{D8C3B6C6-B9CA-4BE9-93DB-D4651C9AA5F1}"/>
                </a:ext>
              </a:extLst>
            </p:cNvPr>
            <p:cNvSpPr>
              <a:spLocks noChangeArrowheads="1"/>
            </p:cNvSpPr>
            <p:nvPr/>
          </p:nvSpPr>
          <p:spPr bwMode="auto">
            <a:xfrm flipH="1">
              <a:off x="17407475" y="2159790"/>
              <a:ext cx="9279" cy="11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sp>
          <p:nvSpPr>
            <p:cNvPr id="36" name="Oval 659">
              <a:extLst>
                <a:ext uri="{FF2B5EF4-FFF2-40B4-BE49-F238E27FC236}">
                  <a16:creationId xmlns:a16="http://schemas.microsoft.com/office/drawing/2014/main" id="{206F1ED4-07A4-4CB2-AF7E-370105B57D8C}"/>
                </a:ext>
              </a:extLst>
            </p:cNvPr>
            <p:cNvSpPr>
              <a:spLocks noChangeArrowheads="1"/>
            </p:cNvSpPr>
            <p:nvPr/>
          </p:nvSpPr>
          <p:spPr bwMode="auto">
            <a:xfrm flipH="1">
              <a:off x="17122170" y="2159790"/>
              <a:ext cx="4638" cy="1159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72" name="Group 71">
            <a:extLst>
              <a:ext uri="{FF2B5EF4-FFF2-40B4-BE49-F238E27FC236}">
                <a16:creationId xmlns:a16="http://schemas.microsoft.com/office/drawing/2014/main" id="{124823EA-63D0-4A28-AA1B-A5B659D4B019}"/>
              </a:ext>
            </a:extLst>
          </p:cNvPr>
          <p:cNvGrpSpPr/>
          <p:nvPr/>
        </p:nvGrpSpPr>
        <p:grpSpPr>
          <a:xfrm>
            <a:off x="8347575" y="3856125"/>
            <a:ext cx="3051206" cy="379694"/>
            <a:chOff x="8188025" y="4033767"/>
            <a:chExt cx="3112831" cy="387363"/>
          </a:xfrm>
        </p:grpSpPr>
        <p:pic>
          <p:nvPicPr>
            <p:cNvPr id="39" name="Picture 2" descr="See the source image">
              <a:extLst>
                <a:ext uri="{FF2B5EF4-FFF2-40B4-BE49-F238E27FC236}">
                  <a16:creationId xmlns:a16="http://schemas.microsoft.com/office/drawing/2014/main" id="{3B68498D-DDC2-4264-B8AD-CCB39B542CA3}"/>
                </a:ext>
              </a:extLst>
            </p:cNvPr>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33605" t="32740" r="41203" b="44457"/>
            <a:stretch/>
          </p:blipFill>
          <p:spPr bwMode="auto">
            <a:xfrm>
              <a:off x="8188025" y="4033767"/>
              <a:ext cx="364636" cy="373320"/>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BFAB3B4A-D460-413A-A919-5C30198E6C82}"/>
                </a:ext>
              </a:extLst>
            </p:cNvPr>
            <p:cNvSpPr/>
            <p:nvPr/>
          </p:nvSpPr>
          <p:spPr>
            <a:xfrm>
              <a:off x="8557656" y="4075918"/>
              <a:ext cx="2743200" cy="345212"/>
            </a:xfrm>
            <a:prstGeom prst="rect">
              <a:avLst/>
            </a:prstGeom>
          </p:spPr>
          <p:txBody>
            <a:bodyPr wrap="square">
              <a:spAutoFit/>
            </a:bodyPr>
            <a:lstStyle/>
            <a:p>
              <a:pPr marL="0" marR="0" lvl="0" indent="0" algn="l" defTabSz="914139" rtl="0" eaLnBrk="1" fontAlgn="auto" latinLnBrk="0" hangingPunct="1">
                <a:lnSpc>
                  <a:spcPct val="100000"/>
                </a:lnSpc>
                <a:spcBef>
                  <a:spcPts val="0"/>
                </a:spcBef>
                <a:spcAft>
                  <a:spcPts val="0"/>
                </a:spcAft>
                <a:buClrTx/>
                <a:buSzTx/>
                <a:buFontTx/>
                <a:buNone/>
                <a:tabLst/>
                <a:defRPr/>
              </a:pPr>
              <a:r>
                <a:rPr kumimoji="0" lang="en-US" sz="1567" b="0" i="0" u="none" strike="noStrike" kern="0" cap="none" spc="-98" normalizeH="0" baseline="0" noProof="0">
                  <a:ln>
                    <a:noFill/>
                  </a:ln>
                  <a:solidFill>
                    <a:srgbClr val="282828"/>
                  </a:solidFill>
                  <a:effectLst/>
                  <a:uLnTx/>
                  <a:uFillTx/>
                  <a:latin typeface="Segoe UI Semibold"/>
                  <a:ea typeface="+mn-ea"/>
                  <a:cs typeface="+mn-cs"/>
                </a:rPr>
                <a:t>Intune Role Administrator</a:t>
              </a:r>
              <a:endParaRPr kumimoji="0" lang="en-US" sz="1567" b="0" i="0" u="none" strike="noStrike" kern="1200" cap="none" spc="-98" normalizeH="0" baseline="0" noProof="0">
                <a:ln>
                  <a:noFill/>
                </a:ln>
                <a:solidFill>
                  <a:srgbClr val="282828"/>
                </a:solidFill>
                <a:effectLst/>
                <a:uLnTx/>
                <a:uFillTx/>
                <a:latin typeface="Segoe UI Semibold"/>
                <a:ea typeface="+mn-ea"/>
                <a:cs typeface="+mn-cs"/>
              </a:endParaRPr>
            </a:p>
          </p:txBody>
        </p:sp>
      </p:grpSp>
      <p:grpSp>
        <p:nvGrpSpPr>
          <p:cNvPr id="71" name="Group 70">
            <a:extLst>
              <a:ext uri="{FF2B5EF4-FFF2-40B4-BE49-F238E27FC236}">
                <a16:creationId xmlns:a16="http://schemas.microsoft.com/office/drawing/2014/main" id="{CC16418A-363B-4A35-9DA5-527F019B9E44}"/>
              </a:ext>
            </a:extLst>
          </p:cNvPr>
          <p:cNvGrpSpPr/>
          <p:nvPr/>
        </p:nvGrpSpPr>
        <p:grpSpPr>
          <a:xfrm>
            <a:off x="8347572" y="4775756"/>
            <a:ext cx="1995218" cy="379695"/>
            <a:chOff x="8188025" y="4692486"/>
            <a:chExt cx="2035515" cy="387364"/>
          </a:xfrm>
        </p:grpSpPr>
        <p:sp>
          <p:nvSpPr>
            <p:cNvPr id="41" name="Rectangle 40">
              <a:extLst>
                <a:ext uri="{FF2B5EF4-FFF2-40B4-BE49-F238E27FC236}">
                  <a16:creationId xmlns:a16="http://schemas.microsoft.com/office/drawing/2014/main" id="{F7019B44-62B9-4950-9C36-4C69BFE86BEB}"/>
                </a:ext>
              </a:extLst>
            </p:cNvPr>
            <p:cNvSpPr/>
            <p:nvPr/>
          </p:nvSpPr>
          <p:spPr>
            <a:xfrm>
              <a:off x="8557653" y="4734637"/>
              <a:ext cx="1665887" cy="345213"/>
            </a:xfrm>
            <a:prstGeom prst="rect">
              <a:avLst/>
            </a:prstGeom>
          </p:spPr>
          <p:txBody>
            <a:bodyPr wrap="none">
              <a:spAutoFit/>
            </a:bodyPr>
            <a:lstStyle/>
            <a:p>
              <a:pPr marL="0" marR="0" lvl="0" indent="0" algn="l" defTabSz="914139" rtl="0" eaLnBrk="1" fontAlgn="auto" latinLnBrk="0" hangingPunct="1">
                <a:lnSpc>
                  <a:spcPct val="100000"/>
                </a:lnSpc>
                <a:spcBef>
                  <a:spcPts val="0"/>
                </a:spcBef>
                <a:spcAft>
                  <a:spcPts val="0"/>
                </a:spcAft>
                <a:buClrTx/>
                <a:buSzTx/>
                <a:buFontTx/>
                <a:buNone/>
                <a:tabLst/>
                <a:defRPr/>
              </a:pPr>
              <a:r>
                <a:rPr kumimoji="0" lang="en-US" sz="1567" b="0" i="0" u="none" strike="noStrike" kern="0" cap="none" spc="-88" normalizeH="0" baseline="0" noProof="0">
                  <a:ln>
                    <a:noFill/>
                  </a:ln>
                  <a:solidFill>
                    <a:srgbClr val="282828"/>
                  </a:solidFill>
                  <a:effectLst/>
                  <a:uLnTx/>
                  <a:uFillTx/>
                  <a:latin typeface="Segoe UI"/>
                  <a:ea typeface="+mn-ea"/>
                  <a:cs typeface="+mn-cs"/>
                </a:rPr>
                <a:t>DevTest Labs User</a:t>
              </a:r>
            </a:p>
          </p:txBody>
        </p:sp>
        <p:pic>
          <p:nvPicPr>
            <p:cNvPr id="42" name="Picture 2" descr="See the source image">
              <a:extLst>
                <a:ext uri="{FF2B5EF4-FFF2-40B4-BE49-F238E27FC236}">
                  <a16:creationId xmlns:a16="http://schemas.microsoft.com/office/drawing/2014/main" id="{1F682302-2F29-414F-9171-34DF82F69DF5}"/>
                </a:ext>
              </a:extLst>
            </p:cNvPr>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33605" t="32740" r="41203" b="44457"/>
            <a:stretch/>
          </p:blipFill>
          <p:spPr bwMode="auto">
            <a:xfrm>
              <a:off x="8188025" y="4692486"/>
              <a:ext cx="364636" cy="373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0" name="Group 69">
            <a:extLst>
              <a:ext uri="{FF2B5EF4-FFF2-40B4-BE49-F238E27FC236}">
                <a16:creationId xmlns:a16="http://schemas.microsoft.com/office/drawing/2014/main" id="{1901E758-2F3D-44FD-9DFA-31862C3EB622}"/>
              </a:ext>
            </a:extLst>
          </p:cNvPr>
          <p:cNvGrpSpPr/>
          <p:nvPr/>
        </p:nvGrpSpPr>
        <p:grpSpPr>
          <a:xfrm>
            <a:off x="8347573" y="5268666"/>
            <a:ext cx="1777884" cy="379695"/>
            <a:chOff x="8188025" y="5348782"/>
            <a:chExt cx="1813791" cy="387364"/>
          </a:xfrm>
        </p:grpSpPr>
        <p:sp>
          <p:nvSpPr>
            <p:cNvPr id="43" name="Rectangle 42">
              <a:extLst>
                <a:ext uri="{FF2B5EF4-FFF2-40B4-BE49-F238E27FC236}">
                  <a16:creationId xmlns:a16="http://schemas.microsoft.com/office/drawing/2014/main" id="{0BD85117-1096-4749-9215-36E536B591C9}"/>
                </a:ext>
              </a:extLst>
            </p:cNvPr>
            <p:cNvSpPr/>
            <p:nvPr/>
          </p:nvSpPr>
          <p:spPr>
            <a:xfrm>
              <a:off x="8557655" y="5390933"/>
              <a:ext cx="1444161" cy="345213"/>
            </a:xfrm>
            <a:prstGeom prst="rect">
              <a:avLst/>
            </a:prstGeom>
          </p:spPr>
          <p:txBody>
            <a:bodyPr wrap="none">
              <a:spAutoFit/>
            </a:bodyPr>
            <a:lstStyle/>
            <a:p>
              <a:pPr marL="0" marR="0" lvl="0" indent="0" algn="l" defTabSz="914139" rtl="0" eaLnBrk="1" fontAlgn="auto" latinLnBrk="0" hangingPunct="1">
                <a:lnSpc>
                  <a:spcPct val="100000"/>
                </a:lnSpc>
                <a:spcBef>
                  <a:spcPts val="0"/>
                </a:spcBef>
                <a:spcAft>
                  <a:spcPts val="0"/>
                </a:spcAft>
                <a:buClrTx/>
                <a:buSzTx/>
                <a:buFontTx/>
                <a:buNone/>
                <a:tabLst/>
                <a:defRPr/>
              </a:pPr>
              <a:r>
                <a:rPr kumimoji="0" lang="en-US" sz="1567" b="0" i="0" u="none" strike="noStrike" kern="0" cap="none" spc="-88" normalizeH="0" baseline="0" noProof="0">
                  <a:ln>
                    <a:noFill/>
                  </a:ln>
                  <a:solidFill>
                    <a:srgbClr val="282828"/>
                  </a:solidFill>
                  <a:effectLst/>
                  <a:uLnTx/>
                  <a:uFillTx/>
                  <a:latin typeface="Segoe UI"/>
                  <a:ea typeface="+mn-ea"/>
                  <a:cs typeface="+mn-cs"/>
                </a:rPr>
                <a:t>Security Reader</a:t>
              </a:r>
            </a:p>
          </p:txBody>
        </p:sp>
        <p:pic>
          <p:nvPicPr>
            <p:cNvPr id="44" name="Picture 2" descr="See the source image">
              <a:extLst>
                <a:ext uri="{FF2B5EF4-FFF2-40B4-BE49-F238E27FC236}">
                  <a16:creationId xmlns:a16="http://schemas.microsoft.com/office/drawing/2014/main" id="{BE16FFFC-1F8B-4123-A2BD-7CAD78AA48D5}"/>
                </a:ext>
              </a:extLst>
            </p:cNvPr>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33605" t="32740" r="41203" b="44457"/>
            <a:stretch/>
          </p:blipFill>
          <p:spPr bwMode="auto">
            <a:xfrm>
              <a:off x="8188025" y="5348782"/>
              <a:ext cx="364636" cy="373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9" name="Group 68">
            <a:extLst>
              <a:ext uri="{FF2B5EF4-FFF2-40B4-BE49-F238E27FC236}">
                <a16:creationId xmlns:a16="http://schemas.microsoft.com/office/drawing/2014/main" id="{0BD403B7-A1C1-4613-A6D5-EDBA5D48D8F0}"/>
              </a:ext>
            </a:extLst>
          </p:cNvPr>
          <p:cNvGrpSpPr/>
          <p:nvPr/>
        </p:nvGrpSpPr>
        <p:grpSpPr>
          <a:xfrm>
            <a:off x="8347575" y="5761571"/>
            <a:ext cx="3051204" cy="379694"/>
            <a:chOff x="8188025" y="6005639"/>
            <a:chExt cx="3112829" cy="387363"/>
          </a:xfrm>
        </p:grpSpPr>
        <p:sp>
          <p:nvSpPr>
            <p:cNvPr id="45" name="Rectangle 44">
              <a:extLst>
                <a:ext uri="{FF2B5EF4-FFF2-40B4-BE49-F238E27FC236}">
                  <a16:creationId xmlns:a16="http://schemas.microsoft.com/office/drawing/2014/main" id="{74D9C133-EDF0-40F0-960D-D2AB0B344FB1}"/>
                </a:ext>
              </a:extLst>
            </p:cNvPr>
            <p:cNvSpPr/>
            <p:nvPr/>
          </p:nvSpPr>
          <p:spPr>
            <a:xfrm>
              <a:off x="8557654" y="6047790"/>
              <a:ext cx="2743200" cy="345212"/>
            </a:xfrm>
            <a:prstGeom prst="rect">
              <a:avLst/>
            </a:prstGeom>
          </p:spPr>
          <p:txBody>
            <a:bodyPr wrap="square">
              <a:spAutoFit/>
            </a:bodyPr>
            <a:lstStyle/>
            <a:p>
              <a:pPr marL="0" marR="0" lvl="0" indent="0" algn="l" defTabSz="914139" rtl="0" eaLnBrk="1" fontAlgn="auto" latinLnBrk="0" hangingPunct="1">
                <a:lnSpc>
                  <a:spcPct val="100000"/>
                </a:lnSpc>
                <a:spcBef>
                  <a:spcPts val="0"/>
                </a:spcBef>
                <a:spcAft>
                  <a:spcPts val="0"/>
                </a:spcAft>
                <a:buClrTx/>
                <a:buSzTx/>
                <a:buFontTx/>
                <a:buNone/>
                <a:tabLst/>
                <a:defRPr/>
              </a:pPr>
              <a:r>
                <a:rPr kumimoji="0" lang="en-US" sz="1567" b="0" i="0" u="none" strike="noStrike" kern="0" cap="none" spc="-88" normalizeH="0" baseline="0" noProof="0">
                  <a:ln>
                    <a:noFill/>
                  </a:ln>
                  <a:solidFill>
                    <a:srgbClr val="282828"/>
                  </a:solidFill>
                  <a:effectLst/>
                  <a:uLnTx/>
                  <a:uFillTx/>
                  <a:latin typeface="Segoe UI"/>
                  <a:ea typeface="+mn-ea"/>
                  <a:cs typeface="+mn-cs"/>
                </a:rPr>
                <a:t>Virtual Machine User Login</a:t>
              </a:r>
              <a:endParaRPr kumimoji="0" lang="en-US" sz="1567" b="0" i="0" u="none" strike="noStrike" kern="1200" cap="none" spc="0" normalizeH="0" baseline="0" noProof="0">
                <a:ln>
                  <a:noFill/>
                </a:ln>
                <a:solidFill>
                  <a:srgbClr val="282828"/>
                </a:solidFill>
                <a:effectLst/>
                <a:uLnTx/>
                <a:uFillTx/>
                <a:latin typeface="Segoe UI"/>
                <a:ea typeface="+mn-ea"/>
                <a:cs typeface="+mn-cs"/>
              </a:endParaRPr>
            </a:p>
          </p:txBody>
        </p:sp>
        <p:pic>
          <p:nvPicPr>
            <p:cNvPr id="46" name="Picture 2" descr="See the source image">
              <a:extLst>
                <a:ext uri="{FF2B5EF4-FFF2-40B4-BE49-F238E27FC236}">
                  <a16:creationId xmlns:a16="http://schemas.microsoft.com/office/drawing/2014/main" id="{A30BE68B-764E-4F25-8EBC-DAA0C1CF8775}"/>
                </a:ext>
              </a:extLst>
            </p:cNvPr>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33605" t="32740" r="41203" b="44457"/>
            <a:stretch/>
          </p:blipFill>
          <p:spPr bwMode="auto">
            <a:xfrm>
              <a:off x="8188025" y="6005639"/>
              <a:ext cx="364636" cy="373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3" name="Group 72">
            <a:extLst>
              <a:ext uri="{FF2B5EF4-FFF2-40B4-BE49-F238E27FC236}">
                <a16:creationId xmlns:a16="http://schemas.microsoft.com/office/drawing/2014/main" id="{06436207-90F1-48A2-AF5F-4A665D4E91F1}"/>
              </a:ext>
            </a:extLst>
          </p:cNvPr>
          <p:cNvGrpSpPr/>
          <p:nvPr/>
        </p:nvGrpSpPr>
        <p:grpSpPr>
          <a:xfrm>
            <a:off x="8349397" y="3363856"/>
            <a:ext cx="3330754" cy="381247"/>
            <a:chOff x="8189884" y="3376616"/>
            <a:chExt cx="3398025" cy="388947"/>
          </a:xfrm>
        </p:grpSpPr>
        <p:sp>
          <p:nvSpPr>
            <p:cNvPr id="37" name="Rectangle 36">
              <a:extLst>
                <a:ext uri="{FF2B5EF4-FFF2-40B4-BE49-F238E27FC236}">
                  <a16:creationId xmlns:a16="http://schemas.microsoft.com/office/drawing/2014/main" id="{60CD5284-166A-4A34-A4B7-ABCCD328008E}"/>
                </a:ext>
              </a:extLst>
            </p:cNvPr>
            <p:cNvSpPr/>
            <p:nvPr/>
          </p:nvSpPr>
          <p:spPr>
            <a:xfrm>
              <a:off x="8557655" y="3420351"/>
              <a:ext cx="3030254" cy="345212"/>
            </a:xfrm>
            <a:prstGeom prst="rect">
              <a:avLst/>
            </a:prstGeom>
          </p:spPr>
          <p:txBody>
            <a:bodyPr wrap="none">
              <a:spAutoFit/>
            </a:bodyPr>
            <a:lstStyle/>
            <a:p>
              <a:pPr marL="0" marR="0" lvl="0" indent="0" algn="l" defTabSz="914139" rtl="0" eaLnBrk="1" fontAlgn="auto" latinLnBrk="0" hangingPunct="1">
                <a:lnSpc>
                  <a:spcPct val="100000"/>
                </a:lnSpc>
                <a:spcBef>
                  <a:spcPts val="0"/>
                </a:spcBef>
                <a:spcAft>
                  <a:spcPts val="0"/>
                </a:spcAft>
                <a:buClrTx/>
                <a:buSzTx/>
                <a:buFontTx/>
                <a:buNone/>
                <a:tabLst/>
                <a:defRPr/>
              </a:pPr>
              <a:r>
                <a:rPr kumimoji="0" lang="en-US" sz="1567" b="0" i="0" u="none" strike="noStrike" kern="0" cap="none" spc="-98" normalizeH="0" baseline="0" noProof="0">
                  <a:ln>
                    <a:noFill/>
                  </a:ln>
                  <a:solidFill>
                    <a:srgbClr val="282828"/>
                  </a:solidFill>
                  <a:effectLst/>
                  <a:uLnTx/>
                  <a:uFillTx/>
                  <a:latin typeface="Segoe UI Semibold"/>
                  <a:ea typeface="+mn-ea"/>
                  <a:cs typeface="+mn-cs"/>
                </a:rPr>
                <a:t>Contoso Expenses App Moderator</a:t>
              </a:r>
            </a:p>
          </p:txBody>
        </p:sp>
        <p:grpSp>
          <p:nvGrpSpPr>
            <p:cNvPr id="64" name="Group 63">
              <a:extLst>
                <a:ext uri="{FF2B5EF4-FFF2-40B4-BE49-F238E27FC236}">
                  <a16:creationId xmlns:a16="http://schemas.microsoft.com/office/drawing/2014/main" id="{866A9893-4947-4AA0-9590-5B75BC672C94}"/>
                </a:ext>
              </a:extLst>
            </p:cNvPr>
            <p:cNvGrpSpPr>
              <a:grpSpLocks noChangeAspect="1"/>
            </p:cNvGrpSpPr>
            <p:nvPr/>
          </p:nvGrpSpPr>
          <p:grpSpPr>
            <a:xfrm>
              <a:off x="8189884" y="3376616"/>
              <a:ext cx="362777" cy="374904"/>
              <a:chOff x="6711644" y="2658782"/>
              <a:chExt cx="1216174" cy="1256830"/>
            </a:xfrm>
          </p:grpSpPr>
          <p:pic>
            <p:nvPicPr>
              <p:cNvPr id="65" name="Picture 2" descr="See the source image">
                <a:extLst>
                  <a:ext uri="{FF2B5EF4-FFF2-40B4-BE49-F238E27FC236}">
                    <a16:creationId xmlns:a16="http://schemas.microsoft.com/office/drawing/2014/main" id="{AF6339CA-BE54-4E0A-841D-F26AD720CEAA}"/>
                  </a:ext>
                </a:extLst>
              </p:cNvPr>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33605" t="32740" r="41203" b="44457"/>
              <a:stretch/>
            </p:blipFill>
            <p:spPr bwMode="auto">
              <a:xfrm>
                <a:off x="6711644" y="2658782"/>
                <a:ext cx="1216174" cy="1245138"/>
              </a:xfrm>
              <a:prstGeom prst="rect">
                <a:avLst/>
              </a:prstGeom>
              <a:noFill/>
              <a:extLst>
                <a:ext uri="{909E8E84-426E-40DD-AFC4-6F175D3DCCD1}">
                  <a14:hiddenFill xmlns:a14="http://schemas.microsoft.com/office/drawing/2010/main">
                    <a:solidFill>
                      <a:srgbClr val="FFFFFF"/>
                    </a:solidFill>
                  </a14:hiddenFill>
                </a:ext>
              </a:extLst>
            </p:spPr>
          </p:pic>
          <p:sp>
            <p:nvSpPr>
              <p:cNvPr id="66" name="Diamond 65">
                <a:extLst>
                  <a:ext uri="{FF2B5EF4-FFF2-40B4-BE49-F238E27FC236}">
                    <a16:creationId xmlns:a16="http://schemas.microsoft.com/office/drawing/2014/main" id="{11DBCF3D-D7F8-4491-9897-097E546D6948}"/>
                  </a:ext>
                </a:extLst>
              </p:cNvPr>
              <p:cNvSpPr/>
              <p:nvPr/>
            </p:nvSpPr>
            <p:spPr bwMode="auto">
              <a:xfrm>
                <a:off x="7392979" y="3302001"/>
                <a:ext cx="514366" cy="293686"/>
              </a:xfrm>
              <a:prstGeom prst="diamond">
                <a:avLst/>
              </a:prstGeom>
              <a:solidFill>
                <a:srgbClr val="FF8B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7" name="Parallelogram 66">
                <a:extLst>
                  <a:ext uri="{FF2B5EF4-FFF2-40B4-BE49-F238E27FC236}">
                    <a16:creationId xmlns:a16="http://schemas.microsoft.com/office/drawing/2014/main" id="{C7068E61-CBD7-4194-B9A0-BB08D9FB890F}"/>
                  </a:ext>
                </a:extLst>
              </p:cNvPr>
              <p:cNvSpPr/>
              <p:nvPr/>
            </p:nvSpPr>
            <p:spPr bwMode="auto">
              <a:xfrm rot="16200000" flipV="1">
                <a:off x="7579361" y="3577284"/>
                <a:ext cx="429768" cy="246888"/>
              </a:xfrm>
              <a:prstGeom prst="parallelogram">
                <a:avLst>
                  <a:gd name="adj" fmla="val 55899"/>
                </a:avLst>
              </a:prstGeom>
              <a:solidFill>
                <a:srgbClr val="FFE1B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Parallelogram 67">
                <a:extLst>
                  <a:ext uri="{FF2B5EF4-FFF2-40B4-BE49-F238E27FC236}">
                    <a16:creationId xmlns:a16="http://schemas.microsoft.com/office/drawing/2014/main" id="{20C93628-CD0E-442F-9F28-0191942672B5}"/>
                  </a:ext>
                </a:extLst>
              </p:cNvPr>
              <p:cNvSpPr/>
              <p:nvPr/>
            </p:nvSpPr>
            <p:spPr bwMode="auto">
              <a:xfrm rot="5400000">
                <a:off x="7295161" y="3572752"/>
                <a:ext cx="429182" cy="249070"/>
              </a:xfrm>
              <a:prstGeom prst="parallelogram">
                <a:avLst>
                  <a:gd name="adj" fmla="val 55899"/>
                </a:avLst>
              </a:prstGeom>
              <a:solidFill>
                <a:srgbClr val="FFC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48" name="Group 47">
            <a:extLst>
              <a:ext uri="{FF2B5EF4-FFF2-40B4-BE49-F238E27FC236}">
                <a16:creationId xmlns:a16="http://schemas.microsoft.com/office/drawing/2014/main" id="{56B41C3A-043D-4567-BF23-23A9CFCA68C1}"/>
              </a:ext>
            </a:extLst>
          </p:cNvPr>
          <p:cNvGrpSpPr>
            <a:grpSpLocks noChangeAspect="1"/>
          </p:cNvGrpSpPr>
          <p:nvPr/>
        </p:nvGrpSpPr>
        <p:grpSpPr>
          <a:xfrm>
            <a:off x="8390766" y="2377674"/>
            <a:ext cx="101821" cy="627408"/>
            <a:chOff x="4949111" y="2745436"/>
            <a:chExt cx="159284" cy="981508"/>
          </a:xfrm>
        </p:grpSpPr>
        <p:cxnSp>
          <p:nvCxnSpPr>
            <p:cNvPr id="49" name="Straight Arrow Connector 48">
              <a:extLst>
                <a:ext uri="{FF2B5EF4-FFF2-40B4-BE49-F238E27FC236}">
                  <a16:creationId xmlns:a16="http://schemas.microsoft.com/office/drawing/2014/main" id="{861A31D0-2664-49CE-9025-87D027F0D3D0}"/>
                </a:ext>
              </a:extLst>
            </p:cNvPr>
            <p:cNvCxnSpPr>
              <a:cxnSpLocks/>
            </p:cNvCxnSpPr>
            <p:nvPr/>
          </p:nvCxnSpPr>
          <p:spPr>
            <a:xfrm flipV="1">
              <a:off x="5028752" y="2745436"/>
              <a:ext cx="0" cy="457200"/>
            </a:xfrm>
            <a:prstGeom prst="straightConnector1">
              <a:avLst/>
            </a:prstGeom>
            <a:ln w="31750" cap="rnd">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A6A613F-AB1A-4460-B2F8-AEDC6C954D5E}"/>
                </a:ext>
              </a:extLst>
            </p:cNvPr>
            <p:cNvCxnSpPr/>
            <p:nvPr/>
          </p:nvCxnSpPr>
          <p:spPr>
            <a:xfrm>
              <a:off x="5030446" y="3269744"/>
              <a:ext cx="0" cy="457200"/>
            </a:xfrm>
            <a:prstGeom prst="line">
              <a:avLst/>
            </a:prstGeom>
            <a:ln w="31750" cap="rnd">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6749227-E144-41F9-87A1-F518C4F67274}"/>
                </a:ext>
              </a:extLst>
            </p:cNvPr>
            <p:cNvSpPr/>
            <p:nvPr/>
          </p:nvSpPr>
          <p:spPr bwMode="auto">
            <a:xfrm>
              <a:off x="4949111" y="3156549"/>
              <a:ext cx="159284" cy="15928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20" name="Left Brace 119">
            <a:extLst>
              <a:ext uri="{FF2B5EF4-FFF2-40B4-BE49-F238E27FC236}">
                <a16:creationId xmlns:a16="http://schemas.microsoft.com/office/drawing/2014/main" id="{5ECA625A-BA0C-4045-8F6D-D89F9B40F76F}"/>
              </a:ext>
            </a:extLst>
          </p:cNvPr>
          <p:cNvSpPr/>
          <p:nvPr/>
        </p:nvSpPr>
        <p:spPr>
          <a:xfrm>
            <a:off x="7900844" y="4659150"/>
            <a:ext cx="262548" cy="1613336"/>
          </a:xfrm>
          <a:prstGeom prst="leftBrace">
            <a:avLst>
              <a:gd name="adj1" fmla="val 82316"/>
              <a:gd name="adj2" fmla="val 50000"/>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121" name="Left Brace 120">
            <a:extLst>
              <a:ext uri="{FF2B5EF4-FFF2-40B4-BE49-F238E27FC236}">
                <a16:creationId xmlns:a16="http://schemas.microsoft.com/office/drawing/2014/main" id="{666BCFBF-B53D-4897-991B-F61E56607B14}"/>
              </a:ext>
            </a:extLst>
          </p:cNvPr>
          <p:cNvSpPr/>
          <p:nvPr/>
        </p:nvSpPr>
        <p:spPr>
          <a:xfrm>
            <a:off x="7900844" y="3268570"/>
            <a:ext cx="262548" cy="1120372"/>
          </a:xfrm>
          <a:prstGeom prst="leftBrace">
            <a:avLst>
              <a:gd name="adj1" fmla="val 82316"/>
              <a:gd name="adj2" fmla="val 50000"/>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sp>
        <p:nvSpPr>
          <p:cNvPr id="122" name="Title 4">
            <a:extLst>
              <a:ext uri="{FF2B5EF4-FFF2-40B4-BE49-F238E27FC236}">
                <a16:creationId xmlns:a16="http://schemas.microsoft.com/office/drawing/2014/main" id="{6E64FF29-4541-47B0-A22E-14BD16F53545}"/>
              </a:ext>
            </a:extLst>
          </p:cNvPr>
          <p:cNvSpPr txBox="1">
            <a:spLocks/>
          </p:cNvSpPr>
          <p:nvPr/>
        </p:nvSpPr>
        <p:spPr>
          <a:xfrm>
            <a:off x="427230" y="989082"/>
            <a:ext cx="11334431" cy="757806"/>
          </a:xfrm>
          <a:prstGeom prst="rect">
            <a:avLst/>
          </a:prstGeom>
        </p:spPr>
        <p:txBody>
          <a:bodyPr vert="horz" wrap="square" lIns="0" tIns="161333" rIns="0" bIns="0" rtlCol="0" anchor="t">
            <a:noAutofit/>
          </a:bodyPr>
          <a:lstStyle>
            <a:lvl1pPr algn="l" defTabSz="932742" rtl="0" eaLnBrk="1" latinLnBrk="0" hangingPunct="1">
              <a:lnSpc>
                <a:spcPct val="90000"/>
              </a:lnSpc>
              <a:spcBef>
                <a:spcPct val="0"/>
              </a:spcBef>
              <a:buNone/>
              <a:defRPr lang="en-US" sz="3200" b="0" kern="1200" cap="none" spc="-150" baseline="0">
                <a:ln w="3175">
                  <a:noFill/>
                </a:ln>
                <a:solidFill>
                  <a:srgbClr val="000000"/>
                </a:solidFill>
                <a:effectLst/>
                <a:latin typeface="+mj-lt"/>
                <a:ea typeface="+mn-ea"/>
                <a:cs typeface="Segoe UI" pitchFamily="34" charset="0"/>
              </a:defRPr>
            </a:lvl1pPr>
          </a:lstStyle>
          <a:p>
            <a:pPr marL="0" marR="0" lvl="0" indent="0" algn="l" defTabSz="914192" rtl="0" eaLnBrk="1" fontAlgn="auto" latinLnBrk="0" hangingPunct="1">
              <a:lnSpc>
                <a:spcPct val="90000"/>
              </a:lnSpc>
              <a:spcBef>
                <a:spcPct val="0"/>
              </a:spcBef>
              <a:spcAft>
                <a:spcPts val="0"/>
              </a:spcAft>
              <a:buClrTx/>
              <a:buSzTx/>
              <a:buFontTx/>
              <a:buNone/>
              <a:tabLst/>
              <a:defRPr/>
            </a:pPr>
            <a:r>
              <a:rPr kumimoji="0" lang="en-US" sz="2745" b="0" i="0" u="none" strike="noStrike" kern="1200" cap="none" spc="-69" normalizeH="0" baseline="0" noProof="0">
                <a:ln w="3175">
                  <a:noFill/>
                </a:ln>
                <a:solidFill>
                  <a:srgbClr val="0078D4"/>
                </a:solidFill>
                <a:effectLst/>
                <a:uLnTx/>
                <a:uFillTx/>
                <a:latin typeface="Segoe UI Semilight" panose="020B0402040204020203" pitchFamily="34" charset="0"/>
                <a:ea typeface="+mn-ea"/>
                <a:cs typeface="Segoe UI Semilight" panose="020B0402040204020203" pitchFamily="34" charset="0"/>
              </a:rPr>
              <a:t>Manage and audit admin roles across Azure, Microsoft Entra ID and Microsoft 365</a:t>
            </a:r>
          </a:p>
          <a:p>
            <a:pPr marL="0" marR="0" lvl="0" indent="0" algn="l" defTabSz="914192" rtl="0" eaLnBrk="1" fontAlgn="auto" latinLnBrk="0" hangingPunct="1">
              <a:lnSpc>
                <a:spcPct val="90000"/>
              </a:lnSpc>
              <a:spcBef>
                <a:spcPct val="0"/>
              </a:spcBef>
              <a:spcAft>
                <a:spcPts val="0"/>
              </a:spcAft>
              <a:buClrTx/>
              <a:buSzTx/>
              <a:buFontTx/>
              <a:buNone/>
              <a:tabLst/>
              <a:defRPr/>
            </a:pPr>
            <a:endParaRPr kumimoji="0" lang="en-US" sz="2745" b="0" i="0" u="none" strike="noStrike" kern="1200" cap="none" spc="-69" normalizeH="0" baseline="0" noProof="0">
              <a:ln w="3175">
                <a:noFill/>
              </a:ln>
              <a:solidFill>
                <a:srgbClr val="0078D4"/>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6127100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170">
            <a:extLst>
              <a:ext uri="{FF2B5EF4-FFF2-40B4-BE49-F238E27FC236}">
                <a16:creationId xmlns:a16="http://schemas.microsoft.com/office/drawing/2014/main" id="{ECD14BF8-3361-4BA5-B021-834917B83A96}"/>
              </a:ext>
            </a:extLst>
          </p:cNvPr>
          <p:cNvSpPr/>
          <p:nvPr/>
        </p:nvSpPr>
        <p:spPr bwMode="auto">
          <a:xfrm>
            <a:off x="855" y="2424151"/>
            <a:ext cx="7022838" cy="662285"/>
          </a:xfrm>
          <a:prstGeom prst="rightArrow">
            <a:avLst/>
          </a:prstGeom>
          <a:solidFill>
            <a:srgbClr val="EAEAEA">
              <a:lumMod val="90000"/>
              <a:alpha val="65000"/>
            </a:srgbClr>
          </a:solidFill>
          <a:ln w="6350" cap="flat" cmpd="sng" algn="ctr">
            <a:noFill/>
            <a:prstDash val="solid"/>
            <a:miter lim="800000"/>
            <a:headEnd type="none" w="med" len="med"/>
            <a:tailEnd type="none" w="med" len="med"/>
          </a:ln>
          <a:effectLst/>
        </p:spPr>
        <p:txBody>
          <a:bodyPr rot="0" spcFirstLastPara="0" vert="horz" wrap="square" lIns="179259" tIns="143408" rIns="179259"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927"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6" name="Oval 5">
            <a:extLst>
              <a:ext uri="{FF2B5EF4-FFF2-40B4-BE49-F238E27FC236}">
                <a16:creationId xmlns:a16="http://schemas.microsoft.com/office/drawing/2014/main" id="{3A268BD9-214C-4A05-895F-549FECC569FB}"/>
              </a:ext>
            </a:extLst>
          </p:cNvPr>
          <p:cNvSpPr/>
          <p:nvPr/>
        </p:nvSpPr>
        <p:spPr bwMode="auto">
          <a:xfrm>
            <a:off x="7325626" y="636821"/>
            <a:ext cx="4225987" cy="4225985"/>
          </a:xfrm>
          <a:prstGeom prst="ellipse">
            <a:avLst/>
          </a:prstGeom>
          <a:noFill/>
          <a:ln w="19050" cap="flat" cmpd="sng" algn="ctr">
            <a:solidFill>
              <a:srgbClr val="737373"/>
            </a:solidFill>
            <a:prstDash val="solid"/>
            <a:headEnd type="none" w="med" len="med"/>
            <a:tailEnd type="none" w="med" len="med"/>
          </a:ln>
          <a:effectLst/>
        </p:spPr>
        <p:txBody>
          <a:bodyPr rot="0" spcFirstLastPara="0" vert="horz" wrap="square" lIns="182802" tIns="146243" rIns="182802" bIns="146243"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31935" fontAlgn="base">
              <a:lnSpc>
                <a:spcPct val="90000"/>
              </a:lnSpc>
              <a:spcBef>
                <a:spcPct val="0"/>
              </a:spcBef>
              <a:spcAft>
                <a:spcPct val="0"/>
              </a:spcAft>
              <a:defRPr/>
            </a:pPr>
            <a:endParaRPr lang="en-US" sz="2400" kern="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7" name="Group 6">
            <a:extLst>
              <a:ext uri="{FF2B5EF4-FFF2-40B4-BE49-F238E27FC236}">
                <a16:creationId xmlns:a16="http://schemas.microsoft.com/office/drawing/2014/main" id="{434B580C-9535-4A33-8014-939146790F67}"/>
              </a:ext>
            </a:extLst>
          </p:cNvPr>
          <p:cNvGrpSpPr/>
          <p:nvPr/>
        </p:nvGrpSpPr>
        <p:grpSpPr>
          <a:xfrm rot="3268358">
            <a:off x="10003558" y="4410723"/>
            <a:ext cx="1459038" cy="801969"/>
            <a:chOff x="10003548" y="4410725"/>
            <a:chExt cx="3593019" cy="1974936"/>
          </a:xfrm>
          <a:solidFill>
            <a:srgbClr val="0078D7"/>
          </a:solidFill>
        </p:grpSpPr>
        <p:sp>
          <p:nvSpPr>
            <p:cNvPr id="47" name="Rectangle 46">
              <a:extLst>
                <a:ext uri="{FF2B5EF4-FFF2-40B4-BE49-F238E27FC236}">
                  <a16:creationId xmlns:a16="http://schemas.microsoft.com/office/drawing/2014/main" id="{A18588D8-4AAA-4BE6-AFA1-77A401D0956C}"/>
                </a:ext>
              </a:extLst>
            </p:cNvPr>
            <p:cNvSpPr>
              <a:spLocks noChangeArrowheads="1"/>
            </p:cNvSpPr>
            <p:nvPr/>
          </p:nvSpPr>
          <p:spPr bwMode="auto">
            <a:xfrm>
              <a:off x="11889398" y="5354692"/>
              <a:ext cx="1707169" cy="11509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68" tIns="43933" rIns="87868" bIns="4393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182">
                <a:defRPr/>
              </a:pPr>
              <a:endParaRPr lang="en-US" sz="1730" kern="0">
                <a:solidFill>
                  <a:srgbClr val="000000"/>
                </a:solidFill>
                <a:latin typeface="Segoe UI Semilight"/>
              </a:endParaRPr>
            </a:p>
          </p:txBody>
        </p:sp>
        <p:sp>
          <p:nvSpPr>
            <p:cNvPr id="48" name="Oval 47">
              <a:extLst>
                <a:ext uri="{FF2B5EF4-FFF2-40B4-BE49-F238E27FC236}">
                  <a16:creationId xmlns:a16="http://schemas.microsoft.com/office/drawing/2014/main" id="{B79B642D-0EA7-47D2-9E54-6C97710EFBE9}"/>
                </a:ext>
              </a:extLst>
            </p:cNvPr>
            <p:cNvSpPr>
              <a:spLocks noChangeArrowheads="1"/>
            </p:cNvSpPr>
            <p:nvPr/>
          </p:nvSpPr>
          <p:spPr bwMode="auto">
            <a:xfrm>
              <a:off x="10003548" y="4410725"/>
              <a:ext cx="1978048" cy="19749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68" tIns="43933" rIns="87868" bIns="4393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182">
                <a:defRPr/>
              </a:pPr>
              <a:endParaRPr lang="en-US" sz="1730" kern="0">
                <a:solidFill>
                  <a:srgbClr val="000000"/>
                </a:solidFill>
                <a:latin typeface="Segoe UI Semilight"/>
              </a:endParaRPr>
            </a:p>
          </p:txBody>
        </p:sp>
        <p:sp>
          <p:nvSpPr>
            <p:cNvPr id="49" name="Oval 48">
              <a:extLst>
                <a:ext uri="{FF2B5EF4-FFF2-40B4-BE49-F238E27FC236}">
                  <a16:creationId xmlns:a16="http://schemas.microsoft.com/office/drawing/2014/main" id="{8152AA81-D9F9-473C-BB93-4732EAA3434E}"/>
                </a:ext>
              </a:extLst>
            </p:cNvPr>
            <p:cNvSpPr>
              <a:spLocks noChangeArrowheads="1"/>
            </p:cNvSpPr>
            <p:nvPr/>
          </p:nvSpPr>
          <p:spPr bwMode="auto">
            <a:xfrm>
              <a:off x="10098485" y="4502545"/>
              <a:ext cx="1792849" cy="1792850"/>
            </a:xfrm>
            <a:prstGeom prst="ellipse">
              <a:avLst/>
            </a:prstGeom>
            <a:solidFill>
              <a:srgbClr val="FFFFFF"/>
            </a:solidFill>
            <a:ln w="9525">
              <a:noFill/>
              <a:round/>
              <a:headEnd/>
              <a:tailEnd/>
            </a:ln>
          </p:spPr>
          <p:txBody>
            <a:bodyPr vert="horz" wrap="square" lIns="87868" tIns="43933" rIns="87868" bIns="4393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182">
                <a:defRPr/>
              </a:pPr>
              <a:endParaRPr lang="en-US" sz="1730" kern="0">
                <a:solidFill>
                  <a:srgbClr val="000000"/>
                </a:solidFill>
                <a:latin typeface="Segoe UI Semilight"/>
              </a:endParaRPr>
            </a:p>
          </p:txBody>
        </p:sp>
      </p:grpSp>
      <p:sp>
        <p:nvSpPr>
          <p:cNvPr id="8" name="Trapezoid 98">
            <a:extLst>
              <a:ext uri="{FF2B5EF4-FFF2-40B4-BE49-F238E27FC236}">
                <a16:creationId xmlns:a16="http://schemas.microsoft.com/office/drawing/2014/main" id="{FAF829EB-6331-4FD7-B342-6173B6304F56}"/>
              </a:ext>
            </a:extLst>
          </p:cNvPr>
          <p:cNvSpPr/>
          <p:nvPr/>
        </p:nvSpPr>
        <p:spPr bwMode="auto">
          <a:xfrm rot="10800000">
            <a:off x="7234830" y="2531962"/>
            <a:ext cx="3108394" cy="2874452"/>
          </a:xfrm>
          <a:custGeom>
            <a:avLst/>
            <a:gdLst>
              <a:gd name="connsiteX0" fmla="*/ 0 w 3773446"/>
              <a:gd name="connsiteY0" fmla="*/ 1850717 h 1850717"/>
              <a:gd name="connsiteX1" fmla="*/ 777357 w 3773446"/>
              <a:gd name="connsiteY1" fmla="*/ 0 h 1850717"/>
              <a:gd name="connsiteX2" fmla="*/ 2996089 w 3773446"/>
              <a:gd name="connsiteY2" fmla="*/ 0 h 1850717"/>
              <a:gd name="connsiteX3" fmla="*/ 3773446 w 3773446"/>
              <a:gd name="connsiteY3" fmla="*/ 1850717 h 1850717"/>
              <a:gd name="connsiteX4" fmla="*/ 0 w 3773446"/>
              <a:gd name="connsiteY4" fmla="*/ 1850717 h 1850717"/>
              <a:gd name="connsiteX0" fmla="*/ 0 w 3773446"/>
              <a:gd name="connsiteY0" fmla="*/ 1850717 h 1850717"/>
              <a:gd name="connsiteX1" fmla="*/ 777357 w 3773446"/>
              <a:gd name="connsiteY1" fmla="*/ 0 h 1850717"/>
              <a:gd name="connsiteX2" fmla="*/ 2132307 w 3773446"/>
              <a:gd name="connsiteY2" fmla="*/ 45719 h 1850717"/>
              <a:gd name="connsiteX3" fmla="*/ 3773446 w 3773446"/>
              <a:gd name="connsiteY3" fmla="*/ 1850717 h 1850717"/>
              <a:gd name="connsiteX4" fmla="*/ 0 w 3773446"/>
              <a:gd name="connsiteY4" fmla="*/ 1850717 h 1850717"/>
              <a:gd name="connsiteX0" fmla="*/ 0 w 3773446"/>
              <a:gd name="connsiteY0" fmla="*/ 1804998 h 1804998"/>
              <a:gd name="connsiteX1" fmla="*/ 744571 w 3773446"/>
              <a:gd name="connsiteY1" fmla="*/ 0 h 1804998"/>
              <a:gd name="connsiteX2" fmla="*/ 2132307 w 3773446"/>
              <a:gd name="connsiteY2" fmla="*/ 0 h 1804998"/>
              <a:gd name="connsiteX3" fmla="*/ 3773446 w 3773446"/>
              <a:gd name="connsiteY3" fmla="*/ 1804998 h 1804998"/>
              <a:gd name="connsiteX4" fmla="*/ 0 w 3773446"/>
              <a:gd name="connsiteY4" fmla="*/ 1804998 h 1804998"/>
              <a:gd name="connsiteX0" fmla="*/ 0 w 2132307"/>
              <a:gd name="connsiteY0" fmla="*/ 1804998 h 2603284"/>
              <a:gd name="connsiteX1" fmla="*/ 744571 w 2132307"/>
              <a:gd name="connsiteY1" fmla="*/ 0 h 2603284"/>
              <a:gd name="connsiteX2" fmla="*/ 2132307 w 2132307"/>
              <a:gd name="connsiteY2" fmla="*/ 0 h 2603284"/>
              <a:gd name="connsiteX3" fmla="*/ 1349560 w 2132307"/>
              <a:gd name="connsiteY3" fmla="*/ 2603284 h 2603284"/>
              <a:gd name="connsiteX4" fmla="*/ 0 w 2132307"/>
              <a:gd name="connsiteY4" fmla="*/ 1804998 h 2603284"/>
              <a:gd name="connsiteX0" fmla="*/ 0 w 3061221"/>
              <a:gd name="connsiteY0" fmla="*/ 1355055 h 2603284"/>
              <a:gd name="connsiteX1" fmla="*/ 1673485 w 3061221"/>
              <a:gd name="connsiteY1" fmla="*/ 0 h 2603284"/>
              <a:gd name="connsiteX2" fmla="*/ 3061221 w 3061221"/>
              <a:gd name="connsiteY2" fmla="*/ 0 h 2603284"/>
              <a:gd name="connsiteX3" fmla="*/ 2278474 w 3061221"/>
              <a:gd name="connsiteY3" fmla="*/ 2603284 h 2603284"/>
              <a:gd name="connsiteX4" fmla="*/ 0 w 3061221"/>
              <a:gd name="connsiteY4" fmla="*/ 1355055 h 2603284"/>
              <a:gd name="connsiteX0" fmla="*/ 0 w 3061221"/>
              <a:gd name="connsiteY0" fmla="*/ 2559740 h 3807969"/>
              <a:gd name="connsiteX1" fmla="*/ 1252570 w 3061221"/>
              <a:gd name="connsiteY1" fmla="*/ 0 h 3807969"/>
              <a:gd name="connsiteX2" fmla="*/ 3061221 w 3061221"/>
              <a:gd name="connsiteY2" fmla="*/ 1204685 h 3807969"/>
              <a:gd name="connsiteX3" fmla="*/ 2278474 w 3061221"/>
              <a:gd name="connsiteY3" fmla="*/ 3807969 h 3807969"/>
              <a:gd name="connsiteX4" fmla="*/ 0 w 3061221"/>
              <a:gd name="connsiteY4" fmla="*/ 2559740 h 3807969"/>
              <a:gd name="connsiteX0" fmla="*/ 0 w 3191849"/>
              <a:gd name="connsiteY0" fmla="*/ 2559740 h 3807969"/>
              <a:gd name="connsiteX1" fmla="*/ 1252570 w 3191849"/>
              <a:gd name="connsiteY1" fmla="*/ 0 h 3807969"/>
              <a:gd name="connsiteX2" fmla="*/ 3191849 w 3191849"/>
              <a:gd name="connsiteY2" fmla="*/ 856343 h 3807969"/>
              <a:gd name="connsiteX3" fmla="*/ 2278474 w 3191849"/>
              <a:gd name="connsiteY3" fmla="*/ 3807969 h 3807969"/>
              <a:gd name="connsiteX4" fmla="*/ 0 w 3191849"/>
              <a:gd name="connsiteY4" fmla="*/ 2559740 h 3807969"/>
              <a:gd name="connsiteX0" fmla="*/ 0 w 3191849"/>
              <a:gd name="connsiteY0" fmla="*/ 2559740 h 3807969"/>
              <a:gd name="connsiteX1" fmla="*/ 1252570 w 3191849"/>
              <a:gd name="connsiteY1" fmla="*/ 0 h 3807969"/>
              <a:gd name="connsiteX2" fmla="*/ 3191849 w 3191849"/>
              <a:gd name="connsiteY2" fmla="*/ 856343 h 3807969"/>
              <a:gd name="connsiteX3" fmla="*/ 2278474 w 3191849"/>
              <a:gd name="connsiteY3" fmla="*/ 3807969 h 3807969"/>
              <a:gd name="connsiteX4" fmla="*/ 0 w 3191849"/>
              <a:gd name="connsiteY4" fmla="*/ 2559740 h 3807969"/>
              <a:gd name="connsiteX0" fmla="*/ 0 w 3191849"/>
              <a:gd name="connsiteY0" fmla="*/ 2632311 h 3880540"/>
              <a:gd name="connsiteX1" fmla="*/ 1818627 w 3191849"/>
              <a:gd name="connsiteY1" fmla="*/ 0 h 3880540"/>
              <a:gd name="connsiteX2" fmla="*/ 3191849 w 3191849"/>
              <a:gd name="connsiteY2" fmla="*/ 928914 h 3880540"/>
              <a:gd name="connsiteX3" fmla="*/ 2278474 w 3191849"/>
              <a:gd name="connsiteY3" fmla="*/ 3880540 h 3880540"/>
              <a:gd name="connsiteX4" fmla="*/ 0 w 3191849"/>
              <a:gd name="connsiteY4" fmla="*/ 2632311 h 3880540"/>
              <a:gd name="connsiteX0" fmla="*/ 0 w 3191849"/>
              <a:gd name="connsiteY0" fmla="*/ 1703397 h 2951626"/>
              <a:gd name="connsiteX1" fmla="*/ 1755127 w 3191849"/>
              <a:gd name="connsiteY1" fmla="*/ 87086 h 2951626"/>
              <a:gd name="connsiteX2" fmla="*/ 3191849 w 3191849"/>
              <a:gd name="connsiteY2" fmla="*/ 0 h 2951626"/>
              <a:gd name="connsiteX3" fmla="*/ 2278474 w 3191849"/>
              <a:gd name="connsiteY3" fmla="*/ 2951626 h 2951626"/>
              <a:gd name="connsiteX4" fmla="*/ 0 w 3191849"/>
              <a:gd name="connsiteY4" fmla="*/ 1703397 h 2951626"/>
              <a:gd name="connsiteX0" fmla="*/ 0 w 3191849"/>
              <a:gd name="connsiteY0" fmla="*/ 1703397 h 2951626"/>
              <a:gd name="connsiteX1" fmla="*/ 1844027 w 3191849"/>
              <a:gd name="connsiteY1" fmla="*/ 23586 h 2951626"/>
              <a:gd name="connsiteX2" fmla="*/ 3191849 w 3191849"/>
              <a:gd name="connsiteY2" fmla="*/ 0 h 2951626"/>
              <a:gd name="connsiteX3" fmla="*/ 2278474 w 3191849"/>
              <a:gd name="connsiteY3" fmla="*/ 2951626 h 2951626"/>
              <a:gd name="connsiteX4" fmla="*/ 0 w 3191849"/>
              <a:gd name="connsiteY4" fmla="*/ 1703397 h 2951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1849" h="2951626">
                <a:moveTo>
                  <a:pt x="0" y="1703397"/>
                </a:moveTo>
                <a:lnTo>
                  <a:pt x="1844027" y="23586"/>
                </a:lnTo>
                <a:lnTo>
                  <a:pt x="3191849" y="0"/>
                </a:lnTo>
                <a:lnTo>
                  <a:pt x="2278474" y="2951626"/>
                </a:lnTo>
                <a:lnTo>
                  <a:pt x="0" y="1703397"/>
                </a:lnTo>
                <a:close/>
              </a:path>
            </a:pathLst>
          </a:custGeom>
          <a:solidFill>
            <a:srgbClr val="353535">
              <a:alpha val="26000"/>
            </a:srgbClr>
          </a:solidFill>
          <a:ln w="6350" cap="flat" cmpd="sng" algn="ctr">
            <a:noFill/>
            <a:prstDash val="solid"/>
            <a:miter lim="800000"/>
            <a:headEnd type="none" w="med" len="med"/>
            <a:tailEnd type="none" w="med" len="med"/>
          </a:ln>
          <a:effectLst/>
        </p:spPr>
        <p:txBody>
          <a:bodyPr rot="0" spcFirstLastPara="0" vert="horz" wrap="square" lIns="179259" tIns="143408" rIns="179259"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927"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pic>
        <p:nvPicPr>
          <p:cNvPr id="9" name="Picture 8">
            <a:extLst>
              <a:ext uri="{FF2B5EF4-FFF2-40B4-BE49-F238E27FC236}">
                <a16:creationId xmlns:a16="http://schemas.microsoft.com/office/drawing/2014/main" id="{CF06D3E6-FCB5-4A13-90A6-E3CAFF3283DD}"/>
              </a:ext>
            </a:extLst>
          </p:cNvPr>
          <p:cNvPicPr>
            <a:picLocks noChangeAspect="1"/>
          </p:cNvPicPr>
          <p:nvPr/>
        </p:nvPicPr>
        <p:blipFill rotWithShape="1">
          <a:blip r:embed="rId2"/>
          <a:srcRect l="-5836" t="10801" r="48415" b="50919"/>
          <a:stretch/>
        </p:blipFill>
        <p:spPr>
          <a:xfrm>
            <a:off x="8128526" y="1439719"/>
            <a:ext cx="2620183" cy="2620184"/>
          </a:xfrm>
          <a:prstGeom prst="ellipse">
            <a:avLst/>
          </a:prstGeom>
          <a:solidFill>
            <a:srgbClr val="EBEBEC"/>
          </a:solidFill>
          <a:ln w="19050" cap="flat" cmpd="sng" algn="ctr">
            <a:solidFill>
              <a:srgbClr val="0078D7"/>
            </a:solidFill>
            <a:prstDash val="sysDash"/>
            <a:headEnd type="none" w="med" len="med"/>
            <a:tailEnd type="none" w="med" len="med"/>
          </a:ln>
          <a:effectLst/>
        </p:spPr>
      </p:pic>
      <p:grpSp>
        <p:nvGrpSpPr>
          <p:cNvPr id="10" name="Group 9">
            <a:extLst>
              <a:ext uri="{FF2B5EF4-FFF2-40B4-BE49-F238E27FC236}">
                <a16:creationId xmlns:a16="http://schemas.microsoft.com/office/drawing/2014/main" id="{9076494F-3575-4EA3-832F-CD3EB525ADA5}"/>
              </a:ext>
            </a:extLst>
          </p:cNvPr>
          <p:cNvGrpSpPr/>
          <p:nvPr/>
        </p:nvGrpSpPr>
        <p:grpSpPr>
          <a:xfrm>
            <a:off x="5691673" y="4766719"/>
            <a:ext cx="2530935" cy="1722147"/>
            <a:chOff x="5691673" y="4766719"/>
            <a:chExt cx="1846279" cy="1256281"/>
          </a:xfrm>
        </p:grpSpPr>
        <p:sp>
          <p:nvSpPr>
            <p:cNvPr id="45" name="Rectangle 44">
              <a:extLst>
                <a:ext uri="{FF2B5EF4-FFF2-40B4-BE49-F238E27FC236}">
                  <a16:creationId xmlns:a16="http://schemas.microsoft.com/office/drawing/2014/main" id="{566C39D7-E50B-46DD-8DC9-23ADBCB9142C}"/>
                </a:ext>
              </a:extLst>
            </p:cNvPr>
            <p:cNvSpPr/>
            <p:nvPr/>
          </p:nvSpPr>
          <p:spPr bwMode="auto">
            <a:xfrm>
              <a:off x="5704684" y="4766719"/>
              <a:ext cx="1812712" cy="1256281"/>
            </a:xfrm>
            <a:prstGeom prst="rect">
              <a:avLst/>
            </a:prstGeom>
            <a:solidFill>
              <a:srgbClr val="44546A">
                <a:lumMod val="10000"/>
                <a:lumOff val="90000"/>
              </a:srgbClr>
            </a:solidFill>
            <a:ln w="6350" cap="flat" cmpd="sng" algn="ctr">
              <a:noFill/>
              <a:prstDash val="solid"/>
              <a:miter lim="800000"/>
              <a:headEnd type="none" w="med" len="med"/>
              <a:tailEnd type="none" w="med" len="med"/>
            </a:ln>
            <a:effectLst/>
          </p:spPr>
          <p:txBody>
            <a:bodyPr rot="0" spcFirstLastPara="0" vert="horz" wrap="square" lIns="179259" tIns="143408" rIns="179259"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927"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pic>
          <p:nvPicPr>
            <p:cNvPr id="46" name="Picture 45">
              <a:extLst>
                <a:ext uri="{FF2B5EF4-FFF2-40B4-BE49-F238E27FC236}">
                  <a16:creationId xmlns:a16="http://schemas.microsoft.com/office/drawing/2014/main" id="{74595692-CA47-4FFE-BAC8-FDD17A75B719}"/>
                </a:ext>
              </a:extLst>
            </p:cNvPr>
            <p:cNvPicPr>
              <a:picLocks noChangeAspect="1"/>
            </p:cNvPicPr>
            <p:nvPr/>
          </p:nvPicPr>
          <p:blipFill rotWithShape="1">
            <a:blip r:embed="rId2"/>
            <a:srcRect l="2172" t="1" r="685" b="60698"/>
            <a:stretch/>
          </p:blipFill>
          <p:spPr>
            <a:xfrm>
              <a:off x="5691673" y="4810894"/>
              <a:ext cx="1846279" cy="1120433"/>
            </a:xfrm>
            <a:prstGeom prst="rect">
              <a:avLst/>
            </a:prstGeom>
          </p:spPr>
        </p:pic>
      </p:grpSp>
      <p:cxnSp>
        <p:nvCxnSpPr>
          <p:cNvPr id="11" name="Straight Arrow Connector 10">
            <a:extLst>
              <a:ext uri="{FF2B5EF4-FFF2-40B4-BE49-F238E27FC236}">
                <a16:creationId xmlns:a16="http://schemas.microsoft.com/office/drawing/2014/main" id="{D7C685B4-D038-43C3-92EA-9559134EABC6}"/>
              </a:ext>
            </a:extLst>
          </p:cNvPr>
          <p:cNvCxnSpPr>
            <a:cxnSpLocks/>
          </p:cNvCxnSpPr>
          <p:nvPr/>
        </p:nvCxnSpPr>
        <p:spPr>
          <a:xfrm>
            <a:off x="1523281" y="2758013"/>
            <a:ext cx="562703" cy="0"/>
          </a:xfrm>
          <a:prstGeom prst="straightConnector1">
            <a:avLst/>
          </a:prstGeom>
          <a:noFill/>
          <a:ln w="19050" cap="flat" cmpd="sng" algn="ctr">
            <a:solidFill>
              <a:srgbClr val="737373"/>
            </a:solidFill>
            <a:prstDash val="solid"/>
            <a:headEnd type="none"/>
            <a:tailEnd type="triangle" w="lg" len="lg"/>
          </a:ln>
          <a:effectLst/>
        </p:spPr>
      </p:cxnSp>
      <p:grpSp>
        <p:nvGrpSpPr>
          <p:cNvPr id="12" name="Group 11">
            <a:extLst>
              <a:ext uri="{FF2B5EF4-FFF2-40B4-BE49-F238E27FC236}">
                <a16:creationId xmlns:a16="http://schemas.microsoft.com/office/drawing/2014/main" id="{61CF16B2-7A73-4551-BF9F-69B5A47D0BE7}"/>
              </a:ext>
            </a:extLst>
          </p:cNvPr>
          <p:cNvGrpSpPr/>
          <p:nvPr/>
        </p:nvGrpSpPr>
        <p:grpSpPr>
          <a:xfrm>
            <a:off x="754883" y="2475680"/>
            <a:ext cx="567116" cy="567116"/>
            <a:chOff x="754883" y="2475680"/>
            <a:chExt cx="578570" cy="578570"/>
          </a:xfrm>
        </p:grpSpPr>
        <p:sp>
          <p:nvSpPr>
            <p:cNvPr id="43" name="Oval 42">
              <a:extLst>
                <a:ext uri="{FF2B5EF4-FFF2-40B4-BE49-F238E27FC236}">
                  <a16:creationId xmlns:a16="http://schemas.microsoft.com/office/drawing/2014/main" id="{E154B612-69FD-485C-B665-B5BDD2160925}"/>
                </a:ext>
              </a:extLst>
            </p:cNvPr>
            <p:cNvSpPr/>
            <p:nvPr/>
          </p:nvSpPr>
          <p:spPr bwMode="auto">
            <a:xfrm>
              <a:off x="754883" y="2475680"/>
              <a:ext cx="578570" cy="578570"/>
            </a:xfrm>
            <a:prstGeom prst="ellipse">
              <a:avLst/>
            </a:prstGeom>
            <a:solidFill>
              <a:srgbClr val="0078D7">
                <a:lumMod val="75000"/>
              </a:srgbClr>
            </a:solidFill>
            <a:ln w="6350" cap="flat" cmpd="sng" algn="ctr">
              <a:noFill/>
              <a:prstDash val="solid"/>
              <a:miter lim="800000"/>
              <a:headEnd type="none" w="med" len="med"/>
              <a:tailEnd type="none" w="med" len="med"/>
            </a:ln>
            <a:effectLst/>
          </p:spPr>
          <p:txBody>
            <a:bodyPr rot="0" spcFirstLastPara="0" vert="horz" wrap="square" lIns="179259" tIns="143408" rIns="179259"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927"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44" name="Freeform 48">
              <a:extLst>
                <a:ext uri="{FF2B5EF4-FFF2-40B4-BE49-F238E27FC236}">
                  <a16:creationId xmlns:a16="http://schemas.microsoft.com/office/drawing/2014/main" id="{D5E20DED-3280-4D3C-B9EF-51D4DFF129B9}"/>
                </a:ext>
              </a:extLst>
            </p:cNvPr>
            <p:cNvSpPr>
              <a:spLocks noChangeAspect="1"/>
            </p:cNvSpPr>
            <p:nvPr/>
          </p:nvSpPr>
          <p:spPr bwMode="black">
            <a:xfrm>
              <a:off x="873313" y="2615053"/>
              <a:ext cx="341710" cy="299824"/>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ysClr val="window" lastClr="FFFFFF"/>
            </a:solidFill>
            <a:ln w="6350" cap="flat" cmpd="sng" algn="ctr">
              <a:noFill/>
              <a:prstDash val="solid"/>
              <a:miter lim="800000"/>
              <a:headEnd type="none" w="med" len="med"/>
              <a:tailEnd type="none" w="med" len="med"/>
            </a:ln>
            <a:effectLst/>
          </p:spPr>
          <p:txBody>
            <a:bodyPr rot="0" spcFirstLastPara="0" vert="horz" wrap="square" lIns="175735" tIns="140588" rIns="175735" bIns="14058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5923"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0AA7E8AE-7DB6-4DBC-A30B-906ED8E1AD2D}"/>
              </a:ext>
            </a:extLst>
          </p:cNvPr>
          <p:cNvGrpSpPr/>
          <p:nvPr/>
        </p:nvGrpSpPr>
        <p:grpSpPr>
          <a:xfrm>
            <a:off x="2387236" y="2475680"/>
            <a:ext cx="567116" cy="567116"/>
            <a:chOff x="2387236" y="2475680"/>
            <a:chExt cx="578570" cy="578570"/>
          </a:xfrm>
        </p:grpSpPr>
        <p:sp>
          <p:nvSpPr>
            <p:cNvPr id="41" name="Oval 40">
              <a:extLst>
                <a:ext uri="{FF2B5EF4-FFF2-40B4-BE49-F238E27FC236}">
                  <a16:creationId xmlns:a16="http://schemas.microsoft.com/office/drawing/2014/main" id="{9EA9EEC9-9D8E-445E-A013-3772AD7C5755}"/>
                </a:ext>
              </a:extLst>
            </p:cNvPr>
            <p:cNvSpPr/>
            <p:nvPr/>
          </p:nvSpPr>
          <p:spPr bwMode="auto">
            <a:xfrm>
              <a:off x="2387236" y="2475680"/>
              <a:ext cx="578570" cy="578570"/>
            </a:xfrm>
            <a:prstGeom prst="ellipse">
              <a:avLst/>
            </a:prstGeom>
            <a:solidFill>
              <a:srgbClr val="005AA1"/>
            </a:solidFill>
            <a:ln w="6350" cap="flat" cmpd="sng" algn="ctr">
              <a:noFill/>
              <a:prstDash val="solid"/>
              <a:miter lim="800000"/>
              <a:headEnd type="none" w="med" len="med"/>
              <a:tailEnd type="none" w="med" len="med"/>
            </a:ln>
            <a:effectLst/>
          </p:spPr>
          <p:txBody>
            <a:bodyPr rot="0" spcFirstLastPara="0" vert="horz" wrap="square" lIns="179259" tIns="143408" rIns="179259"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927"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42" name="Freeform 54">
              <a:extLst>
                <a:ext uri="{FF2B5EF4-FFF2-40B4-BE49-F238E27FC236}">
                  <a16:creationId xmlns:a16="http://schemas.microsoft.com/office/drawing/2014/main" id="{75CF9981-D873-4E83-A999-C0EE55ADDC4A}"/>
                </a:ext>
              </a:extLst>
            </p:cNvPr>
            <p:cNvSpPr>
              <a:spLocks noChangeAspect="1" noEditPoints="1"/>
            </p:cNvSpPr>
            <p:nvPr/>
          </p:nvSpPr>
          <p:spPr bwMode="black">
            <a:xfrm>
              <a:off x="2511414" y="2599858"/>
              <a:ext cx="330215" cy="330215"/>
            </a:xfrm>
            <a:custGeom>
              <a:avLst/>
              <a:gdLst>
                <a:gd name="T0" fmla="*/ 102 w 200"/>
                <a:gd name="T1" fmla="*/ 0 h 200"/>
                <a:gd name="T2" fmla="*/ 101 w 200"/>
                <a:gd name="T3" fmla="*/ 0 h 200"/>
                <a:gd name="T4" fmla="*/ 99 w 200"/>
                <a:gd name="T5" fmla="*/ 0 h 200"/>
                <a:gd name="T6" fmla="*/ 98 w 200"/>
                <a:gd name="T7" fmla="*/ 0 h 200"/>
                <a:gd name="T8" fmla="*/ 98 w 200"/>
                <a:gd name="T9" fmla="*/ 200 h 200"/>
                <a:gd name="T10" fmla="*/ 99 w 200"/>
                <a:gd name="T11" fmla="*/ 200 h 200"/>
                <a:gd name="T12" fmla="*/ 101 w 200"/>
                <a:gd name="T13" fmla="*/ 200 h 200"/>
                <a:gd name="T14" fmla="*/ 102 w 200"/>
                <a:gd name="T15" fmla="*/ 200 h 200"/>
                <a:gd name="T16" fmla="*/ 12 w 200"/>
                <a:gd name="T17" fmla="*/ 106 h 200"/>
                <a:gd name="T18" fmla="*/ 45 w 200"/>
                <a:gd name="T19" fmla="*/ 139 h 200"/>
                <a:gd name="T20" fmla="*/ 12 w 200"/>
                <a:gd name="T21" fmla="*/ 106 h 200"/>
                <a:gd name="T22" fmla="*/ 159 w 200"/>
                <a:gd name="T23" fmla="*/ 94 h 200"/>
                <a:gd name="T24" fmla="*/ 179 w 200"/>
                <a:gd name="T25" fmla="*/ 61 h 200"/>
                <a:gd name="T26" fmla="*/ 147 w 200"/>
                <a:gd name="T27" fmla="*/ 94 h 200"/>
                <a:gd name="T28" fmla="*/ 106 w 200"/>
                <a:gd name="T29" fmla="*/ 61 h 200"/>
                <a:gd name="T30" fmla="*/ 147 w 200"/>
                <a:gd name="T31" fmla="*/ 94 h 200"/>
                <a:gd name="T32" fmla="*/ 106 w 200"/>
                <a:gd name="T33" fmla="*/ 13 h 200"/>
                <a:gd name="T34" fmla="*/ 106 w 200"/>
                <a:gd name="T35" fmla="*/ 50 h 200"/>
                <a:gd name="T36" fmla="*/ 94 w 200"/>
                <a:gd name="T37" fmla="*/ 50 h 200"/>
                <a:gd name="T38" fmla="*/ 94 w 200"/>
                <a:gd name="T39" fmla="*/ 13 h 200"/>
                <a:gd name="T40" fmla="*/ 94 w 200"/>
                <a:gd name="T41" fmla="*/ 94 h 200"/>
                <a:gd name="T42" fmla="*/ 58 w 200"/>
                <a:gd name="T43" fmla="*/ 61 h 200"/>
                <a:gd name="T44" fmla="*/ 41 w 200"/>
                <a:gd name="T45" fmla="*/ 94 h 200"/>
                <a:gd name="T46" fmla="*/ 21 w 200"/>
                <a:gd name="T47" fmla="*/ 61 h 200"/>
                <a:gd name="T48" fmla="*/ 41 w 200"/>
                <a:gd name="T49" fmla="*/ 94 h 200"/>
                <a:gd name="T50" fmla="*/ 94 w 200"/>
                <a:gd name="T51" fmla="*/ 106 h 200"/>
                <a:gd name="T52" fmla="*/ 58 w 200"/>
                <a:gd name="T53" fmla="*/ 139 h 200"/>
                <a:gd name="T54" fmla="*/ 94 w 200"/>
                <a:gd name="T55" fmla="*/ 151 h 200"/>
                <a:gd name="T56" fmla="*/ 62 w 200"/>
                <a:gd name="T57" fmla="*/ 151 h 200"/>
                <a:gd name="T58" fmla="*/ 106 w 200"/>
                <a:gd name="T59" fmla="*/ 187 h 200"/>
                <a:gd name="T60" fmla="*/ 138 w 200"/>
                <a:gd name="T61" fmla="*/ 151 h 200"/>
                <a:gd name="T62" fmla="*/ 106 w 200"/>
                <a:gd name="T63" fmla="*/ 139 h 200"/>
                <a:gd name="T64" fmla="*/ 147 w 200"/>
                <a:gd name="T65" fmla="*/ 106 h 200"/>
                <a:gd name="T66" fmla="*/ 106 w 200"/>
                <a:gd name="T67" fmla="*/ 139 h 200"/>
                <a:gd name="T68" fmla="*/ 188 w 200"/>
                <a:gd name="T69" fmla="*/ 106 h 200"/>
                <a:gd name="T70" fmla="*/ 155 w 200"/>
                <a:gd name="T71" fmla="*/ 139 h 200"/>
                <a:gd name="T72" fmla="*/ 172 w 200"/>
                <a:gd name="T73" fmla="*/ 50 h 200"/>
                <a:gd name="T74" fmla="*/ 135 w 200"/>
                <a:gd name="T75" fmla="*/ 19 h 200"/>
                <a:gd name="T76" fmla="*/ 66 w 200"/>
                <a:gd name="T77" fmla="*/ 19 h 200"/>
                <a:gd name="T78" fmla="*/ 28 w 200"/>
                <a:gd name="T79" fmla="*/ 50 h 200"/>
                <a:gd name="T80" fmla="*/ 28 w 200"/>
                <a:gd name="T81" fmla="*/ 151 h 200"/>
                <a:gd name="T82" fmla="*/ 66 w 200"/>
                <a:gd name="T83" fmla="*/ 181 h 200"/>
                <a:gd name="T84" fmla="*/ 135 w 200"/>
                <a:gd name="T85" fmla="*/ 181 h 200"/>
                <a:gd name="T86" fmla="*/ 172 w 200"/>
                <a:gd name="T87" fmla="*/ 15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0" h="200">
                  <a:moveTo>
                    <a:pt x="200" y="100"/>
                  </a:moveTo>
                  <a:cubicBezTo>
                    <a:pt x="200" y="46"/>
                    <a:pt x="156" y="1"/>
                    <a:pt x="102" y="0"/>
                  </a:cubicBezTo>
                  <a:cubicBezTo>
                    <a:pt x="102" y="0"/>
                    <a:pt x="102" y="0"/>
                    <a:pt x="102" y="0"/>
                  </a:cubicBezTo>
                  <a:cubicBezTo>
                    <a:pt x="102" y="0"/>
                    <a:pt x="101" y="0"/>
                    <a:pt x="101" y="0"/>
                  </a:cubicBezTo>
                  <a:cubicBezTo>
                    <a:pt x="101" y="0"/>
                    <a:pt x="100" y="0"/>
                    <a:pt x="100" y="0"/>
                  </a:cubicBezTo>
                  <a:cubicBezTo>
                    <a:pt x="100" y="0"/>
                    <a:pt x="99" y="0"/>
                    <a:pt x="99" y="0"/>
                  </a:cubicBezTo>
                  <a:cubicBezTo>
                    <a:pt x="99" y="0"/>
                    <a:pt x="99" y="0"/>
                    <a:pt x="98" y="0"/>
                  </a:cubicBezTo>
                  <a:cubicBezTo>
                    <a:pt x="98" y="0"/>
                    <a:pt x="98" y="0"/>
                    <a:pt x="98" y="0"/>
                  </a:cubicBezTo>
                  <a:cubicBezTo>
                    <a:pt x="44" y="1"/>
                    <a:pt x="0" y="46"/>
                    <a:pt x="0" y="100"/>
                  </a:cubicBezTo>
                  <a:cubicBezTo>
                    <a:pt x="0" y="155"/>
                    <a:pt x="44" y="199"/>
                    <a:pt x="98" y="200"/>
                  </a:cubicBezTo>
                  <a:cubicBezTo>
                    <a:pt x="98" y="200"/>
                    <a:pt x="98" y="200"/>
                    <a:pt x="98" y="200"/>
                  </a:cubicBezTo>
                  <a:cubicBezTo>
                    <a:pt x="99" y="200"/>
                    <a:pt x="99" y="200"/>
                    <a:pt x="99" y="200"/>
                  </a:cubicBezTo>
                  <a:cubicBezTo>
                    <a:pt x="99" y="200"/>
                    <a:pt x="100" y="200"/>
                    <a:pt x="100" y="200"/>
                  </a:cubicBezTo>
                  <a:cubicBezTo>
                    <a:pt x="101" y="200"/>
                    <a:pt x="101" y="200"/>
                    <a:pt x="101" y="200"/>
                  </a:cubicBezTo>
                  <a:cubicBezTo>
                    <a:pt x="101" y="200"/>
                    <a:pt x="102" y="200"/>
                    <a:pt x="102" y="200"/>
                  </a:cubicBezTo>
                  <a:cubicBezTo>
                    <a:pt x="102" y="200"/>
                    <a:pt x="102" y="200"/>
                    <a:pt x="102" y="200"/>
                  </a:cubicBezTo>
                  <a:cubicBezTo>
                    <a:pt x="156" y="199"/>
                    <a:pt x="200" y="155"/>
                    <a:pt x="200" y="100"/>
                  </a:cubicBezTo>
                  <a:close/>
                  <a:moveTo>
                    <a:pt x="12" y="106"/>
                  </a:moveTo>
                  <a:cubicBezTo>
                    <a:pt x="41" y="106"/>
                    <a:pt x="41" y="106"/>
                    <a:pt x="41" y="106"/>
                  </a:cubicBezTo>
                  <a:cubicBezTo>
                    <a:pt x="41" y="118"/>
                    <a:pt x="43" y="129"/>
                    <a:pt x="45" y="139"/>
                  </a:cubicBezTo>
                  <a:cubicBezTo>
                    <a:pt x="21" y="139"/>
                    <a:pt x="21" y="139"/>
                    <a:pt x="21" y="139"/>
                  </a:cubicBezTo>
                  <a:cubicBezTo>
                    <a:pt x="16" y="129"/>
                    <a:pt x="13" y="118"/>
                    <a:pt x="12" y="106"/>
                  </a:cubicBezTo>
                  <a:close/>
                  <a:moveTo>
                    <a:pt x="188" y="94"/>
                  </a:moveTo>
                  <a:cubicBezTo>
                    <a:pt x="159" y="94"/>
                    <a:pt x="159" y="94"/>
                    <a:pt x="159" y="94"/>
                  </a:cubicBezTo>
                  <a:cubicBezTo>
                    <a:pt x="159" y="83"/>
                    <a:pt x="157" y="72"/>
                    <a:pt x="155" y="61"/>
                  </a:cubicBezTo>
                  <a:cubicBezTo>
                    <a:pt x="179" y="61"/>
                    <a:pt x="179" y="61"/>
                    <a:pt x="179" y="61"/>
                  </a:cubicBezTo>
                  <a:cubicBezTo>
                    <a:pt x="184" y="72"/>
                    <a:pt x="187" y="83"/>
                    <a:pt x="188" y="94"/>
                  </a:cubicBezTo>
                  <a:close/>
                  <a:moveTo>
                    <a:pt x="147" y="94"/>
                  </a:moveTo>
                  <a:cubicBezTo>
                    <a:pt x="106" y="94"/>
                    <a:pt x="106" y="94"/>
                    <a:pt x="106" y="94"/>
                  </a:cubicBezTo>
                  <a:cubicBezTo>
                    <a:pt x="106" y="61"/>
                    <a:pt x="106" y="61"/>
                    <a:pt x="106" y="61"/>
                  </a:cubicBezTo>
                  <a:cubicBezTo>
                    <a:pt x="142" y="61"/>
                    <a:pt x="142" y="61"/>
                    <a:pt x="142" y="61"/>
                  </a:cubicBezTo>
                  <a:cubicBezTo>
                    <a:pt x="145" y="72"/>
                    <a:pt x="147" y="83"/>
                    <a:pt x="147" y="94"/>
                  </a:cubicBezTo>
                  <a:close/>
                  <a:moveTo>
                    <a:pt x="106" y="50"/>
                  </a:moveTo>
                  <a:cubicBezTo>
                    <a:pt x="106" y="13"/>
                    <a:pt x="106" y="13"/>
                    <a:pt x="106" y="13"/>
                  </a:cubicBezTo>
                  <a:cubicBezTo>
                    <a:pt x="119" y="17"/>
                    <a:pt x="131" y="31"/>
                    <a:pt x="138" y="50"/>
                  </a:cubicBezTo>
                  <a:lnTo>
                    <a:pt x="106" y="50"/>
                  </a:lnTo>
                  <a:close/>
                  <a:moveTo>
                    <a:pt x="94" y="13"/>
                  </a:moveTo>
                  <a:cubicBezTo>
                    <a:pt x="94" y="50"/>
                    <a:pt x="94" y="50"/>
                    <a:pt x="94" y="50"/>
                  </a:cubicBezTo>
                  <a:cubicBezTo>
                    <a:pt x="62" y="50"/>
                    <a:pt x="62" y="50"/>
                    <a:pt x="62" y="50"/>
                  </a:cubicBezTo>
                  <a:cubicBezTo>
                    <a:pt x="70" y="31"/>
                    <a:pt x="81" y="17"/>
                    <a:pt x="94" y="13"/>
                  </a:cubicBezTo>
                  <a:close/>
                  <a:moveTo>
                    <a:pt x="94" y="61"/>
                  </a:moveTo>
                  <a:cubicBezTo>
                    <a:pt x="94" y="94"/>
                    <a:pt x="94" y="94"/>
                    <a:pt x="94" y="94"/>
                  </a:cubicBezTo>
                  <a:cubicBezTo>
                    <a:pt x="53" y="94"/>
                    <a:pt x="53" y="94"/>
                    <a:pt x="53" y="94"/>
                  </a:cubicBezTo>
                  <a:cubicBezTo>
                    <a:pt x="53" y="83"/>
                    <a:pt x="55" y="72"/>
                    <a:pt x="58" y="61"/>
                  </a:cubicBezTo>
                  <a:lnTo>
                    <a:pt x="94" y="61"/>
                  </a:lnTo>
                  <a:close/>
                  <a:moveTo>
                    <a:pt x="41" y="94"/>
                  </a:moveTo>
                  <a:cubicBezTo>
                    <a:pt x="12" y="94"/>
                    <a:pt x="12" y="94"/>
                    <a:pt x="12" y="94"/>
                  </a:cubicBezTo>
                  <a:cubicBezTo>
                    <a:pt x="13" y="83"/>
                    <a:pt x="16" y="72"/>
                    <a:pt x="21" y="61"/>
                  </a:cubicBezTo>
                  <a:cubicBezTo>
                    <a:pt x="45" y="61"/>
                    <a:pt x="45" y="61"/>
                    <a:pt x="45" y="61"/>
                  </a:cubicBezTo>
                  <a:cubicBezTo>
                    <a:pt x="43" y="72"/>
                    <a:pt x="41" y="83"/>
                    <a:pt x="41" y="94"/>
                  </a:cubicBezTo>
                  <a:close/>
                  <a:moveTo>
                    <a:pt x="53" y="106"/>
                  </a:moveTo>
                  <a:cubicBezTo>
                    <a:pt x="94" y="106"/>
                    <a:pt x="94" y="106"/>
                    <a:pt x="94" y="106"/>
                  </a:cubicBezTo>
                  <a:cubicBezTo>
                    <a:pt x="94" y="139"/>
                    <a:pt x="94" y="139"/>
                    <a:pt x="94" y="139"/>
                  </a:cubicBezTo>
                  <a:cubicBezTo>
                    <a:pt x="58" y="139"/>
                    <a:pt x="58" y="139"/>
                    <a:pt x="58" y="139"/>
                  </a:cubicBezTo>
                  <a:cubicBezTo>
                    <a:pt x="55" y="129"/>
                    <a:pt x="53" y="118"/>
                    <a:pt x="53" y="106"/>
                  </a:cubicBezTo>
                  <a:close/>
                  <a:moveTo>
                    <a:pt x="94" y="151"/>
                  </a:moveTo>
                  <a:cubicBezTo>
                    <a:pt x="94" y="187"/>
                    <a:pt x="94" y="187"/>
                    <a:pt x="94" y="187"/>
                  </a:cubicBezTo>
                  <a:cubicBezTo>
                    <a:pt x="81" y="183"/>
                    <a:pt x="70" y="170"/>
                    <a:pt x="62" y="151"/>
                  </a:cubicBezTo>
                  <a:lnTo>
                    <a:pt x="94" y="151"/>
                  </a:lnTo>
                  <a:close/>
                  <a:moveTo>
                    <a:pt x="106" y="187"/>
                  </a:moveTo>
                  <a:cubicBezTo>
                    <a:pt x="106" y="151"/>
                    <a:pt x="106" y="151"/>
                    <a:pt x="106" y="151"/>
                  </a:cubicBezTo>
                  <a:cubicBezTo>
                    <a:pt x="138" y="151"/>
                    <a:pt x="138" y="151"/>
                    <a:pt x="138" y="151"/>
                  </a:cubicBezTo>
                  <a:cubicBezTo>
                    <a:pt x="131" y="170"/>
                    <a:pt x="119" y="183"/>
                    <a:pt x="106" y="187"/>
                  </a:cubicBezTo>
                  <a:close/>
                  <a:moveTo>
                    <a:pt x="106" y="139"/>
                  </a:moveTo>
                  <a:cubicBezTo>
                    <a:pt x="106" y="106"/>
                    <a:pt x="106" y="106"/>
                    <a:pt x="106" y="106"/>
                  </a:cubicBezTo>
                  <a:cubicBezTo>
                    <a:pt x="147" y="106"/>
                    <a:pt x="147" y="106"/>
                    <a:pt x="147" y="106"/>
                  </a:cubicBezTo>
                  <a:cubicBezTo>
                    <a:pt x="147" y="118"/>
                    <a:pt x="145" y="129"/>
                    <a:pt x="142" y="139"/>
                  </a:cubicBezTo>
                  <a:lnTo>
                    <a:pt x="106" y="139"/>
                  </a:lnTo>
                  <a:close/>
                  <a:moveTo>
                    <a:pt x="159" y="106"/>
                  </a:moveTo>
                  <a:cubicBezTo>
                    <a:pt x="188" y="106"/>
                    <a:pt x="188" y="106"/>
                    <a:pt x="188" y="106"/>
                  </a:cubicBezTo>
                  <a:cubicBezTo>
                    <a:pt x="187" y="118"/>
                    <a:pt x="184" y="129"/>
                    <a:pt x="179" y="139"/>
                  </a:cubicBezTo>
                  <a:cubicBezTo>
                    <a:pt x="155" y="139"/>
                    <a:pt x="155" y="139"/>
                    <a:pt x="155" y="139"/>
                  </a:cubicBezTo>
                  <a:cubicBezTo>
                    <a:pt x="157" y="129"/>
                    <a:pt x="159" y="118"/>
                    <a:pt x="159" y="106"/>
                  </a:cubicBezTo>
                  <a:close/>
                  <a:moveTo>
                    <a:pt x="172" y="50"/>
                  </a:moveTo>
                  <a:cubicBezTo>
                    <a:pt x="151" y="50"/>
                    <a:pt x="151" y="50"/>
                    <a:pt x="151" y="50"/>
                  </a:cubicBezTo>
                  <a:cubicBezTo>
                    <a:pt x="147" y="38"/>
                    <a:pt x="141" y="27"/>
                    <a:pt x="135" y="19"/>
                  </a:cubicBezTo>
                  <a:cubicBezTo>
                    <a:pt x="150" y="26"/>
                    <a:pt x="163" y="36"/>
                    <a:pt x="172" y="50"/>
                  </a:cubicBezTo>
                  <a:close/>
                  <a:moveTo>
                    <a:pt x="66" y="19"/>
                  </a:moveTo>
                  <a:cubicBezTo>
                    <a:pt x="59" y="27"/>
                    <a:pt x="53" y="38"/>
                    <a:pt x="49" y="50"/>
                  </a:cubicBezTo>
                  <a:cubicBezTo>
                    <a:pt x="28" y="50"/>
                    <a:pt x="28" y="50"/>
                    <a:pt x="28" y="50"/>
                  </a:cubicBezTo>
                  <a:cubicBezTo>
                    <a:pt x="38" y="36"/>
                    <a:pt x="51" y="26"/>
                    <a:pt x="66" y="19"/>
                  </a:cubicBezTo>
                  <a:close/>
                  <a:moveTo>
                    <a:pt x="28" y="151"/>
                  </a:moveTo>
                  <a:cubicBezTo>
                    <a:pt x="49" y="151"/>
                    <a:pt x="49" y="151"/>
                    <a:pt x="49" y="151"/>
                  </a:cubicBezTo>
                  <a:cubicBezTo>
                    <a:pt x="53" y="163"/>
                    <a:pt x="59" y="173"/>
                    <a:pt x="66" y="181"/>
                  </a:cubicBezTo>
                  <a:cubicBezTo>
                    <a:pt x="51" y="175"/>
                    <a:pt x="38" y="164"/>
                    <a:pt x="28" y="151"/>
                  </a:cubicBezTo>
                  <a:close/>
                  <a:moveTo>
                    <a:pt x="135" y="181"/>
                  </a:moveTo>
                  <a:cubicBezTo>
                    <a:pt x="141" y="173"/>
                    <a:pt x="147" y="163"/>
                    <a:pt x="151" y="151"/>
                  </a:cubicBezTo>
                  <a:cubicBezTo>
                    <a:pt x="172" y="151"/>
                    <a:pt x="172" y="151"/>
                    <a:pt x="172" y="151"/>
                  </a:cubicBezTo>
                  <a:cubicBezTo>
                    <a:pt x="163" y="164"/>
                    <a:pt x="150" y="175"/>
                    <a:pt x="135" y="181"/>
                  </a:cubicBezTo>
                  <a:close/>
                </a:path>
              </a:pathLst>
            </a:custGeom>
            <a:solidFill>
              <a:sysClr val="window" lastClr="FFFFFF"/>
            </a:solidFill>
            <a:ln w="6350" cap="flat" cmpd="sng" algn="ctr">
              <a:noFill/>
              <a:prstDash val="solid"/>
              <a:miter lim="800000"/>
              <a:headEnd type="none" w="med" len="med"/>
              <a:tailEnd type="none" w="med" len="med"/>
            </a:ln>
            <a:effectLst/>
          </p:spPr>
          <p:txBody>
            <a:bodyPr rot="0" spcFirstLastPara="0" vert="horz" wrap="square" lIns="175735" tIns="140588" rIns="175735" bIns="14058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5923"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grpSp>
        <p:nvGrpSpPr>
          <p:cNvPr id="14" name="Group 13">
            <a:extLst>
              <a:ext uri="{FF2B5EF4-FFF2-40B4-BE49-F238E27FC236}">
                <a16:creationId xmlns:a16="http://schemas.microsoft.com/office/drawing/2014/main" id="{92448DF5-D53B-4095-9F17-B25FCE044A69}"/>
              </a:ext>
            </a:extLst>
          </p:cNvPr>
          <p:cNvGrpSpPr/>
          <p:nvPr/>
        </p:nvGrpSpPr>
        <p:grpSpPr>
          <a:xfrm>
            <a:off x="5651938" y="2475680"/>
            <a:ext cx="567116" cy="567116"/>
            <a:chOff x="5651938" y="2475680"/>
            <a:chExt cx="578570" cy="578570"/>
          </a:xfrm>
        </p:grpSpPr>
        <p:sp>
          <p:nvSpPr>
            <p:cNvPr id="39" name="Oval 38">
              <a:extLst>
                <a:ext uri="{FF2B5EF4-FFF2-40B4-BE49-F238E27FC236}">
                  <a16:creationId xmlns:a16="http://schemas.microsoft.com/office/drawing/2014/main" id="{01A87065-45D8-406F-8287-EB7726B1B80D}"/>
                </a:ext>
              </a:extLst>
            </p:cNvPr>
            <p:cNvSpPr/>
            <p:nvPr/>
          </p:nvSpPr>
          <p:spPr bwMode="auto">
            <a:xfrm>
              <a:off x="5651938" y="2475680"/>
              <a:ext cx="578570" cy="578570"/>
            </a:xfrm>
            <a:prstGeom prst="ellipse">
              <a:avLst/>
            </a:prstGeom>
            <a:solidFill>
              <a:srgbClr val="0078D7">
                <a:lumMod val="75000"/>
              </a:srgbClr>
            </a:solidFill>
            <a:ln w="6350" cap="flat" cmpd="sng" algn="ctr">
              <a:noFill/>
              <a:prstDash val="solid"/>
              <a:miter lim="800000"/>
              <a:headEnd type="none" w="med" len="med"/>
              <a:tailEnd type="none" w="med" len="med"/>
            </a:ln>
            <a:effectLst/>
          </p:spPr>
          <p:txBody>
            <a:bodyPr rot="0" spcFirstLastPara="0" vert="horz" wrap="square" lIns="179259" tIns="143408" rIns="179259"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927"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40" name="Freeform 48">
              <a:extLst>
                <a:ext uri="{FF2B5EF4-FFF2-40B4-BE49-F238E27FC236}">
                  <a16:creationId xmlns:a16="http://schemas.microsoft.com/office/drawing/2014/main" id="{1F16D3FC-2516-41E2-8FC1-AE556FF2E57E}"/>
                </a:ext>
              </a:extLst>
            </p:cNvPr>
            <p:cNvSpPr>
              <a:spLocks noChangeAspect="1"/>
            </p:cNvSpPr>
            <p:nvPr/>
          </p:nvSpPr>
          <p:spPr bwMode="black">
            <a:xfrm>
              <a:off x="5770368" y="2615053"/>
              <a:ext cx="341710" cy="299824"/>
            </a:xfrm>
            <a:custGeom>
              <a:avLst/>
              <a:gdLst/>
              <a:ahLst/>
              <a:cxnLst/>
              <a:rect l="l" t="t" r="r" b="b"/>
              <a:pathLst>
                <a:path w="4740335" h="4048081">
                  <a:moveTo>
                    <a:pt x="3683614" y="1098549"/>
                  </a:moveTo>
                  <a:cubicBezTo>
                    <a:pt x="3683654" y="1098549"/>
                    <a:pt x="3689354" y="1098549"/>
                    <a:pt x="4502870" y="1098549"/>
                  </a:cubicBezTo>
                  <a:cubicBezTo>
                    <a:pt x="4633477" y="1098549"/>
                    <a:pt x="4740335" y="1205183"/>
                    <a:pt x="4740335" y="1335514"/>
                  </a:cubicBezTo>
                  <a:cubicBezTo>
                    <a:pt x="4740335" y="1335569"/>
                    <a:pt x="4740335" y="1343335"/>
                    <a:pt x="4740335" y="2449249"/>
                  </a:cubicBezTo>
                  <a:cubicBezTo>
                    <a:pt x="4740335" y="2579580"/>
                    <a:pt x="4633477" y="2686214"/>
                    <a:pt x="4502870" y="2686214"/>
                  </a:cubicBezTo>
                  <a:cubicBezTo>
                    <a:pt x="4502870" y="2686253"/>
                    <a:pt x="4502870" y="2691777"/>
                    <a:pt x="4502870" y="3480046"/>
                  </a:cubicBezTo>
                  <a:cubicBezTo>
                    <a:pt x="4502870" y="3610377"/>
                    <a:pt x="4396011" y="3717011"/>
                    <a:pt x="4265405" y="3717011"/>
                  </a:cubicBezTo>
                  <a:cubicBezTo>
                    <a:pt x="4265376" y="3717011"/>
                    <a:pt x="4262133" y="3717011"/>
                    <a:pt x="3909206" y="3717011"/>
                  </a:cubicBezTo>
                  <a:cubicBezTo>
                    <a:pt x="3790473" y="3717011"/>
                    <a:pt x="3683614" y="3610377"/>
                    <a:pt x="3683614" y="3480046"/>
                  </a:cubicBezTo>
                  <a:cubicBezTo>
                    <a:pt x="3683614" y="3480010"/>
                    <a:pt x="3683614" y="3474701"/>
                    <a:pt x="3683614" y="2686214"/>
                  </a:cubicBezTo>
                  <a:cubicBezTo>
                    <a:pt x="3553008" y="2686214"/>
                    <a:pt x="3446148" y="2579580"/>
                    <a:pt x="3446148" y="2449249"/>
                  </a:cubicBezTo>
                  <a:cubicBezTo>
                    <a:pt x="3446148" y="2449192"/>
                    <a:pt x="3446148" y="2441288"/>
                    <a:pt x="3446148" y="1335514"/>
                  </a:cubicBezTo>
                  <a:cubicBezTo>
                    <a:pt x="3446148" y="1205183"/>
                    <a:pt x="3553008" y="1098549"/>
                    <a:pt x="3683614" y="1098549"/>
                  </a:cubicBezTo>
                  <a:close/>
                  <a:moveTo>
                    <a:pt x="236546" y="1098549"/>
                  </a:moveTo>
                  <a:cubicBezTo>
                    <a:pt x="236570" y="1098549"/>
                    <a:pt x="240947" y="1098549"/>
                    <a:pt x="1052628" y="1098549"/>
                  </a:cubicBezTo>
                  <a:cubicBezTo>
                    <a:pt x="1182728" y="1098549"/>
                    <a:pt x="1289174" y="1205183"/>
                    <a:pt x="1289174" y="1335514"/>
                  </a:cubicBezTo>
                  <a:cubicBezTo>
                    <a:pt x="1289174" y="1335532"/>
                    <a:pt x="1289174" y="1340039"/>
                    <a:pt x="1289174" y="2449249"/>
                  </a:cubicBezTo>
                  <a:cubicBezTo>
                    <a:pt x="1289174" y="2579580"/>
                    <a:pt x="1182728" y="2686214"/>
                    <a:pt x="1052628" y="2686214"/>
                  </a:cubicBezTo>
                  <a:cubicBezTo>
                    <a:pt x="1052628" y="2686235"/>
                    <a:pt x="1052628" y="2690268"/>
                    <a:pt x="1052628" y="3480046"/>
                  </a:cubicBezTo>
                  <a:cubicBezTo>
                    <a:pt x="1052628" y="3610377"/>
                    <a:pt x="946183" y="3717011"/>
                    <a:pt x="827910" y="3717011"/>
                  </a:cubicBezTo>
                  <a:cubicBezTo>
                    <a:pt x="827894" y="3717011"/>
                    <a:pt x="825508" y="3717011"/>
                    <a:pt x="473091" y="3717011"/>
                  </a:cubicBezTo>
                  <a:cubicBezTo>
                    <a:pt x="342991" y="3717011"/>
                    <a:pt x="236546" y="3610377"/>
                    <a:pt x="236546" y="3480046"/>
                  </a:cubicBezTo>
                  <a:cubicBezTo>
                    <a:pt x="236546" y="3480026"/>
                    <a:pt x="236546" y="3476021"/>
                    <a:pt x="236546" y="2686214"/>
                  </a:cubicBezTo>
                  <a:cubicBezTo>
                    <a:pt x="106446" y="2686214"/>
                    <a:pt x="0" y="2579580"/>
                    <a:pt x="0" y="2449249"/>
                  </a:cubicBezTo>
                  <a:cubicBezTo>
                    <a:pt x="0" y="2449230"/>
                    <a:pt x="0" y="2444630"/>
                    <a:pt x="0" y="1335514"/>
                  </a:cubicBezTo>
                  <a:cubicBezTo>
                    <a:pt x="0" y="1205183"/>
                    <a:pt x="106446" y="1098549"/>
                    <a:pt x="236546" y="1098549"/>
                  </a:cubicBezTo>
                  <a:close/>
                  <a:moveTo>
                    <a:pt x="1895194" y="993211"/>
                  </a:moveTo>
                  <a:cubicBezTo>
                    <a:pt x="1895245" y="993211"/>
                    <a:pt x="1902161" y="993211"/>
                    <a:pt x="2845141" y="993211"/>
                  </a:cubicBezTo>
                  <a:cubicBezTo>
                    <a:pt x="2999507" y="993211"/>
                    <a:pt x="3130125" y="1123457"/>
                    <a:pt x="3130125" y="1277385"/>
                  </a:cubicBezTo>
                  <a:cubicBezTo>
                    <a:pt x="3130125" y="1277420"/>
                    <a:pt x="3130125" y="1284134"/>
                    <a:pt x="3130125" y="2568008"/>
                  </a:cubicBezTo>
                  <a:cubicBezTo>
                    <a:pt x="3130125" y="2721936"/>
                    <a:pt x="2999507" y="2852182"/>
                    <a:pt x="2845141" y="2852182"/>
                  </a:cubicBezTo>
                  <a:cubicBezTo>
                    <a:pt x="2845141" y="2852231"/>
                    <a:pt x="2845141" y="2858826"/>
                    <a:pt x="2845141" y="3763907"/>
                  </a:cubicBezTo>
                  <a:cubicBezTo>
                    <a:pt x="2845141" y="3917835"/>
                    <a:pt x="2726398" y="4048081"/>
                    <a:pt x="2572031" y="4048081"/>
                  </a:cubicBezTo>
                  <a:cubicBezTo>
                    <a:pt x="2571992" y="4048081"/>
                    <a:pt x="2568051" y="4048081"/>
                    <a:pt x="2168304" y="4048081"/>
                  </a:cubicBezTo>
                  <a:cubicBezTo>
                    <a:pt x="2013937" y="4048081"/>
                    <a:pt x="1895194" y="3917835"/>
                    <a:pt x="1895194" y="3763907"/>
                  </a:cubicBezTo>
                  <a:cubicBezTo>
                    <a:pt x="1895194" y="3763858"/>
                    <a:pt x="1895194" y="3757193"/>
                    <a:pt x="1895194" y="2852182"/>
                  </a:cubicBezTo>
                  <a:cubicBezTo>
                    <a:pt x="1740828" y="2852182"/>
                    <a:pt x="1610210" y="2721936"/>
                    <a:pt x="1610210" y="2568008"/>
                  </a:cubicBezTo>
                  <a:cubicBezTo>
                    <a:pt x="1610210" y="2567966"/>
                    <a:pt x="1610210" y="2560581"/>
                    <a:pt x="1610210" y="1277385"/>
                  </a:cubicBezTo>
                  <a:cubicBezTo>
                    <a:pt x="1610210" y="1123457"/>
                    <a:pt x="1740828" y="993211"/>
                    <a:pt x="1895194" y="993211"/>
                  </a:cubicBezTo>
                  <a:close/>
                  <a:moveTo>
                    <a:pt x="4093246" y="245790"/>
                  </a:moveTo>
                  <a:cubicBezTo>
                    <a:pt x="4306565" y="245790"/>
                    <a:pt x="4479495" y="420965"/>
                    <a:pt x="4479495" y="637055"/>
                  </a:cubicBezTo>
                  <a:cubicBezTo>
                    <a:pt x="4479495" y="853145"/>
                    <a:pt x="4306565" y="1028320"/>
                    <a:pt x="4093246" y="1028320"/>
                  </a:cubicBezTo>
                  <a:cubicBezTo>
                    <a:pt x="3879927" y="1028320"/>
                    <a:pt x="3706997" y="853145"/>
                    <a:pt x="3706997" y="637055"/>
                  </a:cubicBezTo>
                  <a:cubicBezTo>
                    <a:pt x="3706997" y="420965"/>
                    <a:pt x="3879927" y="245790"/>
                    <a:pt x="4093246" y="245790"/>
                  </a:cubicBezTo>
                  <a:close/>
                  <a:moveTo>
                    <a:pt x="644584" y="245790"/>
                  </a:moveTo>
                  <a:cubicBezTo>
                    <a:pt x="856519" y="245790"/>
                    <a:pt x="1028326" y="420965"/>
                    <a:pt x="1028326" y="637055"/>
                  </a:cubicBezTo>
                  <a:cubicBezTo>
                    <a:pt x="1028326" y="853145"/>
                    <a:pt x="856519" y="1028320"/>
                    <a:pt x="644584" y="1028320"/>
                  </a:cubicBezTo>
                  <a:cubicBezTo>
                    <a:pt x="432649" y="1028320"/>
                    <a:pt x="260842" y="853145"/>
                    <a:pt x="260842" y="637055"/>
                  </a:cubicBezTo>
                  <a:cubicBezTo>
                    <a:pt x="260842" y="420965"/>
                    <a:pt x="432649" y="245790"/>
                    <a:pt x="644584" y="245790"/>
                  </a:cubicBezTo>
                  <a:close/>
                  <a:moveTo>
                    <a:pt x="2367657" y="0"/>
                  </a:moveTo>
                  <a:cubicBezTo>
                    <a:pt x="2616992" y="0"/>
                    <a:pt x="2819118" y="203249"/>
                    <a:pt x="2819118" y="453969"/>
                  </a:cubicBezTo>
                  <a:cubicBezTo>
                    <a:pt x="2819118" y="704689"/>
                    <a:pt x="2616992" y="907938"/>
                    <a:pt x="2367657" y="907938"/>
                  </a:cubicBezTo>
                  <a:cubicBezTo>
                    <a:pt x="2118322" y="907938"/>
                    <a:pt x="1916196" y="704689"/>
                    <a:pt x="1916196" y="453969"/>
                  </a:cubicBezTo>
                  <a:cubicBezTo>
                    <a:pt x="1916196" y="203249"/>
                    <a:pt x="2118322" y="0"/>
                    <a:pt x="2367657" y="0"/>
                  </a:cubicBezTo>
                  <a:close/>
                </a:path>
              </a:pathLst>
            </a:custGeom>
            <a:solidFill>
              <a:sysClr val="window" lastClr="FFFFFF"/>
            </a:solidFill>
            <a:ln w="6350" cap="flat" cmpd="sng" algn="ctr">
              <a:noFill/>
              <a:prstDash val="solid"/>
              <a:miter lim="800000"/>
              <a:headEnd type="none" w="med" len="med"/>
              <a:tailEnd type="none" w="med" len="med"/>
            </a:ln>
            <a:effectLst/>
          </p:spPr>
          <p:txBody>
            <a:bodyPr rot="0" spcFirstLastPara="0" vert="horz" wrap="square" lIns="175735" tIns="140588" rIns="175735" bIns="14058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95923" fontAlgn="base">
                <a:lnSpc>
                  <a:spcPct val="90000"/>
                </a:lnSpc>
                <a:spcBef>
                  <a:spcPct val="0"/>
                </a:spcBef>
                <a:spcAft>
                  <a:spcPct val="0"/>
                </a:spcAft>
                <a:defRPr/>
              </a:pPr>
              <a:endParaRPr lang="en-US" sz="2307" kern="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cxnSp>
        <p:nvCxnSpPr>
          <p:cNvPr id="15" name="Straight Arrow Connector 14">
            <a:extLst>
              <a:ext uri="{FF2B5EF4-FFF2-40B4-BE49-F238E27FC236}">
                <a16:creationId xmlns:a16="http://schemas.microsoft.com/office/drawing/2014/main" id="{3A806F99-2972-435C-8318-C225F62B2F03}"/>
              </a:ext>
            </a:extLst>
          </p:cNvPr>
          <p:cNvCxnSpPr>
            <a:cxnSpLocks/>
          </p:cNvCxnSpPr>
          <p:nvPr/>
        </p:nvCxnSpPr>
        <p:spPr>
          <a:xfrm>
            <a:off x="4862020" y="2779140"/>
            <a:ext cx="558942" cy="0"/>
          </a:xfrm>
          <a:prstGeom prst="straightConnector1">
            <a:avLst/>
          </a:prstGeom>
          <a:noFill/>
          <a:ln w="19050" cap="flat" cmpd="sng" algn="ctr">
            <a:solidFill>
              <a:srgbClr val="737373"/>
            </a:solidFill>
            <a:prstDash val="solid"/>
            <a:headEnd type="none"/>
            <a:tailEnd type="triangle" w="lg" len="lg"/>
          </a:ln>
          <a:effectLst/>
        </p:spPr>
      </p:cxnSp>
      <p:cxnSp>
        <p:nvCxnSpPr>
          <p:cNvPr id="16" name="Straight Arrow Connector 15">
            <a:extLst>
              <a:ext uri="{FF2B5EF4-FFF2-40B4-BE49-F238E27FC236}">
                <a16:creationId xmlns:a16="http://schemas.microsoft.com/office/drawing/2014/main" id="{34F3ADD4-3FE9-4D56-AABA-2FB4B573628A}"/>
              </a:ext>
            </a:extLst>
          </p:cNvPr>
          <p:cNvCxnSpPr>
            <a:cxnSpLocks/>
          </p:cNvCxnSpPr>
          <p:nvPr/>
        </p:nvCxnSpPr>
        <p:spPr>
          <a:xfrm>
            <a:off x="3306807" y="2779140"/>
            <a:ext cx="486157" cy="0"/>
          </a:xfrm>
          <a:prstGeom prst="straightConnector1">
            <a:avLst/>
          </a:prstGeom>
          <a:noFill/>
          <a:ln w="19050" cap="flat" cmpd="sng" algn="ctr">
            <a:solidFill>
              <a:srgbClr val="737373"/>
            </a:solidFill>
            <a:prstDash val="solid"/>
            <a:headEnd type="none"/>
            <a:tailEnd type="triangle" w="lg" len="lg"/>
          </a:ln>
          <a:effectLst/>
        </p:spPr>
      </p:cxnSp>
      <p:grpSp>
        <p:nvGrpSpPr>
          <p:cNvPr id="17" name="Group 16">
            <a:extLst>
              <a:ext uri="{FF2B5EF4-FFF2-40B4-BE49-F238E27FC236}">
                <a16:creationId xmlns:a16="http://schemas.microsoft.com/office/drawing/2014/main" id="{A0996330-E548-457B-876B-17C9D9466494}"/>
              </a:ext>
            </a:extLst>
          </p:cNvPr>
          <p:cNvGrpSpPr/>
          <p:nvPr/>
        </p:nvGrpSpPr>
        <p:grpSpPr>
          <a:xfrm>
            <a:off x="4019586" y="2475680"/>
            <a:ext cx="567116" cy="567116"/>
            <a:chOff x="4019586" y="2475680"/>
            <a:chExt cx="578570" cy="578570"/>
          </a:xfrm>
        </p:grpSpPr>
        <p:sp>
          <p:nvSpPr>
            <p:cNvPr id="37" name="Oval 36">
              <a:extLst>
                <a:ext uri="{FF2B5EF4-FFF2-40B4-BE49-F238E27FC236}">
                  <a16:creationId xmlns:a16="http://schemas.microsoft.com/office/drawing/2014/main" id="{257D8FEF-3C42-40C3-853F-C5E5FE224807}"/>
                </a:ext>
              </a:extLst>
            </p:cNvPr>
            <p:cNvSpPr/>
            <p:nvPr/>
          </p:nvSpPr>
          <p:spPr bwMode="auto">
            <a:xfrm>
              <a:off x="4019586" y="2475680"/>
              <a:ext cx="578570" cy="578570"/>
            </a:xfrm>
            <a:prstGeom prst="ellipse">
              <a:avLst/>
            </a:prstGeom>
            <a:solidFill>
              <a:srgbClr val="FFFFFF"/>
            </a:solidFill>
            <a:ln w="6350" cap="flat" cmpd="sng" algn="ctr">
              <a:solidFill>
                <a:srgbClr val="505050"/>
              </a:solidFill>
              <a:prstDash val="solid"/>
              <a:miter lim="800000"/>
              <a:headEnd type="none" w="med" len="med"/>
              <a:tailEnd type="none" w="med" len="med"/>
            </a:ln>
            <a:effectLst/>
          </p:spPr>
          <p:txBody>
            <a:bodyPr rot="0" spcFirstLastPara="0" vert="horz" wrap="square" lIns="179259" tIns="143408" rIns="179259" bIns="143408"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927" fontAlgn="base">
                <a:lnSpc>
                  <a:spcPct val="90000"/>
                </a:lnSpc>
                <a:spcBef>
                  <a:spcPct val="0"/>
                </a:spcBef>
                <a:spcAft>
                  <a:spcPct val="0"/>
                </a:spcAft>
                <a:defRPr/>
              </a:pPr>
              <a:endParaRPr lang="en-US" sz="2353" kern="0">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38" name="Freeform 126">
              <a:extLst>
                <a:ext uri="{FF2B5EF4-FFF2-40B4-BE49-F238E27FC236}">
                  <a16:creationId xmlns:a16="http://schemas.microsoft.com/office/drawing/2014/main" id="{83FCEA28-C9FE-4950-8ADF-83E63843BE4C}"/>
                </a:ext>
              </a:extLst>
            </p:cNvPr>
            <p:cNvSpPr>
              <a:spLocks noChangeAspect="1" noEditPoints="1"/>
            </p:cNvSpPr>
            <p:nvPr/>
          </p:nvSpPr>
          <p:spPr bwMode="auto">
            <a:xfrm>
              <a:off x="4141714" y="2595049"/>
              <a:ext cx="334316" cy="339832"/>
            </a:xfrm>
            <a:custGeom>
              <a:avLst/>
              <a:gdLst>
                <a:gd name="T0" fmla="*/ 68 w 128"/>
                <a:gd name="T1" fmla="*/ 32 h 128"/>
                <a:gd name="T2" fmla="*/ 68 w 128"/>
                <a:gd name="T3" fmla="*/ 62 h 128"/>
                <a:gd name="T4" fmla="*/ 90 w 128"/>
                <a:gd name="T5" fmla="*/ 84 h 128"/>
                <a:gd name="T6" fmla="*/ 84 w 128"/>
                <a:gd name="T7" fmla="*/ 89 h 128"/>
                <a:gd name="T8" fmla="*/ 60 w 128"/>
                <a:gd name="T9" fmla="*/ 66 h 128"/>
                <a:gd name="T10" fmla="*/ 60 w 128"/>
                <a:gd name="T11" fmla="*/ 32 h 128"/>
                <a:gd name="T12" fmla="*/ 68 w 128"/>
                <a:gd name="T13" fmla="*/ 32 h 128"/>
                <a:gd name="T14" fmla="*/ 64 w 128"/>
                <a:gd name="T15" fmla="*/ 0 h 128"/>
                <a:gd name="T16" fmla="*/ 10 w 128"/>
                <a:gd name="T17" fmla="*/ 30 h 128"/>
                <a:gd name="T18" fmla="*/ 8 w 128"/>
                <a:gd name="T19" fmla="*/ 33 h 128"/>
                <a:gd name="T20" fmla="*/ 8 w 128"/>
                <a:gd name="T21" fmla="*/ 34 h 128"/>
                <a:gd name="T22" fmla="*/ 8 w 128"/>
                <a:gd name="T23" fmla="*/ 33 h 128"/>
                <a:gd name="T24" fmla="*/ 8 w 128"/>
                <a:gd name="T25" fmla="*/ 16 h 128"/>
                <a:gd name="T26" fmla="*/ 0 w 128"/>
                <a:gd name="T27" fmla="*/ 16 h 128"/>
                <a:gd name="T28" fmla="*/ 0 w 128"/>
                <a:gd name="T29" fmla="*/ 48 h 128"/>
                <a:gd name="T30" fmla="*/ 32 w 128"/>
                <a:gd name="T31" fmla="*/ 48 h 128"/>
                <a:gd name="T32" fmla="*/ 32 w 128"/>
                <a:gd name="T33" fmla="*/ 40 h 128"/>
                <a:gd name="T34" fmla="*/ 14 w 128"/>
                <a:gd name="T35" fmla="*/ 40 h 128"/>
                <a:gd name="T36" fmla="*/ 17 w 128"/>
                <a:gd name="T37" fmla="*/ 34 h 128"/>
                <a:gd name="T38" fmla="*/ 64 w 128"/>
                <a:gd name="T39" fmla="*/ 8 h 128"/>
                <a:gd name="T40" fmla="*/ 120 w 128"/>
                <a:gd name="T41" fmla="*/ 64 h 128"/>
                <a:gd name="T42" fmla="*/ 64 w 128"/>
                <a:gd name="T43" fmla="*/ 120 h 128"/>
                <a:gd name="T44" fmla="*/ 8 w 128"/>
                <a:gd name="T45" fmla="*/ 64 h 128"/>
                <a:gd name="T46" fmla="*/ 0 w 128"/>
                <a:gd name="T47" fmla="*/ 64 h 128"/>
                <a:gd name="T48" fmla="*/ 64 w 128"/>
                <a:gd name="T49" fmla="*/ 128 h 128"/>
                <a:gd name="T50" fmla="*/ 128 w 128"/>
                <a:gd name="T51" fmla="*/ 64 h 128"/>
                <a:gd name="T52" fmla="*/ 64 w 128"/>
                <a:gd name="T53"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68" y="32"/>
                  </a:moveTo>
                  <a:cubicBezTo>
                    <a:pt x="68" y="62"/>
                    <a:pt x="68" y="62"/>
                    <a:pt x="68" y="62"/>
                  </a:cubicBezTo>
                  <a:cubicBezTo>
                    <a:pt x="90" y="84"/>
                    <a:pt x="90" y="84"/>
                    <a:pt x="90" y="84"/>
                  </a:cubicBezTo>
                  <a:cubicBezTo>
                    <a:pt x="84" y="89"/>
                    <a:pt x="84" y="89"/>
                    <a:pt x="84" y="89"/>
                  </a:cubicBezTo>
                  <a:cubicBezTo>
                    <a:pt x="60" y="66"/>
                    <a:pt x="60" y="66"/>
                    <a:pt x="60" y="66"/>
                  </a:cubicBezTo>
                  <a:cubicBezTo>
                    <a:pt x="60" y="32"/>
                    <a:pt x="60" y="32"/>
                    <a:pt x="60" y="32"/>
                  </a:cubicBezTo>
                  <a:lnTo>
                    <a:pt x="68" y="32"/>
                  </a:lnTo>
                  <a:close/>
                  <a:moveTo>
                    <a:pt x="64" y="0"/>
                  </a:moveTo>
                  <a:cubicBezTo>
                    <a:pt x="42" y="0"/>
                    <a:pt x="22" y="11"/>
                    <a:pt x="10" y="30"/>
                  </a:cubicBezTo>
                  <a:cubicBezTo>
                    <a:pt x="9" y="31"/>
                    <a:pt x="9" y="32"/>
                    <a:pt x="8" y="33"/>
                  </a:cubicBezTo>
                  <a:cubicBezTo>
                    <a:pt x="8" y="34"/>
                    <a:pt x="8" y="34"/>
                    <a:pt x="8" y="34"/>
                  </a:cubicBezTo>
                  <a:cubicBezTo>
                    <a:pt x="8" y="33"/>
                    <a:pt x="8" y="33"/>
                    <a:pt x="8" y="33"/>
                  </a:cubicBezTo>
                  <a:cubicBezTo>
                    <a:pt x="8" y="16"/>
                    <a:pt x="8" y="16"/>
                    <a:pt x="8" y="16"/>
                  </a:cubicBezTo>
                  <a:cubicBezTo>
                    <a:pt x="0" y="16"/>
                    <a:pt x="0" y="16"/>
                    <a:pt x="0" y="16"/>
                  </a:cubicBezTo>
                  <a:cubicBezTo>
                    <a:pt x="0" y="48"/>
                    <a:pt x="0" y="48"/>
                    <a:pt x="0" y="48"/>
                  </a:cubicBezTo>
                  <a:cubicBezTo>
                    <a:pt x="32" y="48"/>
                    <a:pt x="32" y="48"/>
                    <a:pt x="32" y="48"/>
                  </a:cubicBezTo>
                  <a:cubicBezTo>
                    <a:pt x="32" y="40"/>
                    <a:pt x="32" y="40"/>
                    <a:pt x="32" y="40"/>
                  </a:cubicBezTo>
                  <a:cubicBezTo>
                    <a:pt x="14" y="40"/>
                    <a:pt x="14" y="40"/>
                    <a:pt x="14" y="40"/>
                  </a:cubicBezTo>
                  <a:cubicBezTo>
                    <a:pt x="15" y="38"/>
                    <a:pt x="16" y="36"/>
                    <a:pt x="17" y="34"/>
                  </a:cubicBezTo>
                  <a:cubicBezTo>
                    <a:pt x="27" y="18"/>
                    <a:pt x="45" y="8"/>
                    <a:pt x="64" y="8"/>
                  </a:cubicBezTo>
                  <a:cubicBezTo>
                    <a:pt x="95" y="8"/>
                    <a:pt x="120" y="33"/>
                    <a:pt x="120" y="64"/>
                  </a:cubicBezTo>
                  <a:cubicBezTo>
                    <a:pt x="120" y="95"/>
                    <a:pt x="95" y="120"/>
                    <a:pt x="64" y="120"/>
                  </a:cubicBezTo>
                  <a:cubicBezTo>
                    <a:pt x="33" y="120"/>
                    <a:pt x="8" y="95"/>
                    <a:pt x="8" y="64"/>
                  </a:cubicBezTo>
                  <a:cubicBezTo>
                    <a:pt x="0" y="64"/>
                    <a:pt x="0" y="64"/>
                    <a:pt x="0" y="64"/>
                  </a:cubicBezTo>
                  <a:cubicBezTo>
                    <a:pt x="0" y="99"/>
                    <a:pt x="29" y="128"/>
                    <a:pt x="64" y="128"/>
                  </a:cubicBezTo>
                  <a:cubicBezTo>
                    <a:pt x="100" y="128"/>
                    <a:pt x="128" y="99"/>
                    <a:pt x="128" y="64"/>
                  </a:cubicBezTo>
                  <a:cubicBezTo>
                    <a:pt x="128" y="29"/>
                    <a:pt x="100" y="0"/>
                    <a:pt x="64" y="0"/>
                  </a:cubicBezTo>
                  <a:close/>
                </a:path>
              </a:pathLst>
            </a:custGeom>
            <a:solidFill>
              <a:srgbClr val="505050"/>
            </a:solidFill>
            <a:ln>
              <a:noFill/>
            </a:ln>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215">
                <a:defRPr/>
              </a:pPr>
              <a:endParaRPr lang="en-US" sz="1765" kern="0">
                <a:solidFill>
                  <a:srgbClr val="505050"/>
                </a:solidFill>
                <a:latin typeface="Segoe UI Semilight"/>
              </a:endParaRPr>
            </a:p>
          </p:txBody>
        </p:sp>
      </p:grpSp>
      <p:grpSp>
        <p:nvGrpSpPr>
          <p:cNvPr id="18" name="Group 17">
            <a:extLst>
              <a:ext uri="{FF2B5EF4-FFF2-40B4-BE49-F238E27FC236}">
                <a16:creationId xmlns:a16="http://schemas.microsoft.com/office/drawing/2014/main" id="{E8B59FCA-027B-4DC0-8E78-640FFC784FAC}"/>
              </a:ext>
            </a:extLst>
          </p:cNvPr>
          <p:cNvGrpSpPr>
            <a:grpSpLocks noChangeAspect="1"/>
          </p:cNvGrpSpPr>
          <p:nvPr/>
        </p:nvGrpSpPr>
        <p:grpSpPr bwMode="auto">
          <a:xfrm>
            <a:off x="6933983" y="1685044"/>
            <a:ext cx="864425" cy="1027422"/>
            <a:chOff x="6941336" y="1685044"/>
            <a:chExt cx="944" cy="1122"/>
          </a:xfrm>
        </p:grpSpPr>
        <p:sp>
          <p:nvSpPr>
            <p:cNvPr id="28" name="Freeform 61">
              <a:extLst>
                <a:ext uri="{FF2B5EF4-FFF2-40B4-BE49-F238E27FC236}">
                  <a16:creationId xmlns:a16="http://schemas.microsoft.com/office/drawing/2014/main" id="{AC4B4772-F9D9-4526-8F8D-5BB9E5B88FF9}"/>
                </a:ext>
              </a:extLst>
            </p:cNvPr>
            <p:cNvSpPr>
              <a:spLocks/>
            </p:cNvSpPr>
            <p:nvPr/>
          </p:nvSpPr>
          <p:spPr bwMode="auto">
            <a:xfrm>
              <a:off x="6941438" y="1685197"/>
              <a:ext cx="777" cy="894"/>
            </a:xfrm>
            <a:custGeom>
              <a:avLst/>
              <a:gdLst>
                <a:gd name="T0" fmla="*/ 788 w 915"/>
                <a:gd name="T1" fmla="*/ 0 h 1053"/>
                <a:gd name="T2" fmla="*/ 791 w 915"/>
                <a:gd name="T3" fmla="*/ 0 h 1053"/>
                <a:gd name="T4" fmla="*/ 791 w 915"/>
                <a:gd name="T5" fmla="*/ 3 h 1053"/>
                <a:gd name="T6" fmla="*/ 826 w 915"/>
                <a:gd name="T7" fmla="*/ 62 h 1053"/>
                <a:gd name="T8" fmla="*/ 855 w 915"/>
                <a:gd name="T9" fmla="*/ 124 h 1053"/>
                <a:gd name="T10" fmla="*/ 880 w 915"/>
                <a:gd name="T11" fmla="*/ 186 h 1053"/>
                <a:gd name="T12" fmla="*/ 898 w 915"/>
                <a:gd name="T13" fmla="*/ 247 h 1053"/>
                <a:gd name="T14" fmla="*/ 909 w 915"/>
                <a:gd name="T15" fmla="*/ 315 h 1053"/>
                <a:gd name="T16" fmla="*/ 915 w 915"/>
                <a:gd name="T17" fmla="*/ 382 h 1053"/>
                <a:gd name="T18" fmla="*/ 912 w 915"/>
                <a:gd name="T19" fmla="*/ 449 h 1053"/>
                <a:gd name="T20" fmla="*/ 904 w 915"/>
                <a:gd name="T21" fmla="*/ 516 h 1053"/>
                <a:gd name="T22" fmla="*/ 893 w 915"/>
                <a:gd name="T23" fmla="*/ 580 h 1053"/>
                <a:gd name="T24" fmla="*/ 874 w 915"/>
                <a:gd name="T25" fmla="*/ 642 h 1053"/>
                <a:gd name="T26" fmla="*/ 853 w 915"/>
                <a:gd name="T27" fmla="*/ 701 h 1053"/>
                <a:gd name="T28" fmla="*/ 823 w 915"/>
                <a:gd name="T29" fmla="*/ 760 h 1053"/>
                <a:gd name="T30" fmla="*/ 788 w 915"/>
                <a:gd name="T31" fmla="*/ 817 h 1053"/>
                <a:gd name="T32" fmla="*/ 756 w 915"/>
                <a:gd name="T33" fmla="*/ 860 h 1053"/>
                <a:gd name="T34" fmla="*/ 726 w 915"/>
                <a:gd name="T35" fmla="*/ 892 h 1053"/>
                <a:gd name="T36" fmla="*/ 683 w 915"/>
                <a:gd name="T37" fmla="*/ 932 h 1053"/>
                <a:gd name="T38" fmla="*/ 640 w 915"/>
                <a:gd name="T39" fmla="*/ 965 h 1053"/>
                <a:gd name="T40" fmla="*/ 595 w 915"/>
                <a:gd name="T41" fmla="*/ 994 h 1053"/>
                <a:gd name="T42" fmla="*/ 544 w 915"/>
                <a:gd name="T43" fmla="*/ 1021 h 1053"/>
                <a:gd name="T44" fmla="*/ 492 w 915"/>
                <a:gd name="T45" fmla="*/ 1042 h 1053"/>
                <a:gd name="T46" fmla="*/ 460 w 915"/>
                <a:gd name="T47" fmla="*/ 1053 h 1053"/>
                <a:gd name="T48" fmla="*/ 449 w 915"/>
                <a:gd name="T49" fmla="*/ 1050 h 1053"/>
                <a:gd name="T50" fmla="*/ 412 w 915"/>
                <a:gd name="T51" fmla="*/ 1040 h 1053"/>
                <a:gd name="T52" fmla="*/ 353 w 915"/>
                <a:gd name="T53" fmla="*/ 1013 h 1053"/>
                <a:gd name="T54" fmla="*/ 296 w 915"/>
                <a:gd name="T55" fmla="*/ 981 h 1053"/>
                <a:gd name="T56" fmla="*/ 245 w 915"/>
                <a:gd name="T57" fmla="*/ 943 h 1053"/>
                <a:gd name="T58" fmla="*/ 199 w 915"/>
                <a:gd name="T59" fmla="*/ 903 h 1053"/>
                <a:gd name="T60" fmla="*/ 156 w 915"/>
                <a:gd name="T61" fmla="*/ 857 h 1053"/>
                <a:gd name="T62" fmla="*/ 121 w 915"/>
                <a:gd name="T63" fmla="*/ 809 h 1053"/>
                <a:gd name="T64" fmla="*/ 86 w 915"/>
                <a:gd name="T65" fmla="*/ 752 h 1053"/>
                <a:gd name="T66" fmla="*/ 60 w 915"/>
                <a:gd name="T67" fmla="*/ 696 h 1053"/>
                <a:gd name="T68" fmla="*/ 38 w 915"/>
                <a:gd name="T69" fmla="*/ 632 h 1053"/>
                <a:gd name="T70" fmla="*/ 16 w 915"/>
                <a:gd name="T71" fmla="*/ 554 h 1053"/>
                <a:gd name="T72" fmla="*/ 3 w 915"/>
                <a:gd name="T73" fmla="*/ 478 h 1053"/>
                <a:gd name="T74" fmla="*/ 0 w 915"/>
                <a:gd name="T75" fmla="*/ 403 h 1053"/>
                <a:gd name="T76" fmla="*/ 3 w 915"/>
                <a:gd name="T77" fmla="*/ 328 h 1053"/>
                <a:gd name="T78" fmla="*/ 16 w 915"/>
                <a:gd name="T79" fmla="*/ 256 h 1053"/>
                <a:gd name="T80" fmla="*/ 35 w 915"/>
                <a:gd name="T81" fmla="*/ 183 h 1053"/>
                <a:gd name="T82" fmla="*/ 62 w 915"/>
                <a:gd name="T83" fmla="*/ 113 h 1053"/>
                <a:gd name="T84" fmla="*/ 97 w 915"/>
                <a:gd name="T85" fmla="*/ 43 h 1053"/>
                <a:gd name="T86" fmla="*/ 124 w 915"/>
                <a:gd name="T87" fmla="*/ 0 h 1053"/>
                <a:gd name="T88" fmla="*/ 124 w 915"/>
                <a:gd name="T89" fmla="*/ 0 h 1053"/>
                <a:gd name="T90" fmla="*/ 159 w 915"/>
                <a:gd name="T91" fmla="*/ 8 h 1053"/>
                <a:gd name="T92" fmla="*/ 224 w 915"/>
                <a:gd name="T93" fmla="*/ 22 h 1053"/>
                <a:gd name="T94" fmla="*/ 288 w 915"/>
                <a:gd name="T95" fmla="*/ 27 h 1053"/>
                <a:gd name="T96" fmla="*/ 353 w 915"/>
                <a:gd name="T97" fmla="*/ 22 h 1053"/>
                <a:gd name="T98" fmla="*/ 417 w 915"/>
                <a:gd name="T99" fmla="*/ 11 h 1053"/>
                <a:gd name="T100" fmla="*/ 455 w 915"/>
                <a:gd name="T101" fmla="*/ 0 h 1053"/>
                <a:gd name="T102" fmla="*/ 466 w 915"/>
                <a:gd name="T103" fmla="*/ 0 h 1053"/>
                <a:gd name="T104" fmla="*/ 530 w 915"/>
                <a:gd name="T105" fmla="*/ 16 h 1053"/>
                <a:gd name="T106" fmla="*/ 595 w 915"/>
                <a:gd name="T107" fmla="*/ 25 h 1053"/>
                <a:gd name="T108" fmla="*/ 659 w 915"/>
                <a:gd name="T109" fmla="*/ 25 h 1053"/>
                <a:gd name="T110" fmla="*/ 724 w 915"/>
                <a:gd name="T111" fmla="*/ 16 h 1053"/>
                <a:gd name="T112" fmla="*/ 788 w 915"/>
                <a:gd name="T113" fmla="*/ 0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5" h="1053">
                  <a:moveTo>
                    <a:pt x="788" y="0"/>
                  </a:moveTo>
                  <a:lnTo>
                    <a:pt x="788" y="0"/>
                  </a:lnTo>
                  <a:lnTo>
                    <a:pt x="788" y="0"/>
                  </a:lnTo>
                  <a:lnTo>
                    <a:pt x="791" y="0"/>
                  </a:lnTo>
                  <a:lnTo>
                    <a:pt x="791" y="3"/>
                  </a:lnTo>
                  <a:lnTo>
                    <a:pt x="791" y="3"/>
                  </a:lnTo>
                  <a:lnTo>
                    <a:pt x="810" y="33"/>
                  </a:lnTo>
                  <a:lnTo>
                    <a:pt x="826" y="62"/>
                  </a:lnTo>
                  <a:lnTo>
                    <a:pt x="842" y="92"/>
                  </a:lnTo>
                  <a:lnTo>
                    <a:pt x="855" y="124"/>
                  </a:lnTo>
                  <a:lnTo>
                    <a:pt x="869" y="153"/>
                  </a:lnTo>
                  <a:lnTo>
                    <a:pt x="880" y="186"/>
                  </a:lnTo>
                  <a:lnTo>
                    <a:pt x="888" y="215"/>
                  </a:lnTo>
                  <a:lnTo>
                    <a:pt x="898" y="247"/>
                  </a:lnTo>
                  <a:lnTo>
                    <a:pt x="904" y="280"/>
                  </a:lnTo>
                  <a:lnTo>
                    <a:pt x="909" y="315"/>
                  </a:lnTo>
                  <a:lnTo>
                    <a:pt x="912" y="347"/>
                  </a:lnTo>
                  <a:lnTo>
                    <a:pt x="915" y="382"/>
                  </a:lnTo>
                  <a:lnTo>
                    <a:pt x="915" y="414"/>
                  </a:lnTo>
                  <a:lnTo>
                    <a:pt x="912" y="449"/>
                  </a:lnTo>
                  <a:lnTo>
                    <a:pt x="909" y="481"/>
                  </a:lnTo>
                  <a:lnTo>
                    <a:pt x="904" y="516"/>
                  </a:lnTo>
                  <a:lnTo>
                    <a:pt x="898" y="548"/>
                  </a:lnTo>
                  <a:lnTo>
                    <a:pt x="893" y="580"/>
                  </a:lnTo>
                  <a:lnTo>
                    <a:pt x="885" y="613"/>
                  </a:lnTo>
                  <a:lnTo>
                    <a:pt x="874" y="642"/>
                  </a:lnTo>
                  <a:lnTo>
                    <a:pt x="863" y="672"/>
                  </a:lnTo>
                  <a:lnTo>
                    <a:pt x="853" y="701"/>
                  </a:lnTo>
                  <a:lnTo>
                    <a:pt x="839" y="731"/>
                  </a:lnTo>
                  <a:lnTo>
                    <a:pt x="823" y="760"/>
                  </a:lnTo>
                  <a:lnTo>
                    <a:pt x="807" y="787"/>
                  </a:lnTo>
                  <a:lnTo>
                    <a:pt x="788" y="817"/>
                  </a:lnTo>
                  <a:lnTo>
                    <a:pt x="769" y="844"/>
                  </a:lnTo>
                  <a:lnTo>
                    <a:pt x="756" y="860"/>
                  </a:lnTo>
                  <a:lnTo>
                    <a:pt x="740" y="876"/>
                  </a:lnTo>
                  <a:lnTo>
                    <a:pt x="726" y="892"/>
                  </a:lnTo>
                  <a:lnTo>
                    <a:pt x="705" y="911"/>
                  </a:lnTo>
                  <a:lnTo>
                    <a:pt x="683" y="932"/>
                  </a:lnTo>
                  <a:lnTo>
                    <a:pt x="662" y="948"/>
                  </a:lnTo>
                  <a:lnTo>
                    <a:pt x="640" y="965"/>
                  </a:lnTo>
                  <a:lnTo>
                    <a:pt x="616" y="981"/>
                  </a:lnTo>
                  <a:lnTo>
                    <a:pt x="595" y="994"/>
                  </a:lnTo>
                  <a:lnTo>
                    <a:pt x="570" y="1008"/>
                  </a:lnTo>
                  <a:lnTo>
                    <a:pt x="544" y="1021"/>
                  </a:lnTo>
                  <a:lnTo>
                    <a:pt x="519" y="1032"/>
                  </a:lnTo>
                  <a:lnTo>
                    <a:pt x="492" y="1042"/>
                  </a:lnTo>
                  <a:lnTo>
                    <a:pt x="466" y="1050"/>
                  </a:lnTo>
                  <a:lnTo>
                    <a:pt x="460" y="1053"/>
                  </a:lnTo>
                  <a:lnTo>
                    <a:pt x="455" y="1053"/>
                  </a:lnTo>
                  <a:lnTo>
                    <a:pt x="449" y="1050"/>
                  </a:lnTo>
                  <a:lnTo>
                    <a:pt x="444" y="1050"/>
                  </a:lnTo>
                  <a:lnTo>
                    <a:pt x="412" y="1040"/>
                  </a:lnTo>
                  <a:lnTo>
                    <a:pt x="382" y="1026"/>
                  </a:lnTo>
                  <a:lnTo>
                    <a:pt x="353" y="1013"/>
                  </a:lnTo>
                  <a:lnTo>
                    <a:pt x="323" y="997"/>
                  </a:lnTo>
                  <a:lnTo>
                    <a:pt x="296" y="981"/>
                  </a:lnTo>
                  <a:lnTo>
                    <a:pt x="269" y="962"/>
                  </a:lnTo>
                  <a:lnTo>
                    <a:pt x="245" y="943"/>
                  </a:lnTo>
                  <a:lnTo>
                    <a:pt x="221" y="924"/>
                  </a:lnTo>
                  <a:lnTo>
                    <a:pt x="199" y="903"/>
                  </a:lnTo>
                  <a:lnTo>
                    <a:pt x="178" y="881"/>
                  </a:lnTo>
                  <a:lnTo>
                    <a:pt x="156" y="857"/>
                  </a:lnTo>
                  <a:lnTo>
                    <a:pt x="137" y="833"/>
                  </a:lnTo>
                  <a:lnTo>
                    <a:pt x="121" y="809"/>
                  </a:lnTo>
                  <a:lnTo>
                    <a:pt x="103" y="782"/>
                  </a:lnTo>
                  <a:lnTo>
                    <a:pt x="86" y="752"/>
                  </a:lnTo>
                  <a:lnTo>
                    <a:pt x="73" y="726"/>
                  </a:lnTo>
                  <a:lnTo>
                    <a:pt x="60" y="696"/>
                  </a:lnTo>
                  <a:lnTo>
                    <a:pt x="49" y="664"/>
                  </a:lnTo>
                  <a:lnTo>
                    <a:pt x="38" y="632"/>
                  </a:lnTo>
                  <a:lnTo>
                    <a:pt x="25" y="591"/>
                  </a:lnTo>
                  <a:lnTo>
                    <a:pt x="16" y="554"/>
                  </a:lnTo>
                  <a:lnTo>
                    <a:pt x="8" y="516"/>
                  </a:lnTo>
                  <a:lnTo>
                    <a:pt x="3" y="478"/>
                  </a:lnTo>
                  <a:lnTo>
                    <a:pt x="0" y="441"/>
                  </a:lnTo>
                  <a:lnTo>
                    <a:pt x="0" y="403"/>
                  </a:lnTo>
                  <a:lnTo>
                    <a:pt x="0" y="366"/>
                  </a:lnTo>
                  <a:lnTo>
                    <a:pt x="3" y="328"/>
                  </a:lnTo>
                  <a:lnTo>
                    <a:pt x="8" y="293"/>
                  </a:lnTo>
                  <a:lnTo>
                    <a:pt x="16" y="256"/>
                  </a:lnTo>
                  <a:lnTo>
                    <a:pt x="25" y="221"/>
                  </a:lnTo>
                  <a:lnTo>
                    <a:pt x="35" y="183"/>
                  </a:lnTo>
                  <a:lnTo>
                    <a:pt x="49" y="148"/>
                  </a:lnTo>
                  <a:lnTo>
                    <a:pt x="62" y="113"/>
                  </a:lnTo>
                  <a:lnTo>
                    <a:pt x="78" y="78"/>
                  </a:lnTo>
                  <a:lnTo>
                    <a:pt x="97" y="43"/>
                  </a:lnTo>
                  <a:lnTo>
                    <a:pt x="119" y="8"/>
                  </a:lnTo>
                  <a:lnTo>
                    <a:pt x="124" y="0"/>
                  </a:lnTo>
                  <a:lnTo>
                    <a:pt x="124" y="0"/>
                  </a:lnTo>
                  <a:lnTo>
                    <a:pt x="124" y="0"/>
                  </a:lnTo>
                  <a:lnTo>
                    <a:pt x="127" y="0"/>
                  </a:lnTo>
                  <a:lnTo>
                    <a:pt x="159" y="8"/>
                  </a:lnTo>
                  <a:lnTo>
                    <a:pt x="191" y="16"/>
                  </a:lnTo>
                  <a:lnTo>
                    <a:pt x="224" y="22"/>
                  </a:lnTo>
                  <a:lnTo>
                    <a:pt x="256" y="25"/>
                  </a:lnTo>
                  <a:lnTo>
                    <a:pt x="288" y="27"/>
                  </a:lnTo>
                  <a:lnTo>
                    <a:pt x="320" y="25"/>
                  </a:lnTo>
                  <a:lnTo>
                    <a:pt x="353" y="22"/>
                  </a:lnTo>
                  <a:lnTo>
                    <a:pt x="385" y="16"/>
                  </a:lnTo>
                  <a:lnTo>
                    <a:pt x="417" y="11"/>
                  </a:lnTo>
                  <a:lnTo>
                    <a:pt x="447" y="0"/>
                  </a:lnTo>
                  <a:lnTo>
                    <a:pt x="455" y="0"/>
                  </a:lnTo>
                  <a:lnTo>
                    <a:pt x="460" y="0"/>
                  </a:lnTo>
                  <a:lnTo>
                    <a:pt x="466" y="0"/>
                  </a:lnTo>
                  <a:lnTo>
                    <a:pt x="498" y="11"/>
                  </a:lnTo>
                  <a:lnTo>
                    <a:pt x="530" y="16"/>
                  </a:lnTo>
                  <a:lnTo>
                    <a:pt x="562" y="22"/>
                  </a:lnTo>
                  <a:lnTo>
                    <a:pt x="595" y="25"/>
                  </a:lnTo>
                  <a:lnTo>
                    <a:pt x="627" y="27"/>
                  </a:lnTo>
                  <a:lnTo>
                    <a:pt x="659" y="25"/>
                  </a:lnTo>
                  <a:lnTo>
                    <a:pt x="691" y="22"/>
                  </a:lnTo>
                  <a:lnTo>
                    <a:pt x="724" y="16"/>
                  </a:lnTo>
                  <a:lnTo>
                    <a:pt x="756" y="8"/>
                  </a:lnTo>
                  <a:lnTo>
                    <a:pt x="78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215">
                <a:defRPr/>
              </a:pPr>
              <a:endParaRPr lang="en-US" sz="1765" kern="0">
                <a:solidFill>
                  <a:srgbClr val="505050"/>
                </a:solidFill>
                <a:latin typeface="Segoe UI Semilight"/>
              </a:endParaRPr>
            </a:p>
          </p:txBody>
        </p:sp>
        <p:sp>
          <p:nvSpPr>
            <p:cNvPr id="29" name="Freeform 62">
              <a:extLst>
                <a:ext uri="{FF2B5EF4-FFF2-40B4-BE49-F238E27FC236}">
                  <a16:creationId xmlns:a16="http://schemas.microsoft.com/office/drawing/2014/main" id="{0AE3DCE5-39F6-4640-AFF9-78DD0C69D060}"/>
                </a:ext>
              </a:extLst>
            </p:cNvPr>
            <p:cNvSpPr>
              <a:spLocks/>
            </p:cNvSpPr>
            <p:nvPr/>
          </p:nvSpPr>
          <p:spPr bwMode="auto">
            <a:xfrm>
              <a:off x="6941365" y="1685113"/>
              <a:ext cx="915" cy="1053"/>
            </a:xfrm>
            <a:custGeom>
              <a:avLst/>
              <a:gdLst>
                <a:gd name="T0" fmla="*/ 788 w 915"/>
                <a:gd name="T1" fmla="*/ 0 h 1053"/>
                <a:gd name="T2" fmla="*/ 791 w 915"/>
                <a:gd name="T3" fmla="*/ 0 h 1053"/>
                <a:gd name="T4" fmla="*/ 791 w 915"/>
                <a:gd name="T5" fmla="*/ 3 h 1053"/>
                <a:gd name="T6" fmla="*/ 826 w 915"/>
                <a:gd name="T7" fmla="*/ 62 h 1053"/>
                <a:gd name="T8" fmla="*/ 855 w 915"/>
                <a:gd name="T9" fmla="*/ 124 h 1053"/>
                <a:gd name="T10" fmla="*/ 880 w 915"/>
                <a:gd name="T11" fmla="*/ 186 h 1053"/>
                <a:gd name="T12" fmla="*/ 898 w 915"/>
                <a:gd name="T13" fmla="*/ 247 h 1053"/>
                <a:gd name="T14" fmla="*/ 909 w 915"/>
                <a:gd name="T15" fmla="*/ 315 h 1053"/>
                <a:gd name="T16" fmla="*/ 915 w 915"/>
                <a:gd name="T17" fmla="*/ 382 h 1053"/>
                <a:gd name="T18" fmla="*/ 912 w 915"/>
                <a:gd name="T19" fmla="*/ 449 h 1053"/>
                <a:gd name="T20" fmla="*/ 904 w 915"/>
                <a:gd name="T21" fmla="*/ 516 h 1053"/>
                <a:gd name="T22" fmla="*/ 893 w 915"/>
                <a:gd name="T23" fmla="*/ 580 h 1053"/>
                <a:gd name="T24" fmla="*/ 874 w 915"/>
                <a:gd name="T25" fmla="*/ 642 h 1053"/>
                <a:gd name="T26" fmla="*/ 853 w 915"/>
                <a:gd name="T27" fmla="*/ 701 h 1053"/>
                <a:gd name="T28" fmla="*/ 823 w 915"/>
                <a:gd name="T29" fmla="*/ 760 h 1053"/>
                <a:gd name="T30" fmla="*/ 788 w 915"/>
                <a:gd name="T31" fmla="*/ 817 h 1053"/>
                <a:gd name="T32" fmla="*/ 756 w 915"/>
                <a:gd name="T33" fmla="*/ 860 h 1053"/>
                <a:gd name="T34" fmla="*/ 726 w 915"/>
                <a:gd name="T35" fmla="*/ 892 h 1053"/>
                <a:gd name="T36" fmla="*/ 683 w 915"/>
                <a:gd name="T37" fmla="*/ 932 h 1053"/>
                <a:gd name="T38" fmla="*/ 640 w 915"/>
                <a:gd name="T39" fmla="*/ 965 h 1053"/>
                <a:gd name="T40" fmla="*/ 595 w 915"/>
                <a:gd name="T41" fmla="*/ 994 h 1053"/>
                <a:gd name="T42" fmla="*/ 544 w 915"/>
                <a:gd name="T43" fmla="*/ 1021 h 1053"/>
                <a:gd name="T44" fmla="*/ 492 w 915"/>
                <a:gd name="T45" fmla="*/ 1042 h 1053"/>
                <a:gd name="T46" fmla="*/ 460 w 915"/>
                <a:gd name="T47" fmla="*/ 1053 h 1053"/>
                <a:gd name="T48" fmla="*/ 449 w 915"/>
                <a:gd name="T49" fmla="*/ 1050 h 1053"/>
                <a:gd name="T50" fmla="*/ 412 w 915"/>
                <a:gd name="T51" fmla="*/ 1040 h 1053"/>
                <a:gd name="T52" fmla="*/ 353 w 915"/>
                <a:gd name="T53" fmla="*/ 1013 h 1053"/>
                <a:gd name="T54" fmla="*/ 296 w 915"/>
                <a:gd name="T55" fmla="*/ 981 h 1053"/>
                <a:gd name="T56" fmla="*/ 245 w 915"/>
                <a:gd name="T57" fmla="*/ 943 h 1053"/>
                <a:gd name="T58" fmla="*/ 199 w 915"/>
                <a:gd name="T59" fmla="*/ 903 h 1053"/>
                <a:gd name="T60" fmla="*/ 156 w 915"/>
                <a:gd name="T61" fmla="*/ 857 h 1053"/>
                <a:gd name="T62" fmla="*/ 121 w 915"/>
                <a:gd name="T63" fmla="*/ 809 h 1053"/>
                <a:gd name="T64" fmla="*/ 86 w 915"/>
                <a:gd name="T65" fmla="*/ 752 h 1053"/>
                <a:gd name="T66" fmla="*/ 60 w 915"/>
                <a:gd name="T67" fmla="*/ 696 h 1053"/>
                <a:gd name="T68" fmla="*/ 38 w 915"/>
                <a:gd name="T69" fmla="*/ 632 h 1053"/>
                <a:gd name="T70" fmla="*/ 16 w 915"/>
                <a:gd name="T71" fmla="*/ 554 h 1053"/>
                <a:gd name="T72" fmla="*/ 3 w 915"/>
                <a:gd name="T73" fmla="*/ 478 h 1053"/>
                <a:gd name="T74" fmla="*/ 0 w 915"/>
                <a:gd name="T75" fmla="*/ 403 h 1053"/>
                <a:gd name="T76" fmla="*/ 3 w 915"/>
                <a:gd name="T77" fmla="*/ 328 h 1053"/>
                <a:gd name="T78" fmla="*/ 16 w 915"/>
                <a:gd name="T79" fmla="*/ 256 h 1053"/>
                <a:gd name="T80" fmla="*/ 35 w 915"/>
                <a:gd name="T81" fmla="*/ 183 h 1053"/>
                <a:gd name="T82" fmla="*/ 62 w 915"/>
                <a:gd name="T83" fmla="*/ 113 h 1053"/>
                <a:gd name="T84" fmla="*/ 97 w 915"/>
                <a:gd name="T85" fmla="*/ 43 h 1053"/>
                <a:gd name="T86" fmla="*/ 124 w 915"/>
                <a:gd name="T87" fmla="*/ 0 h 1053"/>
                <a:gd name="T88" fmla="*/ 124 w 915"/>
                <a:gd name="T89" fmla="*/ 0 h 1053"/>
                <a:gd name="T90" fmla="*/ 159 w 915"/>
                <a:gd name="T91" fmla="*/ 8 h 1053"/>
                <a:gd name="T92" fmla="*/ 224 w 915"/>
                <a:gd name="T93" fmla="*/ 22 h 1053"/>
                <a:gd name="T94" fmla="*/ 288 w 915"/>
                <a:gd name="T95" fmla="*/ 27 h 1053"/>
                <a:gd name="T96" fmla="*/ 353 w 915"/>
                <a:gd name="T97" fmla="*/ 22 h 1053"/>
                <a:gd name="T98" fmla="*/ 417 w 915"/>
                <a:gd name="T99" fmla="*/ 11 h 1053"/>
                <a:gd name="T100" fmla="*/ 455 w 915"/>
                <a:gd name="T101" fmla="*/ 0 h 1053"/>
                <a:gd name="T102" fmla="*/ 466 w 915"/>
                <a:gd name="T103" fmla="*/ 0 h 1053"/>
                <a:gd name="T104" fmla="*/ 530 w 915"/>
                <a:gd name="T105" fmla="*/ 16 h 1053"/>
                <a:gd name="T106" fmla="*/ 595 w 915"/>
                <a:gd name="T107" fmla="*/ 25 h 1053"/>
                <a:gd name="T108" fmla="*/ 659 w 915"/>
                <a:gd name="T109" fmla="*/ 25 h 1053"/>
                <a:gd name="T110" fmla="*/ 724 w 915"/>
                <a:gd name="T111" fmla="*/ 16 h 1053"/>
                <a:gd name="T112" fmla="*/ 788 w 915"/>
                <a:gd name="T113" fmla="*/ 0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15" h="1053">
                  <a:moveTo>
                    <a:pt x="788" y="0"/>
                  </a:moveTo>
                  <a:lnTo>
                    <a:pt x="788" y="0"/>
                  </a:lnTo>
                  <a:lnTo>
                    <a:pt x="788" y="0"/>
                  </a:lnTo>
                  <a:lnTo>
                    <a:pt x="791" y="0"/>
                  </a:lnTo>
                  <a:lnTo>
                    <a:pt x="791" y="3"/>
                  </a:lnTo>
                  <a:lnTo>
                    <a:pt x="791" y="3"/>
                  </a:lnTo>
                  <a:lnTo>
                    <a:pt x="810" y="33"/>
                  </a:lnTo>
                  <a:lnTo>
                    <a:pt x="826" y="62"/>
                  </a:lnTo>
                  <a:lnTo>
                    <a:pt x="842" y="92"/>
                  </a:lnTo>
                  <a:lnTo>
                    <a:pt x="855" y="124"/>
                  </a:lnTo>
                  <a:lnTo>
                    <a:pt x="869" y="153"/>
                  </a:lnTo>
                  <a:lnTo>
                    <a:pt x="880" y="186"/>
                  </a:lnTo>
                  <a:lnTo>
                    <a:pt x="888" y="215"/>
                  </a:lnTo>
                  <a:lnTo>
                    <a:pt x="898" y="247"/>
                  </a:lnTo>
                  <a:lnTo>
                    <a:pt x="904" y="280"/>
                  </a:lnTo>
                  <a:lnTo>
                    <a:pt x="909" y="315"/>
                  </a:lnTo>
                  <a:lnTo>
                    <a:pt x="912" y="347"/>
                  </a:lnTo>
                  <a:lnTo>
                    <a:pt x="915" y="382"/>
                  </a:lnTo>
                  <a:lnTo>
                    <a:pt x="915" y="414"/>
                  </a:lnTo>
                  <a:lnTo>
                    <a:pt x="912" y="449"/>
                  </a:lnTo>
                  <a:lnTo>
                    <a:pt x="909" y="481"/>
                  </a:lnTo>
                  <a:lnTo>
                    <a:pt x="904" y="516"/>
                  </a:lnTo>
                  <a:lnTo>
                    <a:pt x="898" y="548"/>
                  </a:lnTo>
                  <a:lnTo>
                    <a:pt x="893" y="580"/>
                  </a:lnTo>
                  <a:lnTo>
                    <a:pt x="885" y="613"/>
                  </a:lnTo>
                  <a:lnTo>
                    <a:pt x="874" y="642"/>
                  </a:lnTo>
                  <a:lnTo>
                    <a:pt x="863" y="672"/>
                  </a:lnTo>
                  <a:lnTo>
                    <a:pt x="853" y="701"/>
                  </a:lnTo>
                  <a:lnTo>
                    <a:pt x="839" y="731"/>
                  </a:lnTo>
                  <a:lnTo>
                    <a:pt x="823" y="760"/>
                  </a:lnTo>
                  <a:lnTo>
                    <a:pt x="807" y="787"/>
                  </a:lnTo>
                  <a:lnTo>
                    <a:pt x="788" y="817"/>
                  </a:lnTo>
                  <a:lnTo>
                    <a:pt x="769" y="844"/>
                  </a:lnTo>
                  <a:lnTo>
                    <a:pt x="756" y="860"/>
                  </a:lnTo>
                  <a:lnTo>
                    <a:pt x="740" y="876"/>
                  </a:lnTo>
                  <a:lnTo>
                    <a:pt x="726" y="892"/>
                  </a:lnTo>
                  <a:lnTo>
                    <a:pt x="705" y="911"/>
                  </a:lnTo>
                  <a:lnTo>
                    <a:pt x="683" y="932"/>
                  </a:lnTo>
                  <a:lnTo>
                    <a:pt x="662" y="948"/>
                  </a:lnTo>
                  <a:lnTo>
                    <a:pt x="640" y="965"/>
                  </a:lnTo>
                  <a:lnTo>
                    <a:pt x="616" y="981"/>
                  </a:lnTo>
                  <a:lnTo>
                    <a:pt x="595" y="994"/>
                  </a:lnTo>
                  <a:lnTo>
                    <a:pt x="570" y="1008"/>
                  </a:lnTo>
                  <a:lnTo>
                    <a:pt x="544" y="1021"/>
                  </a:lnTo>
                  <a:lnTo>
                    <a:pt x="519" y="1032"/>
                  </a:lnTo>
                  <a:lnTo>
                    <a:pt x="492" y="1042"/>
                  </a:lnTo>
                  <a:lnTo>
                    <a:pt x="466" y="1050"/>
                  </a:lnTo>
                  <a:lnTo>
                    <a:pt x="460" y="1053"/>
                  </a:lnTo>
                  <a:lnTo>
                    <a:pt x="455" y="1053"/>
                  </a:lnTo>
                  <a:lnTo>
                    <a:pt x="449" y="1050"/>
                  </a:lnTo>
                  <a:lnTo>
                    <a:pt x="444" y="1050"/>
                  </a:lnTo>
                  <a:lnTo>
                    <a:pt x="412" y="1040"/>
                  </a:lnTo>
                  <a:lnTo>
                    <a:pt x="382" y="1026"/>
                  </a:lnTo>
                  <a:lnTo>
                    <a:pt x="353" y="1013"/>
                  </a:lnTo>
                  <a:lnTo>
                    <a:pt x="323" y="997"/>
                  </a:lnTo>
                  <a:lnTo>
                    <a:pt x="296" y="981"/>
                  </a:lnTo>
                  <a:lnTo>
                    <a:pt x="269" y="962"/>
                  </a:lnTo>
                  <a:lnTo>
                    <a:pt x="245" y="943"/>
                  </a:lnTo>
                  <a:lnTo>
                    <a:pt x="221" y="924"/>
                  </a:lnTo>
                  <a:lnTo>
                    <a:pt x="199" y="903"/>
                  </a:lnTo>
                  <a:lnTo>
                    <a:pt x="178" y="881"/>
                  </a:lnTo>
                  <a:lnTo>
                    <a:pt x="156" y="857"/>
                  </a:lnTo>
                  <a:lnTo>
                    <a:pt x="137" y="833"/>
                  </a:lnTo>
                  <a:lnTo>
                    <a:pt x="121" y="809"/>
                  </a:lnTo>
                  <a:lnTo>
                    <a:pt x="103" y="782"/>
                  </a:lnTo>
                  <a:lnTo>
                    <a:pt x="86" y="752"/>
                  </a:lnTo>
                  <a:lnTo>
                    <a:pt x="73" y="726"/>
                  </a:lnTo>
                  <a:lnTo>
                    <a:pt x="60" y="696"/>
                  </a:lnTo>
                  <a:lnTo>
                    <a:pt x="49" y="664"/>
                  </a:lnTo>
                  <a:lnTo>
                    <a:pt x="38" y="632"/>
                  </a:lnTo>
                  <a:lnTo>
                    <a:pt x="25" y="591"/>
                  </a:lnTo>
                  <a:lnTo>
                    <a:pt x="16" y="554"/>
                  </a:lnTo>
                  <a:lnTo>
                    <a:pt x="8" y="516"/>
                  </a:lnTo>
                  <a:lnTo>
                    <a:pt x="3" y="478"/>
                  </a:lnTo>
                  <a:lnTo>
                    <a:pt x="0" y="441"/>
                  </a:lnTo>
                  <a:lnTo>
                    <a:pt x="0" y="403"/>
                  </a:lnTo>
                  <a:lnTo>
                    <a:pt x="0" y="366"/>
                  </a:lnTo>
                  <a:lnTo>
                    <a:pt x="3" y="328"/>
                  </a:lnTo>
                  <a:lnTo>
                    <a:pt x="8" y="293"/>
                  </a:lnTo>
                  <a:lnTo>
                    <a:pt x="16" y="256"/>
                  </a:lnTo>
                  <a:lnTo>
                    <a:pt x="25" y="221"/>
                  </a:lnTo>
                  <a:lnTo>
                    <a:pt x="35" y="183"/>
                  </a:lnTo>
                  <a:lnTo>
                    <a:pt x="49" y="148"/>
                  </a:lnTo>
                  <a:lnTo>
                    <a:pt x="62" y="113"/>
                  </a:lnTo>
                  <a:lnTo>
                    <a:pt x="78" y="78"/>
                  </a:lnTo>
                  <a:lnTo>
                    <a:pt x="97" y="43"/>
                  </a:lnTo>
                  <a:lnTo>
                    <a:pt x="119" y="8"/>
                  </a:lnTo>
                  <a:lnTo>
                    <a:pt x="124" y="0"/>
                  </a:lnTo>
                  <a:lnTo>
                    <a:pt x="124" y="0"/>
                  </a:lnTo>
                  <a:lnTo>
                    <a:pt x="124" y="0"/>
                  </a:lnTo>
                  <a:lnTo>
                    <a:pt x="127" y="0"/>
                  </a:lnTo>
                  <a:lnTo>
                    <a:pt x="159" y="8"/>
                  </a:lnTo>
                  <a:lnTo>
                    <a:pt x="191" y="16"/>
                  </a:lnTo>
                  <a:lnTo>
                    <a:pt x="224" y="22"/>
                  </a:lnTo>
                  <a:lnTo>
                    <a:pt x="256" y="25"/>
                  </a:lnTo>
                  <a:lnTo>
                    <a:pt x="288" y="27"/>
                  </a:lnTo>
                  <a:lnTo>
                    <a:pt x="320" y="25"/>
                  </a:lnTo>
                  <a:lnTo>
                    <a:pt x="353" y="22"/>
                  </a:lnTo>
                  <a:lnTo>
                    <a:pt x="385" y="16"/>
                  </a:lnTo>
                  <a:lnTo>
                    <a:pt x="417" y="11"/>
                  </a:lnTo>
                  <a:lnTo>
                    <a:pt x="447" y="0"/>
                  </a:lnTo>
                  <a:lnTo>
                    <a:pt x="455" y="0"/>
                  </a:lnTo>
                  <a:lnTo>
                    <a:pt x="460" y="0"/>
                  </a:lnTo>
                  <a:lnTo>
                    <a:pt x="466" y="0"/>
                  </a:lnTo>
                  <a:lnTo>
                    <a:pt x="498" y="11"/>
                  </a:lnTo>
                  <a:lnTo>
                    <a:pt x="530" y="16"/>
                  </a:lnTo>
                  <a:lnTo>
                    <a:pt x="562" y="22"/>
                  </a:lnTo>
                  <a:lnTo>
                    <a:pt x="595" y="25"/>
                  </a:lnTo>
                  <a:lnTo>
                    <a:pt x="627" y="27"/>
                  </a:lnTo>
                  <a:lnTo>
                    <a:pt x="659" y="25"/>
                  </a:lnTo>
                  <a:lnTo>
                    <a:pt x="691" y="22"/>
                  </a:lnTo>
                  <a:lnTo>
                    <a:pt x="724" y="16"/>
                  </a:lnTo>
                  <a:lnTo>
                    <a:pt x="756" y="8"/>
                  </a:lnTo>
                  <a:lnTo>
                    <a:pt x="7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215">
                <a:defRPr/>
              </a:pPr>
              <a:endParaRPr lang="en-US" sz="1765" kern="0">
                <a:solidFill>
                  <a:srgbClr val="505050"/>
                </a:solidFill>
                <a:latin typeface="Segoe UI Semilight"/>
              </a:endParaRPr>
            </a:p>
          </p:txBody>
        </p:sp>
        <p:sp>
          <p:nvSpPr>
            <p:cNvPr id="30" name="Freeform 63">
              <a:extLst>
                <a:ext uri="{FF2B5EF4-FFF2-40B4-BE49-F238E27FC236}">
                  <a16:creationId xmlns:a16="http://schemas.microsoft.com/office/drawing/2014/main" id="{ABB330AD-5289-48DA-ABDC-EB2F2FBED269}"/>
                </a:ext>
              </a:extLst>
            </p:cNvPr>
            <p:cNvSpPr>
              <a:spLocks/>
            </p:cNvSpPr>
            <p:nvPr/>
          </p:nvSpPr>
          <p:spPr bwMode="auto">
            <a:xfrm>
              <a:off x="6941446" y="1685215"/>
              <a:ext cx="764" cy="860"/>
            </a:xfrm>
            <a:custGeom>
              <a:avLst/>
              <a:gdLst>
                <a:gd name="T0" fmla="*/ 659 w 764"/>
                <a:gd name="T1" fmla="*/ 0 h 860"/>
                <a:gd name="T2" fmla="*/ 659 w 764"/>
                <a:gd name="T3" fmla="*/ 0 h 860"/>
                <a:gd name="T4" fmla="*/ 661 w 764"/>
                <a:gd name="T5" fmla="*/ 3 h 860"/>
                <a:gd name="T6" fmla="*/ 691 w 764"/>
                <a:gd name="T7" fmla="*/ 51 h 860"/>
                <a:gd name="T8" fmla="*/ 715 w 764"/>
                <a:gd name="T9" fmla="*/ 100 h 860"/>
                <a:gd name="T10" fmla="*/ 734 w 764"/>
                <a:gd name="T11" fmla="*/ 151 h 860"/>
                <a:gd name="T12" fmla="*/ 750 w 764"/>
                <a:gd name="T13" fmla="*/ 202 h 860"/>
                <a:gd name="T14" fmla="*/ 758 w 764"/>
                <a:gd name="T15" fmla="*/ 256 h 860"/>
                <a:gd name="T16" fmla="*/ 764 w 764"/>
                <a:gd name="T17" fmla="*/ 309 h 860"/>
                <a:gd name="T18" fmla="*/ 761 w 764"/>
                <a:gd name="T19" fmla="*/ 366 h 860"/>
                <a:gd name="T20" fmla="*/ 756 w 764"/>
                <a:gd name="T21" fmla="*/ 422 h 860"/>
                <a:gd name="T22" fmla="*/ 745 w 764"/>
                <a:gd name="T23" fmla="*/ 473 h 860"/>
                <a:gd name="T24" fmla="*/ 731 w 764"/>
                <a:gd name="T25" fmla="*/ 524 h 860"/>
                <a:gd name="T26" fmla="*/ 710 w 764"/>
                <a:gd name="T27" fmla="*/ 572 h 860"/>
                <a:gd name="T28" fmla="*/ 686 w 764"/>
                <a:gd name="T29" fmla="*/ 621 h 860"/>
                <a:gd name="T30" fmla="*/ 659 w 764"/>
                <a:gd name="T31" fmla="*/ 666 h 860"/>
                <a:gd name="T32" fmla="*/ 629 w 764"/>
                <a:gd name="T33" fmla="*/ 701 h 860"/>
                <a:gd name="T34" fmla="*/ 605 w 764"/>
                <a:gd name="T35" fmla="*/ 728 h 860"/>
                <a:gd name="T36" fmla="*/ 570 w 764"/>
                <a:gd name="T37" fmla="*/ 760 h 860"/>
                <a:gd name="T38" fmla="*/ 535 w 764"/>
                <a:gd name="T39" fmla="*/ 787 h 860"/>
                <a:gd name="T40" fmla="*/ 495 w 764"/>
                <a:gd name="T41" fmla="*/ 812 h 860"/>
                <a:gd name="T42" fmla="*/ 454 w 764"/>
                <a:gd name="T43" fmla="*/ 833 h 860"/>
                <a:gd name="T44" fmla="*/ 411 w 764"/>
                <a:gd name="T45" fmla="*/ 852 h 860"/>
                <a:gd name="T46" fmla="*/ 385 w 764"/>
                <a:gd name="T47" fmla="*/ 860 h 860"/>
                <a:gd name="T48" fmla="*/ 376 w 764"/>
                <a:gd name="T49" fmla="*/ 857 h 860"/>
                <a:gd name="T50" fmla="*/ 344 w 764"/>
                <a:gd name="T51" fmla="*/ 846 h 860"/>
                <a:gd name="T52" fmla="*/ 293 w 764"/>
                <a:gd name="T53" fmla="*/ 825 h 860"/>
                <a:gd name="T54" fmla="*/ 247 w 764"/>
                <a:gd name="T55" fmla="*/ 801 h 860"/>
                <a:gd name="T56" fmla="*/ 204 w 764"/>
                <a:gd name="T57" fmla="*/ 771 h 860"/>
                <a:gd name="T58" fmla="*/ 167 w 764"/>
                <a:gd name="T59" fmla="*/ 736 h 860"/>
                <a:gd name="T60" fmla="*/ 132 w 764"/>
                <a:gd name="T61" fmla="*/ 701 h 860"/>
                <a:gd name="T62" fmla="*/ 100 w 764"/>
                <a:gd name="T63" fmla="*/ 658 h 860"/>
                <a:gd name="T64" fmla="*/ 73 w 764"/>
                <a:gd name="T65" fmla="*/ 615 h 860"/>
                <a:gd name="T66" fmla="*/ 48 w 764"/>
                <a:gd name="T67" fmla="*/ 567 h 860"/>
                <a:gd name="T68" fmla="*/ 30 w 764"/>
                <a:gd name="T69" fmla="*/ 516 h 860"/>
                <a:gd name="T70" fmla="*/ 13 w 764"/>
                <a:gd name="T71" fmla="*/ 452 h 860"/>
                <a:gd name="T72" fmla="*/ 3 w 764"/>
                <a:gd name="T73" fmla="*/ 390 h 860"/>
                <a:gd name="T74" fmla="*/ 0 w 764"/>
                <a:gd name="T75" fmla="*/ 328 h 860"/>
                <a:gd name="T76" fmla="*/ 3 w 764"/>
                <a:gd name="T77" fmla="*/ 269 h 860"/>
                <a:gd name="T78" fmla="*/ 13 w 764"/>
                <a:gd name="T79" fmla="*/ 210 h 860"/>
                <a:gd name="T80" fmla="*/ 30 w 764"/>
                <a:gd name="T81" fmla="*/ 151 h 860"/>
                <a:gd name="T82" fmla="*/ 51 w 764"/>
                <a:gd name="T83" fmla="*/ 92 h 860"/>
                <a:gd name="T84" fmla="*/ 81 w 764"/>
                <a:gd name="T85" fmla="*/ 35 h 860"/>
                <a:gd name="T86" fmla="*/ 102 w 764"/>
                <a:gd name="T87" fmla="*/ 0 h 860"/>
                <a:gd name="T88" fmla="*/ 105 w 764"/>
                <a:gd name="T89" fmla="*/ 0 h 860"/>
                <a:gd name="T90" fmla="*/ 132 w 764"/>
                <a:gd name="T91" fmla="*/ 6 h 860"/>
                <a:gd name="T92" fmla="*/ 186 w 764"/>
                <a:gd name="T93" fmla="*/ 17 h 860"/>
                <a:gd name="T94" fmla="*/ 239 w 764"/>
                <a:gd name="T95" fmla="*/ 22 h 860"/>
                <a:gd name="T96" fmla="*/ 293 w 764"/>
                <a:gd name="T97" fmla="*/ 19 h 860"/>
                <a:gd name="T98" fmla="*/ 347 w 764"/>
                <a:gd name="T99" fmla="*/ 8 h 860"/>
                <a:gd name="T100" fmla="*/ 379 w 764"/>
                <a:gd name="T101" fmla="*/ 0 h 860"/>
                <a:gd name="T102" fmla="*/ 390 w 764"/>
                <a:gd name="T103" fmla="*/ 0 h 860"/>
                <a:gd name="T104" fmla="*/ 444 w 764"/>
                <a:gd name="T105" fmla="*/ 14 h 860"/>
                <a:gd name="T106" fmla="*/ 495 w 764"/>
                <a:gd name="T107" fmla="*/ 22 h 860"/>
                <a:gd name="T108" fmla="*/ 549 w 764"/>
                <a:gd name="T109" fmla="*/ 19 h 860"/>
                <a:gd name="T110" fmla="*/ 602 w 764"/>
                <a:gd name="T111" fmla="*/ 14 h 860"/>
                <a:gd name="T112" fmla="*/ 656 w 764"/>
                <a:gd name="T113" fmla="*/ 0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64" h="860">
                  <a:moveTo>
                    <a:pt x="656" y="0"/>
                  </a:moveTo>
                  <a:lnTo>
                    <a:pt x="659" y="0"/>
                  </a:lnTo>
                  <a:lnTo>
                    <a:pt x="659" y="0"/>
                  </a:lnTo>
                  <a:lnTo>
                    <a:pt x="659" y="0"/>
                  </a:lnTo>
                  <a:lnTo>
                    <a:pt x="661" y="3"/>
                  </a:lnTo>
                  <a:lnTo>
                    <a:pt x="661" y="3"/>
                  </a:lnTo>
                  <a:lnTo>
                    <a:pt x="675" y="27"/>
                  </a:lnTo>
                  <a:lnTo>
                    <a:pt x="691" y="51"/>
                  </a:lnTo>
                  <a:lnTo>
                    <a:pt x="702" y="76"/>
                  </a:lnTo>
                  <a:lnTo>
                    <a:pt x="715" y="100"/>
                  </a:lnTo>
                  <a:lnTo>
                    <a:pt x="726" y="124"/>
                  </a:lnTo>
                  <a:lnTo>
                    <a:pt x="734" y="151"/>
                  </a:lnTo>
                  <a:lnTo>
                    <a:pt x="742" y="178"/>
                  </a:lnTo>
                  <a:lnTo>
                    <a:pt x="750" y="202"/>
                  </a:lnTo>
                  <a:lnTo>
                    <a:pt x="756" y="229"/>
                  </a:lnTo>
                  <a:lnTo>
                    <a:pt x="758" y="256"/>
                  </a:lnTo>
                  <a:lnTo>
                    <a:pt x="761" y="282"/>
                  </a:lnTo>
                  <a:lnTo>
                    <a:pt x="764" y="309"/>
                  </a:lnTo>
                  <a:lnTo>
                    <a:pt x="764" y="339"/>
                  </a:lnTo>
                  <a:lnTo>
                    <a:pt x="761" y="366"/>
                  </a:lnTo>
                  <a:lnTo>
                    <a:pt x="758" y="393"/>
                  </a:lnTo>
                  <a:lnTo>
                    <a:pt x="756" y="422"/>
                  </a:lnTo>
                  <a:lnTo>
                    <a:pt x="750" y="446"/>
                  </a:lnTo>
                  <a:lnTo>
                    <a:pt x="745" y="473"/>
                  </a:lnTo>
                  <a:lnTo>
                    <a:pt x="739" y="500"/>
                  </a:lnTo>
                  <a:lnTo>
                    <a:pt x="731" y="524"/>
                  </a:lnTo>
                  <a:lnTo>
                    <a:pt x="721" y="548"/>
                  </a:lnTo>
                  <a:lnTo>
                    <a:pt x="710" y="572"/>
                  </a:lnTo>
                  <a:lnTo>
                    <a:pt x="699" y="597"/>
                  </a:lnTo>
                  <a:lnTo>
                    <a:pt x="686" y="621"/>
                  </a:lnTo>
                  <a:lnTo>
                    <a:pt x="672" y="642"/>
                  </a:lnTo>
                  <a:lnTo>
                    <a:pt x="659" y="666"/>
                  </a:lnTo>
                  <a:lnTo>
                    <a:pt x="640" y="688"/>
                  </a:lnTo>
                  <a:lnTo>
                    <a:pt x="629" y="701"/>
                  </a:lnTo>
                  <a:lnTo>
                    <a:pt x="618" y="715"/>
                  </a:lnTo>
                  <a:lnTo>
                    <a:pt x="605" y="728"/>
                  </a:lnTo>
                  <a:lnTo>
                    <a:pt x="589" y="744"/>
                  </a:lnTo>
                  <a:lnTo>
                    <a:pt x="570" y="760"/>
                  </a:lnTo>
                  <a:lnTo>
                    <a:pt x="554" y="774"/>
                  </a:lnTo>
                  <a:lnTo>
                    <a:pt x="535" y="787"/>
                  </a:lnTo>
                  <a:lnTo>
                    <a:pt x="516" y="801"/>
                  </a:lnTo>
                  <a:lnTo>
                    <a:pt x="495" y="812"/>
                  </a:lnTo>
                  <a:lnTo>
                    <a:pt x="476" y="822"/>
                  </a:lnTo>
                  <a:lnTo>
                    <a:pt x="454" y="833"/>
                  </a:lnTo>
                  <a:lnTo>
                    <a:pt x="433" y="841"/>
                  </a:lnTo>
                  <a:lnTo>
                    <a:pt x="411" y="852"/>
                  </a:lnTo>
                  <a:lnTo>
                    <a:pt x="390" y="857"/>
                  </a:lnTo>
                  <a:lnTo>
                    <a:pt x="385" y="860"/>
                  </a:lnTo>
                  <a:lnTo>
                    <a:pt x="379" y="860"/>
                  </a:lnTo>
                  <a:lnTo>
                    <a:pt x="376" y="857"/>
                  </a:lnTo>
                  <a:lnTo>
                    <a:pt x="371" y="857"/>
                  </a:lnTo>
                  <a:lnTo>
                    <a:pt x="344" y="846"/>
                  </a:lnTo>
                  <a:lnTo>
                    <a:pt x="317" y="838"/>
                  </a:lnTo>
                  <a:lnTo>
                    <a:pt x="293" y="825"/>
                  </a:lnTo>
                  <a:lnTo>
                    <a:pt x="269" y="814"/>
                  </a:lnTo>
                  <a:lnTo>
                    <a:pt x="247" y="801"/>
                  </a:lnTo>
                  <a:lnTo>
                    <a:pt x="226" y="787"/>
                  </a:lnTo>
                  <a:lnTo>
                    <a:pt x="204" y="771"/>
                  </a:lnTo>
                  <a:lnTo>
                    <a:pt x="186" y="755"/>
                  </a:lnTo>
                  <a:lnTo>
                    <a:pt x="167" y="736"/>
                  </a:lnTo>
                  <a:lnTo>
                    <a:pt x="148" y="720"/>
                  </a:lnTo>
                  <a:lnTo>
                    <a:pt x="132" y="701"/>
                  </a:lnTo>
                  <a:lnTo>
                    <a:pt x="116" y="680"/>
                  </a:lnTo>
                  <a:lnTo>
                    <a:pt x="100" y="658"/>
                  </a:lnTo>
                  <a:lnTo>
                    <a:pt x="86" y="637"/>
                  </a:lnTo>
                  <a:lnTo>
                    <a:pt x="73" y="615"/>
                  </a:lnTo>
                  <a:lnTo>
                    <a:pt x="62" y="591"/>
                  </a:lnTo>
                  <a:lnTo>
                    <a:pt x="48" y="567"/>
                  </a:lnTo>
                  <a:lnTo>
                    <a:pt x="40" y="543"/>
                  </a:lnTo>
                  <a:lnTo>
                    <a:pt x="30" y="516"/>
                  </a:lnTo>
                  <a:lnTo>
                    <a:pt x="22" y="484"/>
                  </a:lnTo>
                  <a:lnTo>
                    <a:pt x="13" y="452"/>
                  </a:lnTo>
                  <a:lnTo>
                    <a:pt x="8" y="422"/>
                  </a:lnTo>
                  <a:lnTo>
                    <a:pt x="3" y="390"/>
                  </a:lnTo>
                  <a:lnTo>
                    <a:pt x="0" y="360"/>
                  </a:lnTo>
                  <a:lnTo>
                    <a:pt x="0" y="328"/>
                  </a:lnTo>
                  <a:lnTo>
                    <a:pt x="0" y="299"/>
                  </a:lnTo>
                  <a:lnTo>
                    <a:pt x="3" y="269"/>
                  </a:lnTo>
                  <a:lnTo>
                    <a:pt x="5" y="239"/>
                  </a:lnTo>
                  <a:lnTo>
                    <a:pt x="13" y="210"/>
                  </a:lnTo>
                  <a:lnTo>
                    <a:pt x="19" y="180"/>
                  </a:lnTo>
                  <a:lnTo>
                    <a:pt x="30" y="151"/>
                  </a:lnTo>
                  <a:lnTo>
                    <a:pt x="40" y="121"/>
                  </a:lnTo>
                  <a:lnTo>
                    <a:pt x="51" y="92"/>
                  </a:lnTo>
                  <a:lnTo>
                    <a:pt x="67" y="65"/>
                  </a:lnTo>
                  <a:lnTo>
                    <a:pt x="81" y="35"/>
                  </a:lnTo>
                  <a:lnTo>
                    <a:pt x="100" y="6"/>
                  </a:lnTo>
                  <a:lnTo>
                    <a:pt x="102" y="0"/>
                  </a:lnTo>
                  <a:lnTo>
                    <a:pt x="105" y="0"/>
                  </a:lnTo>
                  <a:lnTo>
                    <a:pt x="105" y="0"/>
                  </a:lnTo>
                  <a:lnTo>
                    <a:pt x="105" y="0"/>
                  </a:lnTo>
                  <a:lnTo>
                    <a:pt x="132" y="6"/>
                  </a:lnTo>
                  <a:lnTo>
                    <a:pt x="159" y="14"/>
                  </a:lnTo>
                  <a:lnTo>
                    <a:pt x="186" y="17"/>
                  </a:lnTo>
                  <a:lnTo>
                    <a:pt x="212" y="19"/>
                  </a:lnTo>
                  <a:lnTo>
                    <a:pt x="239" y="22"/>
                  </a:lnTo>
                  <a:lnTo>
                    <a:pt x="266" y="22"/>
                  </a:lnTo>
                  <a:lnTo>
                    <a:pt x="293" y="19"/>
                  </a:lnTo>
                  <a:lnTo>
                    <a:pt x="320" y="14"/>
                  </a:lnTo>
                  <a:lnTo>
                    <a:pt x="347" y="8"/>
                  </a:lnTo>
                  <a:lnTo>
                    <a:pt x="374" y="0"/>
                  </a:lnTo>
                  <a:lnTo>
                    <a:pt x="379" y="0"/>
                  </a:lnTo>
                  <a:lnTo>
                    <a:pt x="385" y="0"/>
                  </a:lnTo>
                  <a:lnTo>
                    <a:pt x="390" y="0"/>
                  </a:lnTo>
                  <a:lnTo>
                    <a:pt x="417" y="8"/>
                  </a:lnTo>
                  <a:lnTo>
                    <a:pt x="444" y="14"/>
                  </a:lnTo>
                  <a:lnTo>
                    <a:pt x="471" y="19"/>
                  </a:lnTo>
                  <a:lnTo>
                    <a:pt x="495" y="22"/>
                  </a:lnTo>
                  <a:lnTo>
                    <a:pt x="522" y="22"/>
                  </a:lnTo>
                  <a:lnTo>
                    <a:pt x="549" y="19"/>
                  </a:lnTo>
                  <a:lnTo>
                    <a:pt x="575" y="17"/>
                  </a:lnTo>
                  <a:lnTo>
                    <a:pt x="602" y="14"/>
                  </a:lnTo>
                  <a:lnTo>
                    <a:pt x="629" y="6"/>
                  </a:lnTo>
                  <a:lnTo>
                    <a:pt x="65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215">
                <a:defRPr/>
              </a:pPr>
              <a:endParaRPr lang="en-US" sz="1765" kern="0">
                <a:solidFill>
                  <a:srgbClr val="505050"/>
                </a:solidFill>
                <a:latin typeface="Segoe UI Semilight"/>
              </a:endParaRPr>
            </a:p>
          </p:txBody>
        </p:sp>
        <p:sp>
          <p:nvSpPr>
            <p:cNvPr id="31" name="Freeform 64">
              <a:extLst>
                <a:ext uri="{FF2B5EF4-FFF2-40B4-BE49-F238E27FC236}">
                  <a16:creationId xmlns:a16="http://schemas.microsoft.com/office/drawing/2014/main" id="{98034078-4DAF-451D-BF59-E5ECF3CC7826}"/>
                </a:ext>
              </a:extLst>
            </p:cNvPr>
            <p:cNvSpPr>
              <a:spLocks/>
            </p:cNvSpPr>
            <p:nvPr/>
          </p:nvSpPr>
          <p:spPr bwMode="auto">
            <a:xfrm>
              <a:off x="6941446" y="1685215"/>
              <a:ext cx="764" cy="860"/>
            </a:xfrm>
            <a:custGeom>
              <a:avLst/>
              <a:gdLst>
                <a:gd name="T0" fmla="*/ 659 w 764"/>
                <a:gd name="T1" fmla="*/ 0 h 860"/>
                <a:gd name="T2" fmla="*/ 659 w 764"/>
                <a:gd name="T3" fmla="*/ 0 h 860"/>
                <a:gd name="T4" fmla="*/ 661 w 764"/>
                <a:gd name="T5" fmla="*/ 3 h 860"/>
                <a:gd name="T6" fmla="*/ 691 w 764"/>
                <a:gd name="T7" fmla="*/ 51 h 860"/>
                <a:gd name="T8" fmla="*/ 715 w 764"/>
                <a:gd name="T9" fmla="*/ 100 h 860"/>
                <a:gd name="T10" fmla="*/ 734 w 764"/>
                <a:gd name="T11" fmla="*/ 151 h 860"/>
                <a:gd name="T12" fmla="*/ 750 w 764"/>
                <a:gd name="T13" fmla="*/ 202 h 860"/>
                <a:gd name="T14" fmla="*/ 758 w 764"/>
                <a:gd name="T15" fmla="*/ 256 h 860"/>
                <a:gd name="T16" fmla="*/ 764 w 764"/>
                <a:gd name="T17" fmla="*/ 309 h 860"/>
                <a:gd name="T18" fmla="*/ 761 w 764"/>
                <a:gd name="T19" fmla="*/ 366 h 860"/>
                <a:gd name="T20" fmla="*/ 756 w 764"/>
                <a:gd name="T21" fmla="*/ 422 h 860"/>
                <a:gd name="T22" fmla="*/ 745 w 764"/>
                <a:gd name="T23" fmla="*/ 473 h 860"/>
                <a:gd name="T24" fmla="*/ 731 w 764"/>
                <a:gd name="T25" fmla="*/ 524 h 860"/>
                <a:gd name="T26" fmla="*/ 710 w 764"/>
                <a:gd name="T27" fmla="*/ 572 h 860"/>
                <a:gd name="T28" fmla="*/ 686 w 764"/>
                <a:gd name="T29" fmla="*/ 621 h 860"/>
                <a:gd name="T30" fmla="*/ 659 w 764"/>
                <a:gd name="T31" fmla="*/ 666 h 860"/>
                <a:gd name="T32" fmla="*/ 629 w 764"/>
                <a:gd name="T33" fmla="*/ 701 h 860"/>
                <a:gd name="T34" fmla="*/ 605 w 764"/>
                <a:gd name="T35" fmla="*/ 728 h 860"/>
                <a:gd name="T36" fmla="*/ 570 w 764"/>
                <a:gd name="T37" fmla="*/ 760 h 860"/>
                <a:gd name="T38" fmla="*/ 535 w 764"/>
                <a:gd name="T39" fmla="*/ 787 h 860"/>
                <a:gd name="T40" fmla="*/ 495 w 764"/>
                <a:gd name="T41" fmla="*/ 812 h 860"/>
                <a:gd name="T42" fmla="*/ 454 w 764"/>
                <a:gd name="T43" fmla="*/ 833 h 860"/>
                <a:gd name="T44" fmla="*/ 411 w 764"/>
                <a:gd name="T45" fmla="*/ 852 h 860"/>
                <a:gd name="T46" fmla="*/ 385 w 764"/>
                <a:gd name="T47" fmla="*/ 860 h 860"/>
                <a:gd name="T48" fmla="*/ 376 w 764"/>
                <a:gd name="T49" fmla="*/ 857 h 860"/>
                <a:gd name="T50" fmla="*/ 344 w 764"/>
                <a:gd name="T51" fmla="*/ 846 h 860"/>
                <a:gd name="T52" fmla="*/ 293 w 764"/>
                <a:gd name="T53" fmla="*/ 825 h 860"/>
                <a:gd name="T54" fmla="*/ 247 w 764"/>
                <a:gd name="T55" fmla="*/ 801 h 860"/>
                <a:gd name="T56" fmla="*/ 204 w 764"/>
                <a:gd name="T57" fmla="*/ 771 h 860"/>
                <a:gd name="T58" fmla="*/ 167 w 764"/>
                <a:gd name="T59" fmla="*/ 736 h 860"/>
                <a:gd name="T60" fmla="*/ 132 w 764"/>
                <a:gd name="T61" fmla="*/ 701 h 860"/>
                <a:gd name="T62" fmla="*/ 100 w 764"/>
                <a:gd name="T63" fmla="*/ 658 h 860"/>
                <a:gd name="T64" fmla="*/ 73 w 764"/>
                <a:gd name="T65" fmla="*/ 615 h 860"/>
                <a:gd name="T66" fmla="*/ 48 w 764"/>
                <a:gd name="T67" fmla="*/ 567 h 860"/>
                <a:gd name="T68" fmla="*/ 30 w 764"/>
                <a:gd name="T69" fmla="*/ 516 h 860"/>
                <a:gd name="T70" fmla="*/ 13 w 764"/>
                <a:gd name="T71" fmla="*/ 452 h 860"/>
                <a:gd name="T72" fmla="*/ 3 w 764"/>
                <a:gd name="T73" fmla="*/ 390 h 860"/>
                <a:gd name="T74" fmla="*/ 0 w 764"/>
                <a:gd name="T75" fmla="*/ 328 h 860"/>
                <a:gd name="T76" fmla="*/ 3 w 764"/>
                <a:gd name="T77" fmla="*/ 269 h 860"/>
                <a:gd name="T78" fmla="*/ 13 w 764"/>
                <a:gd name="T79" fmla="*/ 210 h 860"/>
                <a:gd name="T80" fmla="*/ 30 w 764"/>
                <a:gd name="T81" fmla="*/ 151 h 860"/>
                <a:gd name="T82" fmla="*/ 51 w 764"/>
                <a:gd name="T83" fmla="*/ 92 h 860"/>
                <a:gd name="T84" fmla="*/ 81 w 764"/>
                <a:gd name="T85" fmla="*/ 35 h 860"/>
                <a:gd name="T86" fmla="*/ 102 w 764"/>
                <a:gd name="T87" fmla="*/ 0 h 860"/>
                <a:gd name="T88" fmla="*/ 105 w 764"/>
                <a:gd name="T89" fmla="*/ 0 h 860"/>
                <a:gd name="T90" fmla="*/ 132 w 764"/>
                <a:gd name="T91" fmla="*/ 6 h 860"/>
                <a:gd name="T92" fmla="*/ 186 w 764"/>
                <a:gd name="T93" fmla="*/ 17 h 860"/>
                <a:gd name="T94" fmla="*/ 239 w 764"/>
                <a:gd name="T95" fmla="*/ 22 h 860"/>
                <a:gd name="T96" fmla="*/ 293 w 764"/>
                <a:gd name="T97" fmla="*/ 19 h 860"/>
                <a:gd name="T98" fmla="*/ 347 w 764"/>
                <a:gd name="T99" fmla="*/ 8 h 860"/>
                <a:gd name="T100" fmla="*/ 379 w 764"/>
                <a:gd name="T101" fmla="*/ 0 h 860"/>
                <a:gd name="T102" fmla="*/ 390 w 764"/>
                <a:gd name="T103" fmla="*/ 0 h 860"/>
                <a:gd name="T104" fmla="*/ 444 w 764"/>
                <a:gd name="T105" fmla="*/ 14 h 860"/>
                <a:gd name="T106" fmla="*/ 495 w 764"/>
                <a:gd name="T107" fmla="*/ 22 h 860"/>
                <a:gd name="T108" fmla="*/ 549 w 764"/>
                <a:gd name="T109" fmla="*/ 19 h 860"/>
                <a:gd name="T110" fmla="*/ 602 w 764"/>
                <a:gd name="T111" fmla="*/ 14 h 860"/>
                <a:gd name="T112" fmla="*/ 656 w 764"/>
                <a:gd name="T113" fmla="*/ 0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64" h="860">
                  <a:moveTo>
                    <a:pt x="656" y="0"/>
                  </a:moveTo>
                  <a:lnTo>
                    <a:pt x="659" y="0"/>
                  </a:lnTo>
                  <a:lnTo>
                    <a:pt x="659" y="0"/>
                  </a:lnTo>
                  <a:lnTo>
                    <a:pt x="659" y="0"/>
                  </a:lnTo>
                  <a:lnTo>
                    <a:pt x="661" y="3"/>
                  </a:lnTo>
                  <a:lnTo>
                    <a:pt x="661" y="3"/>
                  </a:lnTo>
                  <a:lnTo>
                    <a:pt x="675" y="27"/>
                  </a:lnTo>
                  <a:lnTo>
                    <a:pt x="691" y="51"/>
                  </a:lnTo>
                  <a:lnTo>
                    <a:pt x="702" y="76"/>
                  </a:lnTo>
                  <a:lnTo>
                    <a:pt x="715" y="100"/>
                  </a:lnTo>
                  <a:lnTo>
                    <a:pt x="726" y="124"/>
                  </a:lnTo>
                  <a:lnTo>
                    <a:pt x="734" y="151"/>
                  </a:lnTo>
                  <a:lnTo>
                    <a:pt x="742" y="178"/>
                  </a:lnTo>
                  <a:lnTo>
                    <a:pt x="750" y="202"/>
                  </a:lnTo>
                  <a:lnTo>
                    <a:pt x="756" y="229"/>
                  </a:lnTo>
                  <a:lnTo>
                    <a:pt x="758" y="256"/>
                  </a:lnTo>
                  <a:lnTo>
                    <a:pt x="761" y="282"/>
                  </a:lnTo>
                  <a:lnTo>
                    <a:pt x="764" y="309"/>
                  </a:lnTo>
                  <a:lnTo>
                    <a:pt x="764" y="339"/>
                  </a:lnTo>
                  <a:lnTo>
                    <a:pt x="761" y="366"/>
                  </a:lnTo>
                  <a:lnTo>
                    <a:pt x="758" y="393"/>
                  </a:lnTo>
                  <a:lnTo>
                    <a:pt x="756" y="422"/>
                  </a:lnTo>
                  <a:lnTo>
                    <a:pt x="750" y="446"/>
                  </a:lnTo>
                  <a:lnTo>
                    <a:pt x="745" y="473"/>
                  </a:lnTo>
                  <a:lnTo>
                    <a:pt x="739" y="500"/>
                  </a:lnTo>
                  <a:lnTo>
                    <a:pt x="731" y="524"/>
                  </a:lnTo>
                  <a:lnTo>
                    <a:pt x="721" y="548"/>
                  </a:lnTo>
                  <a:lnTo>
                    <a:pt x="710" y="572"/>
                  </a:lnTo>
                  <a:lnTo>
                    <a:pt x="699" y="597"/>
                  </a:lnTo>
                  <a:lnTo>
                    <a:pt x="686" y="621"/>
                  </a:lnTo>
                  <a:lnTo>
                    <a:pt x="672" y="642"/>
                  </a:lnTo>
                  <a:lnTo>
                    <a:pt x="659" y="666"/>
                  </a:lnTo>
                  <a:lnTo>
                    <a:pt x="640" y="688"/>
                  </a:lnTo>
                  <a:lnTo>
                    <a:pt x="629" y="701"/>
                  </a:lnTo>
                  <a:lnTo>
                    <a:pt x="618" y="715"/>
                  </a:lnTo>
                  <a:lnTo>
                    <a:pt x="605" y="728"/>
                  </a:lnTo>
                  <a:lnTo>
                    <a:pt x="589" y="744"/>
                  </a:lnTo>
                  <a:lnTo>
                    <a:pt x="570" y="760"/>
                  </a:lnTo>
                  <a:lnTo>
                    <a:pt x="554" y="774"/>
                  </a:lnTo>
                  <a:lnTo>
                    <a:pt x="535" y="787"/>
                  </a:lnTo>
                  <a:lnTo>
                    <a:pt x="516" y="801"/>
                  </a:lnTo>
                  <a:lnTo>
                    <a:pt x="495" y="812"/>
                  </a:lnTo>
                  <a:lnTo>
                    <a:pt x="476" y="822"/>
                  </a:lnTo>
                  <a:lnTo>
                    <a:pt x="454" y="833"/>
                  </a:lnTo>
                  <a:lnTo>
                    <a:pt x="433" y="841"/>
                  </a:lnTo>
                  <a:lnTo>
                    <a:pt x="411" y="852"/>
                  </a:lnTo>
                  <a:lnTo>
                    <a:pt x="390" y="857"/>
                  </a:lnTo>
                  <a:lnTo>
                    <a:pt x="385" y="860"/>
                  </a:lnTo>
                  <a:lnTo>
                    <a:pt x="379" y="860"/>
                  </a:lnTo>
                  <a:lnTo>
                    <a:pt x="376" y="857"/>
                  </a:lnTo>
                  <a:lnTo>
                    <a:pt x="371" y="857"/>
                  </a:lnTo>
                  <a:lnTo>
                    <a:pt x="344" y="846"/>
                  </a:lnTo>
                  <a:lnTo>
                    <a:pt x="317" y="838"/>
                  </a:lnTo>
                  <a:lnTo>
                    <a:pt x="293" y="825"/>
                  </a:lnTo>
                  <a:lnTo>
                    <a:pt x="269" y="814"/>
                  </a:lnTo>
                  <a:lnTo>
                    <a:pt x="247" y="801"/>
                  </a:lnTo>
                  <a:lnTo>
                    <a:pt x="226" y="787"/>
                  </a:lnTo>
                  <a:lnTo>
                    <a:pt x="204" y="771"/>
                  </a:lnTo>
                  <a:lnTo>
                    <a:pt x="186" y="755"/>
                  </a:lnTo>
                  <a:lnTo>
                    <a:pt x="167" y="736"/>
                  </a:lnTo>
                  <a:lnTo>
                    <a:pt x="148" y="720"/>
                  </a:lnTo>
                  <a:lnTo>
                    <a:pt x="132" y="701"/>
                  </a:lnTo>
                  <a:lnTo>
                    <a:pt x="116" y="680"/>
                  </a:lnTo>
                  <a:lnTo>
                    <a:pt x="100" y="658"/>
                  </a:lnTo>
                  <a:lnTo>
                    <a:pt x="86" y="637"/>
                  </a:lnTo>
                  <a:lnTo>
                    <a:pt x="73" y="615"/>
                  </a:lnTo>
                  <a:lnTo>
                    <a:pt x="62" y="591"/>
                  </a:lnTo>
                  <a:lnTo>
                    <a:pt x="48" y="567"/>
                  </a:lnTo>
                  <a:lnTo>
                    <a:pt x="40" y="543"/>
                  </a:lnTo>
                  <a:lnTo>
                    <a:pt x="30" y="516"/>
                  </a:lnTo>
                  <a:lnTo>
                    <a:pt x="22" y="484"/>
                  </a:lnTo>
                  <a:lnTo>
                    <a:pt x="13" y="452"/>
                  </a:lnTo>
                  <a:lnTo>
                    <a:pt x="8" y="422"/>
                  </a:lnTo>
                  <a:lnTo>
                    <a:pt x="3" y="390"/>
                  </a:lnTo>
                  <a:lnTo>
                    <a:pt x="0" y="360"/>
                  </a:lnTo>
                  <a:lnTo>
                    <a:pt x="0" y="328"/>
                  </a:lnTo>
                  <a:lnTo>
                    <a:pt x="0" y="299"/>
                  </a:lnTo>
                  <a:lnTo>
                    <a:pt x="3" y="269"/>
                  </a:lnTo>
                  <a:lnTo>
                    <a:pt x="5" y="239"/>
                  </a:lnTo>
                  <a:lnTo>
                    <a:pt x="13" y="210"/>
                  </a:lnTo>
                  <a:lnTo>
                    <a:pt x="19" y="180"/>
                  </a:lnTo>
                  <a:lnTo>
                    <a:pt x="30" y="151"/>
                  </a:lnTo>
                  <a:lnTo>
                    <a:pt x="40" y="121"/>
                  </a:lnTo>
                  <a:lnTo>
                    <a:pt x="51" y="92"/>
                  </a:lnTo>
                  <a:lnTo>
                    <a:pt x="67" y="65"/>
                  </a:lnTo>
                  <a:lnTo>
                    <a:pt x="81" y="35"/>
                  </a:lnTo>
                  <a:lnTo>
                    <a:pt x="100" y="6"/>
                  </a:lnTo>
                  <a:lnTo>
                    <a:pt x="102" y="0"/>
                  </a:lnTo>
                  <a:lnTo>
                    <a:pt x="105" y="0"/>
                  </a:lnTo>
                  <a:lnTo>
                    <a:pt x="105" y="0"/>
                  </a:lnTo>
                  <a:lnTo>
                    <a:pt x="105" y="0"/>
                  </a:lnTo>
                  <a:lnTo>
                    <a:pt x="132" y="6"/>
                  </a:lnTo>
                  <a:lnTo>
                    <a:pt x="159" y="14"/>
                  </a:lnTo>
                  <a:lnTo>
                    <a:pt x="186" y="17"/>
                  </a:lnTo>
                  <a:lnTo>
                    <a:pt x="212" y="19"/>
                  </a:lnTo>
                  <a:lnTo>
                    <a:pt x="239" y="22"/>
                  </a:lnTo>
                  <a:lnTo>
                    <a:pt x="266" y="22"/>
                  </a:lnTo>
                  <a:lnTo>
                    <a:pt x="293" y="19"/>
                  </a:lnTo>
                  <a:lnTo>
                    <a:pt x="320" y="14"/>
                  </a:lnTo>
                  <a:lnTo>
                    <a:pt x="347" y="8"/>
                  </a:lnTo>
                  <a:lnTo>
                    <a:pt x="374" y="0"/>
                  </a:lnTo>
                  <a:lnTo>
                    <a:pt x="379" y="0"/>
                  </a:lnTo>
                  <a:lnTo>
                    <a:pt x="385" y="0"/>
                  </a:lnTo>
                  <a:lnTo>
                    <a:pt x="390" y="0"/>
                  </a:lnTo>
                  <a:lnTo>
                    <a:pt x="417" y="8"/>
                  </a:lnTo>
                  <a:lnTo>
                    <a:pt x="444" y="14"/>
                  </a:lnTo>
                  <a:lnTo>
                    <a:pt x="471" y="19"/>
                  </a:lnTo>
                  <a:lnTo>
                    <a:pt x="495" y="22"/>
                  </a:lnTo>
                  <a:lnTo>
                    <a:pt x="522" y="22"/>
                  </a:lnTo>
                  <a:lnTo>
                    <a:pt x="549" y="19"/>
                  </a:lnTo>
                  <a:lnTo>
                    <a:pt x="575" y="17"/>
                  </a:lnTo>
                  <a:lnTo>
                    <a:pt x="602" y="14"/>
                  </a:lnTo>
                  <a:lnTo>
                    <a:pt x="629" y="6"/>
                  </a:lnTo>
                  <a:lnTo>
                    <a:pt x="6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215">
                <a:defRPr/>
              </a:pPr>
              <a:endParaRPr lang="en-US" sz="1765" kern="0">
                <a:solidFill>
                  <a:srgbClr val="505050"/>
                </a:solidFill>
                <a:latin typeface="Segoe UI Semilight"/>
              </a:endParaRPr>
            </a:p>
          </p:txBody>
        </p:sp>
        <p:sp>
          <p:nvSpPr>
            <p:cNvPr id="32" name="Freeform 65">
              <a:extLst>
                <a:ext uri="{FF2B5EF4-FFF2-40B4-BE49-F238E27FC236}">
                  <a16:creationId xmlns:a16="http://schemas.microsoft.com/office/drawing/2014/main" id="{3B6134C4-4F1D-44D6-8A2E-A9F26D9A39CD}"/>
                </a:ext>
              </a:extLst>
            </p:cNvPr>
            <p:cNvSpPr>
              <a:spLocks/>
            </p:cNvSpPr>
            <p:nvPr/>
          </p:nvSpPr>
          <p:spPr bwMode="auto">
            <a:xfrm>
              <a:off x="6941430" y="1685197"/>
              <a:ext cx="796" cy="894"/>
            </a:xfrm>
            <a:custGeom>
              <a:avLst/>
              <a:gdLst>
                <a:gd name="T0" fmla="*/ 248 w 296"/>
                <a:gd name="T1" fmla="*/ 12 h 333"/>
                <a:gd name="T2" fmla="*/ 252 w 296"/>
                <a:gd name="T3" fmla="*/ 20 h 333"/>
                <a:gd name="T4" fmla="*/ 276 w 296"/>
                <a:gd name="T5" fmla="*/ 74 h 333"/>
                <a:gd name="T6" fmla="*/ 284 w 296"/>
                <a:gd name="T7" fmla="*/ 133 h 333"/>
                <a:gd name="T8" fmla="*/ 275 w 296"/>
                <a:gd name="T9" fmla="*/ 191 h 333"/>
                <a:gd name="T10" fmla="*/ 251 w 296"/>
                <a:gd name="T11" fmla="*/ 243 h 333"/>
                <a:gd name="T12" fmla="*/ 227 w 296"/>
                <a:gd name="T13" fmla="*/ 273 h 333"/>
                <a:gd name="T14" fmla="*/ 187 w 296"/>
                <a:gd name="T15" fmla="*/ 304 h 333"/>
                <a:gd name="T16" fmla="*/ 148 w 296"/>
                <a:gd name="T17" fmla="*/ 321 h 333"/>
                <a:gd name="T18" fmla="*/ 118 w 296"/>
                <a:gd name="T19" fmla="*/ 309 h 333"/>
                <a:gd name="T20" fmla="*/ 72 w 296"/>
                <a:gd name="T21" fmla="*/ 277 h 333"/>
                <a:gd name="T22" fmla="*/ 38 w 296"/>
                <a:gd name="T23" fmla="*/ 233 h 333"/>
                <a:gd name="T24" fmla="*/ 17 w 296"/>
                <a:gd name="T25" fmla="*/ 174 h 333"/>
                <a:gd name="T26" fmla="*/ 13 w 296"/>
                <a:gd name="T27" fmla="*/ 107 h 333"/>
                <a:gd name="T28" fmla="*/ 31 w 296"/>
                <a:gd name="T29" fmla="*/ 44 h 333"/>
                <a:gd name="T30" fmla="*/ 48 w 296"/>
                <a:gd name="T31" fmla="*/ 12 h 333"/>
                <a:gd name="T32" fmla="*/ 45 w 296"/>
                <a:gd name="T33" fmla="*/ 7 h 333"/>
                <a:gd name="T34" fmla="*/ 74 w 296"/>
                <a:gd name="T35" fmla="*/ 19 h 333"/>
                <a:gd name="T36" fmla="*/ 105 w 296"/>
                <a:gd name="T37" fmla="*/ 21 h 333"/>
                <a:gd name="T38" fmla="*/ 136 w 296"/>
                <a:gd name="T39" fmla="*/ 16 h 333"/>
                <a:gd name="T40" fmla="*/ 159 w 296"/>
                <a:gd name="T41" fmla="*/ 16 h 333"/>
                <a:gd name="T42" fmla="*/ 190 w 296"/>
                <a:gd name="T43" fmla="*/ 21 h 333"/>
                <a:gd name="T44" fmla="*/ 221 w 296"/>
                <a:gd name="T45" fmla="*/ 19 h 333"/>
                <a:gd name="T46" fmla="*/ 252 w 296"/>
                <a:gd name="T47" fmla="*/ 12 h 333"/>
                <a:gd name="T48" fmla="*/ 229 w 296"/>
                <a:gd name="T49" fmla="*/ 6 h 333"/>
                <a:gd name="T50" fmla="*/ 172 w 296"/>
                <a:gd name="T51" fmla="*/ 6 h 333"/>
                <a:gd name="T52" fmla="*/ 147 w 296"/>
                <a:gd name="T53" fmla="*/ 1 h 333"/>
                <a:gd name="T54" fmla="*/ 114 w 296"/>
                <a:gd name="T55" fmla="*/ 8 h 333"/>
                <a:gd name="T56" fmla="*/ 57 w 296"/>
                <a:gd name="T57" fmla="*/ 4 h 333"/>
                <a:gd name="T58" fmla="*/ 41 w 296"/>
                <a:gd name="T59" fmla="*/ 2 h 333"/>
                <a:gd name="T60" fmla="*/ 31 w 296"/>
                <a:gd name="T61" fmla="*/ 17 h 333"/>
                <a:gd name="T62" fmla="*/ 15 w 296"/>
                <a:gd name="T63" fmla="*/ 50 h 333"/>
                <a:gd name="T64" fmla="*/ 5 w 296"/>
                <a:gd name="T65" fmla="*/ 83 h 333"/>
                <a:gd name="T66" fmla="*/ 0 w 296"/>
                <a:gd name="T67" fmla="*/ 118 h 333"/>
                <a:gd name="T68" fmla="*/ 1 w 296"/>
                <a:gd name="T69" fmla="*/ 153 h 333"/>
                <a:gd name="T70" fmla="*/ 8 w 296"/>
                <a:gd name="T71" fmla="*/ 189 h 333"/>
                <a:gd name="T72" fmla="*/ 19 w 296"/>
                <a:gd name="T73" fmla="*/ 220 h 333"/>
                <a:gd name="T74" fmla="*/ 33 w 296"/>
                <a:gd name="T75" fmla="*/ 248 h 333"/>
                <a:gd name="T76" fmla="*/ 50 w 296"/>
                <a:gd name="T77" fmla="*/ 272 h 333"/>
                <a:gd name="T78" fmla="*/ 71 w 296"/>
                <a:gd name="T79" fmla="*/ 292 h 333"/>
                <a:gd name="T80" fmla="*/ 95 w 296"/>
                <a:gd name="T81" fmla="*/ 310 h 333"/>
                <a:gd name="T82" fmla="*/ 122 w 296"/>
                <a:gd name="T83" fmla="*/ 324 h 333"/>
                <a:gd name="T84" fmla="*/ 145 w 296"/>
                <a:gd name="T85" fmla="*/ 332 h 333"/>
                <a:gd name="T86" fmla="*/ 152 w 296"/>
                <a:gd name="T87" fmla="*/ 332 h 333"/>
                <a:gd name="T88" fmla="*/ 177 w 296"/>
                <a:gd name="T89" fmla="*/ 322 h 333"/>
                <a:gd name="T90" fmla="*/ 201 w 296"/>
                <a:gd name="T91" fmla="*/ 310 h 333"/>
                <a:gd name="T92" fmla="*/ 222 w 296"/>
                <a:gd name="T93" fmla="*/ 294 h 333"/>
                <a:gd name="T94" fmla="*/ 241 w 296"/>
                <a:gd name="T95" fmla="*/ 277 h 333"/>
                <a:gd name="T96" fmla="*/ 255 w 296"/>
                <a:gd name="T97" fmla="*/ 258 h 333"/>
                <a:gd name="T98" fmla="*/ 272 w 296"/>
                <a:gd name="T99" fmla="*/ 232 h 333"/>
                <a:gd name="T100" fmla="*/ 283 w 296"/>
                <a:gd name="T101" fmla="*/ 204 h 333"/>
                <a:gd name="T102" fmla="*/ 291 w 296"/>
                <a:gd name="T103" fmla="*/ 174 h 333"/>
                <a:gd name="T104" fmla="*/ 295 w 296"/>
                <a:gd name="T105" fmla="*/ 144 h 333"/>
                <a:gd name="T106" fmla="*/ 295 w 296"/>
                <a:gd name="T107" fmla="*/ 112 h 333"/>
                <a:gd name="T108" fmla="*/ 290 w 296"/>
                <a:gd name="T109" fmla="*/ 81 h 333"/>
                <a:gd name="T110" fmla="*/ 281 w 296"/>
                <a:gd name="T111" fmla="*/ 51 h 333"/>
                <a:gd name="T112" fmla="*/ 268 w 296"/>
                <a:gd name="T113" fmla="*/ 23 h 333"/>
                <a:gd name="T114" fmla="*/ 257 w 296"/>
                <a:gd name="T115" fmla="*/ 4 h 333"/>
                <a:gd name="T116" fmla="*/ 251 w 296"/>
                <a:gd name="T117" fmla="*/ 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6" h="333">
                  <a:moveTo>
                    <a:pt x="250" y="7"/>
                  </a:moveTo>
                  <a:cubicBezTo>
                    <a:pt x="246" y="11"/>
                    <a:pt x="246" y="11"/>
                    <a:pt x="246" y="11"/>
                  </a:cubicBezTo>
                  <a:cubicBezTo>
                    <a:pt x="246" y="11"/>
                    <a:pt x="246" y="11"/>
                    <a:pt x="246" y="11"/>
                  </a:cubicBezTo>
                  <a:cubicBezTo>
                    <a:pt x="247" y="12"/>
                    <a:pt x="247" y="12"/>
                    <a:pt x="247" y="12"/>
                  </a:cubicBezTo>
                  <a:cubicBezTo>
                    <a:pt x="247" y="12"/>
                    <a:pt x="247" y="12"/>
                    <a:pt x="247" y="12"/>
                  </a:cubicBezTo>
                  <a:cubicBezTo>
                    <a:pt x="248" y="12"/>
                    <a:pt x="248" y="12"/>
                    <a:pt x="248" y="12"/>
                  </a:cubicBezTo>
                  <a:cubicBezTo>
                    <a:pt x="251" y="7"/>
                    <a:pt x="251" y="7"/>
                    <a:pt x="251" y="7"/>
                  </a:cubicBezTo>
                  <a:cubicBezTo>
                    <a:pt x="246" y="11"/>
                    <a:pt x="246" y="11"/>
                    <a:pt x="246" y="11"/>
                  </a:cubicBezTo>
                  <a:cubicBezTo>
                    <a:pt x="247" y="11"/>
                    <a:pt x="247" y="11"/>
                    <a:pt x="247" y="11"/>
                  </a:cubicBezTo>
                  <a:cubicBezTo>
                    <a:pt x="247" y="11"/>
                    <a:pt x="247" y="11"/>
                    <a:pt x="247" y="11"/>
                  </a:cubicBezTo>
                  <a:cubicBezTo>
                    <a:pt x="247" y="11"/>
                    <a:pt x="247" y="11"/>
                    <a:pt x="247" y="11"/>
                  </a:cubicBezTo>
                  <a:cubicBezTo>
                    <a:pt x="252" y="20"/>
                    <a:pt x="252" y="20"/>
                    <a:pt x="252" y="20"/>
                  </a:cubicBezTo>
                  <a:cubicBezTo>
                    <a:pt x="257" y="29"/>
                    <a:pt x="257" y="29"/>
                    <a:pt x="257" y="29"/>
                  </a:cubicBezTo>
                  <a:cubicBezTo>
                    <a:pt x="262" y="38"/>
                    <a:pt x="262" y="38"/>
                    <a:pt x="262" y="38"/>
                  </a:cubicBezTo>
                  <a:cubicBezTo>
                    <a:pt x="266" y="47"/>
                    <a:pt x="266" y="47"/>
                    <a:pt x="266" y="47"/>
                  </a:cubicBezTo>
                  <a:cubicBezTo>
                    <a:pt x="270" y="56"/>
                    <a:pt x="270" y="56"/>
                    <a:pt x="270" y="56"/>
                  </a:cubicBezTo>
                  <a:cubicBezTo>
                    <a:pt x="273" y="65"/>
                    <a:pt x="273" y="65"/>
                    <a:pt x="273" y="65"/>
                  </a:cubicBezTo>
                  <a:cubicBezTo>
                    <a:pt x="276" y="74"/>
                    <a:pt x="276" y="74"/>
                    <a:pt x="276" y="74"/>
                  </a:cubicBezTo>
                  <a:cubicBezTo>
                    <a:pt x="279" y="84"/>
                    <a:pt x="279" y="84"/>
                    <a:pt x="279" y="84"/>
                  </a:cubicBezTo>
                  <a:cubicBezTo>
                    <a:pt x="281" y="93"/>
                    <a:pt x="281" y="93"/>
                    <a:pt x="281" y="93"/>
                  </a:cubicBezTo>
                  <a:cubicBezTo>
                    <a:pt x="282" y="103"/>
                    <a:pt x="282" y="103"/>
                    <a:pt x="282" y="103"/>
                  </a:cubicBezTo>
                  <a:cubicBezTo>
                    <a:pt x="283" y="113"/>
                    <a:pt x="283" y="113"/>
                    <a:pt x="283" y="113"/>
                  </a:cubicBezTo>
                  <a:cubicBezTo>
                    <a:pt x="284" y="123"/>
                    <a:pt x="284" y="123"/>
                    <a:pt x="284" y="123"/>
                  </a:cubicBezTo>
                  <a:cubicBezTo>
                    <a:pt x="284" y="133"/>
                    <a:pt x="284" y="133"/>
                    <a:pt x="284" y="133"/>
                  </a:cubicBezTo>
                  <a:cubicBezTo>
                    <a:pt x="283" y="143"/>
                    <a:pt x="283" y="143"/>
                    <a:pt x="283" y="143"/>
                  </a:cubicBezTo>
                  <a:cubicBezTo>
                    <a:pt x="282" y="153"/>
                    <a:pt x="282" y="153"/>
                    <a:pt x="282" y="153"/>
                  </a:cubicBezTo>
                  <a:cubicBezTo>
                    <a:pt x="281" y="163"/>
                    <a:pt x="281" y="163"/>
                    <a:pt x="281" y="163"/>
                  </a:cubicBezTo>
                  <a:cubicBezTo>
                    <a:pt x="279" y="172"/>
                    <a:pt x="279" y="172"/>
                    <a:pt x="279" y="172"/>
                  </a:cubicBezTo>
                  <a:cubicBezTo>
                    <a:pt x="277" y="182"/>
                    <a:pt x="277" y="182"/>
                    <a:pt x="277" y="182"/>
                  </a:cubicBezTo>
                  <a:cubicBezTo>
                    <a:pt x="275" y="191"/>
                    <a:pt x="275" y="191"/>
                    <a:pt x="275" y="191"/>
                  </a:cubicBezTo>
                  <a:cubicBezTo>
                    <a:pt x="272" y="200"/>
                    <a:pt x="272" y="200"/>
                    <a:pt x="272" y="200"/>
                  </a:cubicBezTo>
                  <a:cubicBezTo>
                    <a:pt x="269" y="209"/>
                    <a:pt x="269" y="209"/>
                    <a:pt x="269" y="209"/>
                  </a:cubicBezTo>
                  <a:cubicBezTo>
                    <a:pt x="265" y="218"/>
                    <a:pt x="265" y="218"/>
                    <a:pt x="265" y="218"/>
                  </a:cubicBezTo>
                  <a:cubicBezTo>
                    <a:pt x="261" y="227"/>
                    <a:pt x="261" y="227"/>
                    <a:pt x="261" y="227"/>
                  </a:cubicBezTo>
                  <a:cubicBezTo>
                    <a:pt x="256" y="235"/>
                    <a:pt x="256" y="235"/>
                    <a:pt x="256" y="235"/>
                  </a:cubicBezTo>
                  <a:cubicBezTo>
                    <a:pt x="251" y="243"/>
                    <a:pt x="251" y="243"/>
                    <a:pt x="251" y="243"/>
                  </a:cubicBezTo>
                  <a:cubicBezTo>
                    <a:pt x="246" y="251"/>
                    <a:pt x="246" y="251"/>
                    <a:pt x="246" y="251"/>
                  </a:cubicBezTo>
                  <a:cubicBezTo>
                    <a:pt x="240" y="259"/>
                    <a:pt x="240" y="259"/>
                    <a:pt x="240" y="259"/>
                  </a:cubicBezTo>
                  <a:cubicBezTo>
                    <a:pt x="236" y="264"/>
                    <a:pt x="236" y="264"/>
                    <a:pt x="236" y="264"/>
                  </a:cubicBezTo>
                  <a:cubicBezTo>
                    <a:pt x="232" y="269"/>
                    <a:pt x="232" y="269"/>
                    <a:pt x="232" y="269"/>
                  </a:cubicBezTo>
                  <a:cubicBezTo>
                    <a:pt x="227" y="273"/>
                    <a:pt x="227" y="273"/>
                    <a:pt x="227" y="273"/>
                  </a:cubicBezTo>
                  <a:cubicBezTo>
                    <a:pt x="227" y="273"/>
                    <a:pt x="227" y="273"/>
                    <a:pt x="227" y="273"/>
                  </a:cubicBezTo>
                  <a:cubicBezTo>
                    <a:pt x="221" y="280"/>
                    <a:pt x="221" y="280"/>
                    <a:pt x="221" y="280"/>
                  </a:cubicBezTo>
                  <a:cubicBezTo>
                    <a:pt x="215" y="285"/>
                    <a:pt x="215" y="285"/>
                    <a:pt x="215" y="285"/>
                  </a:cubicBezTo>
                  <a:cubicBezTo>
                    <a:pt x="208" y="290"/>
                    <a:pt x="208" y="290"/>
                    <a:pt x="208" y="290"/>
                  </a:cubicBezTo>
                  <a:cubicBezTo>
                    <a:pt x="201" y="295"/>
                    <a:pt x="201" y="295"/>
                    <a:pt x="201" y="295"/>
                  </a:cubicBezTo>
                  <a:cubicBezTo>
                    <a:pt x="194" y="300"/>
                    <a:pt x="194" y="300"/>
                    <a:pt x="194" y="300"/>
                  </a:cubicBezTo>
                  <a:cubicBezTo>
                    <a:pt x="187" y="304"/>
                    <a:pt x="187" y="304"/>
                    <a:pt x="187" y="304"/>
                  </a:cubicBezTo>
                  <a:cubicBezTo>
                    <a:pt x="180" y="308"/>
                    <a:pt x="180" y="308"/>
                    <a:pt x="180" y="308"/>
                  </a:cubicBezTo>
                  <a:cubicBezTo>
                    <a:pt x="172" y="312"/>
                    <a:pt x="172" y="312"/>
                    <a:pt x="172" y="312"/>
                  </a:cubicBezTo>
                  <a:cubicBezTo>
                    <a:pt x="165" y="315"/>
                    <a:pt x="165" y="315"/>
                    <a:pt x="165" y="315"/>
                  </a:cubicBezTo>
                  <a:cubicBezTo>
                    <a:pt x="157" y="318"/>
                    <a:pt x="157" y="318"/>
                    <a:pt x="157" y="318"/>
                  </a:cubicBezTo>
                  <a:cubicBezTo>
                    <a:pt x="149" y="321"/>
                    <a:pt x="149" y="321"/>
                    <a:pt x="149" y="321"/>
                  </a:cubicBezTo>
                  <a:cubicBezTo>
                    <a:pt x="148" y="321"/>
                    <a:pt x="148" y="321"/>
                    <a:pt x="148" y="321"/>
                  </a:cubicBezTo>
                  <a:cubicBezTo>
                    <a:pt x="148" y="321"/>
                    <a:pt x="148" y="321"/>
                    <a:pt x="148" y="321"/>
                  </a:cubicBezTo>
                  <a:cubicBezTo>
                    <a:pt x="147" y="321"/>
                    <a:pt x="147" y="321"/>
                    <a:pt x="147" y="321"/>
                  </a:cubicBezTo>
                  <a:cubicBezTo>
                    <a:pt x="146" y="320"/>
                    <a:pt x="146" y="320"/>
                    <a:pt x="146" y="320"/>
                  </a:cubicBezTo>
                  <a:cubicBezTo>
                    <a:pt x="136" y="317"/>
                    <a:pt x="136" y="317"/>
                    <a:pt x="136" y="317"/>
                  </a:cubicBezTo>
                  <a:cubicBezTo>
                    <a:pt x="127" y="313"/>
                    <a:pt x="127" y="313"/>
                    <a:pt x="127" y="313"/>
                  </a:cubicBezTo>
                  <a:cubicBezTo>
                    <a:pt x="118" y="309"/>
                    <a:pt x="118" y="309"/>
                    <a:pt x="118" y="309"/>
                  </a:cubicBezTo>
                  <a:cubicBezTo>
                    <a:pt x="109" y="304"/>
                    <a:pt x="109" y="304"/>
                    <a:pt x="109" y="304"/>
                  </a:cubicBezTo>
                  <a:cubicBezTo>
                    <a:pt x="101" y="300"/>
                    <a:pt x="101" y="300"/>
                    <a:pt x="101" y="300"/>
                  </a:cubicBezTo>
                  <a:cubicBezTo>
                    <a:pt x="93" y="295"/>
                    <a:pt x="93" y="295"/>
                    <a:pt x="93" y="295"/>
                  </a:cubicBezTo>
                  <a:cubicBezTo>
                    <a:pt x="86" y="289"/>
                    <a:pt x="86" y="289"/>
                    <a:pt x="86" y="289"/>
                  </a:cubicBezTo>
                  <a:cubicBezTo>
                    <a:pt x="78" y="283"/>
                    <a:pt x="78" y="283"/>
                    <a:pt x="78" y="283"/>
                  </a:cubicBezTo>
                  <a:cubicBezTo>
                    <a:pt x="72" y="277"/>
                    <a:pt x="72" y="277"/>
                    <a:pt x="72" y="277"/>
                  </a:cubicBezTo>
                  <a:cubicBezTo>
                    <a:pt x="65" y="271"/>
                    <a:pt x="65" y="271"/>
                    <a:pt x="65" y="271"/>
                  </a:cubicBezTo>
                  <a:cubicBezTo>
                    <a:pt x="59" y="264"/>
                    <a:pt x="59" y="264"/>
                    <a:pt x="59" y="264"/>
                  </a:cubicBezTo>
                  <a:cubicBezTo>
                    <a:pt x="53" y="257"/>
                    <a:pt x="53" y="257"/>
                    <a:pt x="53" y="257"/>
                  </a:cubicBezTo>
                  <a:cubicBezTo>
                    <a:pt x="48" y="249"/>
                    <a:pt x="48" y="249"/>
                    <a:pt x="48" y="249"/>
                  </a:cubicBezTo>
                  <a:cubicBezTo>
                    <a:pt x="43" y="241"/>
                    <a:pt x="43" y="241"/>
                    <a:pt x="43" y="241"/>
                  </a:cubicBezTo>
                  <a:cubicBezTo>
                    <a:pt x="38" y="233"/>
                    <a:pt x="38" y="233"/>
                    <a:pt x="38" y="233"/>
                  </a:cubicBezTo>
                  <a:cubicBezTo>
                    <a:pt x="34" y="225"/>
                    <a:pt x="34" y="225"/>
                    <a:pt x="34" y="225"/>
                  </a:cubicBezTo>
                  <a:cubicBezTo>
                    <a:pt x="30" y="216"/>
                    <a:pt x="30" y="216"/>
                    <a:pt x="30" y="216"/>
                  </a:cubicBezTo>
                  <a:cubicBezTo>
                    <a:pt x="26" y="206"/>
                    <a:pt x="26" y="206"/>
                    <a:pt x="26" y="206"/>
                  </a:cubicBezTo>
                  <a:cubicBezTo>
                    <a:pt x="23" y="197"/>
                    <a:pt x="23" y="197"/>
                    <a:pt x="23" y="197"/>
                  </a:cubicBezTo>
                  <a:cubicBezTo>
                    <a:pt x="20" y="185"/>
                    <a:pt x="20" y="185"/>
                    <a:pt x="20" y="185"/>
                  </a:cubicBezTo>
                  <a:cubicBezTo>
                    <a:pt x="17" y="174"/>
                    <a:pt x="17" y="174"/>
                    <a:pt x="17" y="174"/>
                  </a:cubicBezTo>
                  <a:cubicBezTo>
                    <a:pt x="15" y="163"/>
                    <a:pt x="15" y="163"/>
                    <a:pt x="15" y="163"/>
                  </a:cubicBezTo>
                  <a:cubicBezTo>
                    <a:pt x="13" y="151"/>
                    <a:pt x="13" y="151"/>
                    <a:pt x="13" y="151"/>
                  </a:cubicBezTo>
                  <a:cubicBezTo>
                    <a:pt x="12" y="140"/>
                    <a:pt x="12" y="140"/>
                    <a:pt x="12" y="140"/>
                  </a:cubicBezTo>
                  <a:cubicBezTo>
                    <a:pt x="12" y="129"/>
                    <a:pt x="12" y="129"/>
                    <a:pt x="12" y="129"/>
                  </a:cubicBezTo>
                  <a:cubicBezTo>
                    <a:pt x="12" y="118"/>
                    <a:pt x="12" y="118"/>
                    <a:pt x="12" y="118"/>
                  </a:cubicBezTo>
                  <a:cubicBezTo>
                    <a:pt x="13" y="107"/>
                    <a:pt x="13" y="107"/>
                    <a:pt x="13" y="107"/>
                  </a:cubicBezTo>
                  <a:cubicBezTo>
                    <a:pt x="14" y="97"/>
                    <a:pt x="14" y="97"/>
                    <a:pt x="14" y="97"/>
                  </a:cubicBezTo>
                  <a:cubicBezTo>
                    <a:pt x="17" y="86"/>
                    <a:pt x="17" y="86"/>
                    <a:pt x="17" y="86"/>
                  </a:cubicBezTo>
                  <a:cubicBezTo>
                    <a:pt x="19" y="75"/>
                    <a:pt x="19" y="75"/>
                    <a:pt x="19" y="75"/>
                  </a:cubicBezTo>
                  <a:cubicBezTo>
                    <a:pt x="22" y="65"/>
                    <a:pt x="22" y="65"/>
                    <a:pt x="22" y="65"/>
                  </a:cubicBezTo>
                  <a:cubicBezTo>
                    <a:pt x="26" y="54"/>
                    <a:pt x="26" y="54"/>
                    <a:pt x="26" y="54"/>
                  </a:cubicBezTo>
                  <a:cubicBezTo>
                    <a:pt x="31" y="44"/>
                    <a:pt x="31" y="44"/>
                    <a:pt x="31" y="44"/>
                  </a:cubicBezTo>
                  <a:cubicBezTo>
                    <a:pt x="36" y="33"/>
                    <a:pt x="36" y="33"/>
                    <a:pt x="36" y="33"/>
                  </a:cubicBezTo>
                  <a:cubicBezTo>
                    <a:pt x="42" y="23"/>
                    <a:pt x="42" y="23"/>
                    <a:pt x="42" y="23"/>
                  </a:cubicBezTo>
                  <a:cubicBezTo>
                    <a:pt x="48" y="13"/>
                    <a:pt x="48" y="13"/>
                    <a:pt x="48" y="13"/>
                  </a:cubicBezTo>
                  <a:cubicBezTo>
                    <a:pt x="49" y="10"/>
                    <a:pt x="49" y="10"/>
                    <a:pt x="49" y="10"/>
                  </a:cubicBezTo>
                  <a:cubicBezTo>
                    <a:pt x="44" y="7"/>
                    <a:pt x="44" y="7"/>
                    <a:pt x="44" y="7"/>
                  </a:cubicBezTo>
                  <a:cubicBezTo>
                    <a:pt x="48" y="12"/>
                    <a:pt x="48" y="12"/>
                    <a:pt x="48" y="12"/>
                  </a:cubicBezTo>
                  <a:cubicBezTo>
                    <a:pt x="48" y="12"/>
                    <a:pt x="48" y="12"/>
                    <a:pt x="48" y="12"/>
                  </a:cubicBezTo>
                  <a:cubicBezTo>
                    <a:pt x="48" y="12"/>
                    <a:pt x="48" y="12"/>
                    <a:pt x="48" y="12"/>
                  </a:cubicBezTo>
                  <a:cubicBezTo>
                    <a:pt x="45" y="7"/>
                    <a:pt x="45" y="7"/>
                    <a:pt x="45" y="7"/>
                  </a:cubicBezTo>
                  <a:cubicBezTo>
                    <a:pt x="47" y="12"/>
                    <a:pt x="47" y="12"/>
                    <a:pt x="47" y="12"/>
                  </a:cubicBezTo>
                  <a:cubicBezTo>
                    <a:pt x="48" y="12"/>
                    <a:pt x="48" y="12"/>
                    <a:pt x="48" y="12"/>
                  </a:cubicBezTo>
                  <a:cubicBezTo>
                    <a:pt x="45" y="7"/>
                    <a:pt x="45" y="7"/>
                    <a:pt x="45" y="7"/>
                  </a:cubicBezTo>
                  <a:cubicBezTo>
                    <a:pt x="43" y="12"/>
                    <a:pt x="43" y="12"/>
                    <a:pt x="43" y="12"/>
                  </a:cubicBezTo>
                  <a:cubicBezTo>
                    <a:pt x="53" y="15"/>
                    <a:pt x="53" y="15"/>
                    <a:pt x="53" y="15"/>
                  </a:cubicBezTo>
                  <a:cubicBezTo>
                    <a:pt x="54" y="15"/>
                    <a:pt x="54" y="15"/>
                    <a:pt x="54" y="15"/>
                  </a:cubicBezTo>
                  <a:cubicBezTo>
                    <a:pt x="64" y="18"/>
                    <a:pt x="64" y="18"/>
                    <a:pt x="64" y="18"/>
                  </a:cubicBezTo>
                  <a:cubicBezTo>
                    <a:pt x="64" y="18"/>
                    <a:pt x="64" y="18"/>
                    <a:pt x="64" y="18"/>
                  </a:cubicBezTo>
                  <a:cubicBezTo>
                    <a:pt x="74" y="19"/>
                    <a:pt x="74" y="19"/>
                    <a:pt x="74" y="19"/>
                  </a:cubicBezTo>
                  <a:cubicBezTo>
                    <a:pt x="75" y="19"/>
                    <a:pt x="75" y="19"/>
                    <a:pt x="75" y="19"/>
                  </a:cubicBezTo>
                  <a:cubicBezTo>
                    <a:pt x="85" y="20"/>
                    <a:pt x="85" y="20"/>
                    <a:pt x="85" y="20"/>
                  </a:cubicBezTo>
                  <a:cubicBezTo>
                    <a:pt x="85" y="20"/>
                    <a:pt x="85" y="20"/>
                    <a:pt x="85" y="20"/>
                  </a:cubicBezTo>
                  <a:cubicBezTo>
                    <a:pt x="95" y="21"/>
                    <a:pt x="95" y="21"/>
                    <a:pt x="95" y="21"/>
                  </a:cubicBezTo>
                  <a:cubicBezTo>
                    <a:pt x="95" y="21"/>
                    <a:pt x="95" y="21"/>
                    <a:pt x="95" y="21"/>
                  </a:cubicBezTo>
                  <a:cubicBezTo>
                    <a:pt x="105" y="21"/>
                    <a:pt x="105" y="21"/>
                    <a:pt x="105" y="21"/>
                  </a:cubicBezTo>
                  <a:cubicBezTo>
                    <a:pt x="106" y="21"/>
                    <a:pt x="106" y="21"/>
                    <a:pt x="106" y="21"/>
                  </a:cubicBezTo>
                  <a:cubicBezTo>
                    <a:pt x="116" y="20"/>
                    <a:pt x="116" y="20"/>
                    <a:pt x="116" y="20"/>
                  </a:cubicBezTo>
                  <a:cubicBezTo>
                    <a:pt x="116" y="20"/>
                    <a:pt x="116" y="20"/>
                    <a:pt x="116" y="20"/>
                  </a:cubicBezTo>
                  <a:cubicBezTo>
                    <a:pt x="126" y="18"/>
                    <a:pt x="126" y="18"/>
                    <a:pt x="126" y="18"/>
                  </a:cubicBezTo>
                  <a:cubicBezTo>
                    <a:pt x="126" y="18"/>
                    <a:pt x="126" y="18"/>
                    <a:pt x="126" y="18"/>
                  </a:cubicBezTo>
                  <a:cubicBezTo>
                    <a:pt x="136" y="16"/>
                    <a:pt x="136" y="16"/>
                    <a:pt x="136" y="16"/>
                  </a:cubicBezTo>
                  <a:cubicBezTo>
                    <a:pt x="137" y="16"/>
                    <a:pt x="137" y="16"/>
                    <a:pt x="137" y="16"/>
                  </a:cubicBezTo>
                  <a:cubicBezTo>
                    <a:pt x="146" y="13"/>
                    <a:pt x="146" y="13"/>
                    <a:pt x="146" y="13"/>
                  </a:cubicBezTo>
                  <a:cubicBezTo>
                    <a:pt x="147" y="13"/>
                    <a:pt x="147" y="13"/>
                    <a:pt x="147" y="13"/>
                  </a:cubicBezTo>
                  <a:cubicBezTo>
                    <a:pt x="148" y="13"/>
                    <a:pt x="148" y="13"/>
                    <a:pt x="148" y="13"/>
                  </a:cubicBezTo>
                  <a:cubicBezTo>
                    <a:pt x="149" y="13"/>
                    <a:pt x="149" y="13"/>
                    <a:pt x="149" y="13"/>
                  </a:cubicBezTo>
                  <a:cubicBezTo>
                    <a:pt x="159" y="16"/>
                    <a:pt x="159" y="16"/>
                    <a:pt x="159" y="16"/>
                  </a:cubicBezTo>
                  <a:cubicBezTo>
                    <a:pt x="159" y="16"/>
                    <a:pt x="159" y="16"/>
                    <a:pt x="159" y="16"/>
                  </a:cubicBezTo>
                  <a:cubicBezTo>
                    <a:pt x="169" y="18"/>
                    <a:pt x="169" y="18"/>
                    <a:pt x="169" y="18"/>
                  </a:cubicBezTo>
                  <a:cubicBezTo>
                    <a:pt x="170" y="18"/>
                    <a:pt x="170" y="18"/>
                    <a:pt x="170" y="18"/>
                  </a:cubicBezTo>
                  <a:cubicBezTo>
                    <a:pt x="180" y="20"/>
                    <a:pt x="180" y="20"/>
                    <a:pt x="180" y="20"/>
                  </a:cubicBezTo>
                  <a:cubicBezTo>
                    <a:pt x="180" y="20"/>
                    <a:pt x="180" y="20"/>
                    <a:pt x="180" y="20"/>
                  </a:cubicBezTo>
                  <a:cubicBezTo>
                    <a:pt x="190" y="21"/>
                    <a:pt x="190" y="21"/>
                    <a:pt x="190" y="21"/>
                  </a:cubicBezTo>
                  <a:cubicBezTo>
                    <a:pt x="190" y="21"/>
                    <a:pt x="190" y="21"/>
                    <a:pt x="190" y="21"/>
                  </a:cubicBezTo>
                  <a:cubicBezTo>
                    <a:pt x="200" y="21"/>
                    <a:pt x="200" y="21"/>
                    <a:pt x="200" y="21"/>
                  </a:cubicBezTo>
                  <a:cubicBezTo>
                    <a:pt x="201" y="21"/>
                    <a:pt x="201" y="21"/>
                    <a:pt x="201" y="21"/>
                  </a:cubicBezTo>
                  <a:cubicBezTo>
                    <a:pt x="211" y="20"/>
                    <a:pt x="211" y="20"/>
                    <a:pt x="211" y="20"/>
                  </a:cubicBezTo>
                  <a:cubicBezTo>
                    <a:pt x="211" y="20"/>
                    <a:pt x="211" y="20"/>
                    <a:pt x="211" y="20"/>
                  </a:cubicBezTo>
                  <a:cubicBezTo>
                    <a:pt x="221" y="19"/>
                    <a:pt x="221" y="19"/>
                    <a:pt x="221" y="19"/>
                  </a:cubicBezTo>
                  <a:cubicBezTo>
                    <a:pt x="221" y="19"/>
                    <a:pt x="221" y="19"/>
                    <a:pt x="221" y="19"/>
                  </a:cubicBezTo>
                  <a:cubicBezTo>
                    <a:pt x="231" y="18"/>
                    <a:pt x="231" y="18"/>
                    <a:pt x="231" y="18"/>
                  </a:cubicBezTo>
                  <a:cubicBezTo>
                    <a:pt x="232" y="18"/>
                    <a:pt x="232" y="18"/>
                    <a:pt x="232" y="18"/>
                  </a:cubicBezTo>
                  <a:cubicBezTo>
                    <a:pt x="242" y="15"/>
                    <a:pt x="242" y="15"/>
                    <a:pt x="242" y="15"/>
                  </a:cubicBezTo>
                  <a:cubicBezTo>
                    <a:pt x="242" y="15"/>
                    <a:pt x="242" y="15"/>
                    <a:pt x="242" y="15"/>
                  </a:cubicBezTo>
                  <a:cubicBezTo>
                    <a:pt x="252" y="12"/>
                    <a:pt x="252" y="12"/>
                    <a:pt x="252" y="12"/>
                  </a:cubicBezTo>
                  <a:cubicBezTo>
                    <a:pt x="250" y="7"/>
                    <a:pt x="250" y="7"/>
                    <a:pt x="250" y="7"/>
                  </a:cubicBezTo>
                  <a:cubicBezTo>
                    <a:pt x="246" y="11"/>
                    <a:pt x="246" y="11"/>
                    <a:pt x="246" y="11"/>
                  </a:cubicBezTo>
                  <a:cubicBezTo>
                    <a:pt x="250" y="7"/>
                    <a:pt x="250" y="7"/>
                    <a:pt x="250" y="7"/>
                  </a:cubicBezTo>
                  <a:cubicBezTo>
                    <a:pt x="249" y="1"/>
                    <a:pt x="249" y="1"/>
                    <a:pt x="249" y="1"/>
                  </a:cubicBezTo>
                  <a:cubicBezTo>
                    <a:pt x="239" y="4"/>
                    <a:pt x="239" y="4"/>
                    <a:pt x="239" y="4"/>
                  </a:cubicBezTo>
                  <a:cubicBezTo>
                    <a:pt x="229" y="6"/>
                    <a:pt x="229" y="6"/>
                    <a:pt x="229" y="6"/>
                  </a:cubicBezTo>
                  <a:cubicBezTo>
                    <a:pt x="220" y="7"/>
                    <a:pt x="220" y="7"/>
                    <a:pt x="220" y="7"/>
                  </a:cubicBezTo>
                  <a:cubicBezTo>
                    <a:pt x="210" y="8"/>
                    <a:pt x="210" y="8"/>
                    <a:pt x="210" y="8"/>
                  </a:cubicBezTo>
                  <a:cubicBezTo>
                    <a:pt x="200" y="9"/>
                    <a:pt x="200" y="9"/>
                    <a:pt x="200" y="9"/>
                  </a:cubicBezTo>
                  <a:cubicBezTo>
                    <a:pt x="191" y="9"/>
                    <a:pt x="191" y="9"/>
                    <a:pt x="191" y="9"/>
                  </a:cubicBezTo>
                  <a:cubicBezTo>
                    <a:pt x="181" y="8"/>
                    <a:pt x="181" y="8"/>
                    <a:pt x="181" y="8"/>
                  </a:cubicBezTo>
                  <a:cubicBezTo>
                    <a:pt x="172" y="6"/>
                    <a:pt x="172" y="6"/>
                    <a:pt x="172" y="6"/>
                  </a:cubicBezTo>
                  <a:cubicBezTo>
                    <a:pt x="162" y="4"/>
                    <a:pt x="162" y="4"/>
                    <a:pt x="162" y="4"/>
                  </a:cubicBezTo>
                  <a:cubicBezTo>
                    <a:pt x="152" y="1"/>
                    <a:pt x="152" y="1"/>
                    <a:pt x="152" y="1"/>
                  </a:cubicBezTo>
                  <a:cubicBezTo>
                    <a:pt x="152" y="1"/>
                    <a:pt x="152" y="1"/>
                    <a:pt x="152" y="1"/>
                  </a:cubicBezTo>
                  <a:cubicBezTo>
                    <a:pt x="150" y="1"/>
                    <a:pt x="150" y="1"/>
                    <a:pt x="150" y="1"/>
                  </a:cubicBezTo>
                  <a:cubicBezTo>
                    <a:pt x="149" y="1"/>
                    <a:pt x="149" y="1"/>
                    <a:pt x="149" y="1"/>
                  </a:cubicBezTo>
                  <a:cubicBezTo>
                    <a:pt x="147" y="1"/>
                    <a:pt x="147" y="1"/>
                    <a:pt x="147" y="1"/>
                  </a:cubicBezTo>
                  <a:cubicBezTo>
                    <a:pt x="146" y="1"/>
                    <a:pt x="146" y="1"/>
                    <a:pt x="146" y="1"/>
                  </a:cubicBezTo>
                  <a:cubicBezTo>
                    <a:pt x="144" y="1"/>
                    <a:pt x="144" y="1"/>
                    <a:pt x="144" y="1"/>
                  </a:cubicBezTo>
                  <a:cubicBezTo>
                    <a:pt x="143" y="1"/>
                    <a:pt x="143" y="1"/>
                    <a:pt x="143" y="1"/>
                  </a:cubicBezTo>
                  <a:cubicBezTo>
                    <a:pt x="134" y="4"/>
                    <a:pt x="134" y="4"/>
                    <a:pt x="134" y="4"/>
                  </a:cubicBezTo>
                  <a:cubicBezTo>
                    <a:pt x="124" y="6"/>
                    <a:pt x="124" y="6"/>
                    <a:pt x="124" y="6"/>
                  </a:cubicBezTo>
                  <a:cubicBezTo>
                    <a:pt x="114" y="8"/>
                    <a:pt x="114" y="8"/>
                    <a:pt x="114" y="8"/>
                  </a:cubicBezTo>
                  <a:cubicBezTo>
                    <a:pt x="105" y="9"/>
                    <a:pt x="105" y="9"/>
                    <a:pt x="105" y="9"/>
                  </a:cubicBezTo>
                  <a:cubicBezTo>
                    <a:pt x="95" y="9"/>
                    <a:pt x="95" y="9"/>
                    <a:pt x="95" y="9"/>
                  </a:cubicBezTo>
                  <a:cubicBezTo>
                    <a:pt x="86" y="8"/>
                    <a:pt x="86" y="8"/>
                    <a:pt x="86" y="8"/>
                  </a:cubicBezTo>
                  <a:cubicBezTo>
                    <a:pt x="76" y="7"/>
                    <a:pt x="76" y="7"/>
                    <a:pt x="76" y="7"/>
                  </a:cubicBezTo>
                  <a:cubicBezTo>
                    <a:pt x="66" y="6"/>
                    <a:pt x="66" y="6"/>
                    <a:pt x="66" y="6"/>
                  </a:cubicBezTo>
                  <a:cubicBezTo>
                    <a:pt x="57" y="4"/>
                    <a:pt x="57" y="4"/>
                    <a:pt x="57" y="4"/>
                  </a:cubicBezTo>
                  <a:cubicBezTo>
                    <a:pt x="47" y="1"/>
                    <a:pt x="47" y="1"/>
                    <a:pt x="47" y="1"/>
                  </a:cubicBezTo>
                  <a:cubicBezTo>
                    <a:pt x="45" y="0"/>
                    <a:pt x="44" y="1"/>
                    <a:pt x="42" y="1"/>
                  </a:cubicBezTo>
                  <a:cubicBezTo>
                    <a:pt x="42" y="1"/>
                    <a:pt x="42" y="1"/>
                    <a:pt x="42" y="1"/>
                  </a:cubicBezTo>
                  <a:cubicBezTo>
                    <a:pt x="41" y="2"/>
                    <a:pt x="41" y="2"/>
                    <a:pt x="41" y="2"/>
                  </a:cubicBezTo>
                  <a:cubicBezTo>
                    <a:pt x="41" y="2"/>
                    <a:pt x="41" y="2"/>
                    <a:pt x="41" y="2"/>
                  </a:cubicBezTo>
                  <a:cubicBezTo>
                    <a:pt x="41" y="2"/>
                    <a:pt x="41" y="2"/>
                    <a:pt x="41" y="2"/>
                  </a:cubicBezTo>
                  <a:cubicBezTo>
                    <a:pt x="41" y="2"/>
                    <a:pt x="41" y="2"/>
                    <a:pt x="41" y="2"/>
                  </a:cubicBezTo>
                  <a:cubicBezTo>
                    <a:pt x="40" y="3"/>
                    <a:pt x="40" y="3"/>
                    <a:pt x="39" y="4"/>
                  </a:cubicBezTo>
                  <a:cubicBezTo>
                    <a:pt x="38" y="6"/>
                    <a:pt x="38" y="6"/>
                    <a:pt x="38" y="6"/>
                  </a:cubicBezTo>
                  <a:cubicBezTo>
                    <a:pt x="38" y="6"/>
                    <a:pt x="38" y="6"/>
                    <a:pt x="38" y="6"/>
                  </a:cubicBezTo>
                  <a:cubicBezTo>
                    <a:pt x="31" y="17"/>
                    <a:pt x="31" y="17"/>
                    <a:pt x="31" y="17"/>
                  </a:cubicBezTo>
                  <a:cubicBezTo>
                    <a:pt x="31" y="17"/>
                    <a:pt x="31" y="17"/>
                    <a:pt x="31" y="17"/>
                  </a:cubicBezTo>
                  <a:cubicBezTo>
                    <a:pt x="25" y="28"/>
                    <a:pt x="25" y="28"/>
                    <a:pt x="25" y="28"/>
                  </a:cubicBezTo>
                  <a:cubicBezTo>
                    <a:pt x="25" y="28"/>
                    <a:pt x="25" y="28"/>
                    <a:pt x="25" y="28"/>
                  </a:cubicBezTo>
                  <a:cubicBezTo>
                    <a:pt x="20" y="39"/>
                    <a:pt x="20" y="39"/>
                    <a:pt x="20" y="39"/>
                  </a:cubicBezTo>
                  <a:cubicBezTo>
                    <a:pt x="20" y="39"/>
                    <a:pt x="20" y="39"/>
                    <a:pt x="20" y="39"/>
                  </a:cubicBezTo>
                  <a:cubicBezTo>
                    <a:pt x="15" y="50"/>
                    <a:pt x="15" y="50"/>
                    <a:pt x="15" y="50"/>
                  </a:cubicBezTo>
                  <a:cubicBezTo>
                    <a:pt x="15" y="50"/>
                    <a:pt x="15" y="50"/>
                    <a:pt x="15" y="50"/>
                  </a:cubicBezTo>
                  <a:cubicBezTo>
                    <a:pt x="11" y="61"/>
                    <a:pt x="11" y="61"/>
                    <a:pt x="11" y="61"/>
                  </a:cubicBezTo>
                  <a:cubicBezTo>
                    <a:pt x="11" y="61"/>
                    <a:pt x="11" y="61"/>
                    <a:pt x="11" y="61"/>
                  </a:cubicBezTo>
                  <a:cubicBezTo>
                    <a:pt x="8" y="72"/>
                    <a:pt x="8" y="72"/>
                    <a:pt x="8" y="72"/>
                  </a:cubicBezTo>
                  <a:cubicBezTo>
                    <a:pt x="8" y="72"/>
                    <a:pt x="8" y="72"/>
                    <a:pt x="8" y="72"/>
                  </a:cubicBezTo>
                  <a:cubicBezTo>
                    <a:pt x="5" y="83"/>
                    <a:pt x="5" y="83"/>
                    <a:pt x="5" y="83"/>
                  </a:cubicBezTo>
                  <a:cubicBezTo>
                    <a:pt x="5" y="83"/>
                    <a:pt x="5" y="83"/>
                    <a:pt x="5" y="83"/>
                  </a:cubicBezTo>
                  <a:cubicBezTo>
                    <a:pt x="3" y="94"/>
                    <a:pt x="3" y="94"/>
                    <a:pt x="3" y="94"/>
                  </a:cubicBezTo>
                  <a:cubicBezTo>
                    <a:pt x="2" y="95"/>
                    <a:pt x="2" y="95"/>
                    <a:pt x="2" y="95"/>
                  </a:cubicBezTo>
                  <a:cubicBezTo>
                    <a:pt x="1" y="106"/>
                    <a:pt x="1" y="106"/>
                    <a:pt x="1" y="106"/>
                  </a:cubicBezTo>
                  <a:cubicBezTo>
                    <a:pt x="1" y="106"/>
                    <a:pt x="1" y="106"/>
                    <a:pt x="1" y="106"/>
                  </a:cubicBezTo>
                  <a:cubicBezTo>
                    <a:pt x="0" y="118"/>
                    <a:pt x="0" y="118"/>
                    <a:pt x="0" y="118"/>
                  </a:cubicBezTo>
                  <a:cubicBezTo>
                    <a:pt x="0" y="118"/>
                    <a:pt x="0" y="118"/>
                    <a:pt x="0" y="118"/>
                  </a:cubicBezTo>
                  <a:cubicBezTo>
                    <a:pt x="0" y="129"/>
                    <a:pt x="0" y="129"/>
                    <a:pt x="0" y="129"/>
                  </a:cubicBezTo>
                  <a:cubicBezTo>
                    <a:pt x="0" y="130"/>
                    <a:pt x="0" y="130"/>
                    <a:pt x="0" y="130"/>
                  </a:cubicBezTo>
                  <a:cubicBezTo>
                    <a:pt x="0" y="141"/>
                    <a:pt x="0" y="141"/>
                    <a:pt x="0" y="141"/>
                  </a:cubicBezTo>
                  <a:cubicBezTo>
                    <a:pt x="0" y="141"/>
                    <a:pt x="0" y="141"/>
                    <a:pt x="0" y="141"/>
                  </a:cubicBezTo>
                  <a:cubicBezTo>
                    <a:pt x="1" y="153"/>
                    <a:pt x="1" y="153"/>
                    <a:pt x="1" y="153"/>
                  </a:cubicBezTo>
                  <a:cubicBezTo>
                    <a:pt x="1" y="153"/>
                    <a:pt x="1" y="153"/>
                    <a:pt x="1" y="153"/>
                  </a:cubicBezTo>
                  <a:cubicBezTo>
                    <a:pt x="3" y="165"/>
                    <a:pt x="3" y="165"/>
                    <a:pt x="3" y="165"/>
                  </a:cubicBezTo>
                  <a:cubicBezTo>
                    <a:pt x="3" y="165"/>
                    <a:pt x="3" y="165"/>
                    <a:pt x="3" y="165"/>
                  </a:cubicBezTo>
                  <a:cubicBezTo>
                    <a:pt x="5" y="176"/>
                    <a:pt x="5" y="176"/>
                    <a:pt x="5" y="176"/>
                  </a:cubicBezTo>
                  <a:cubicBezTo>
                    <a:pt x="5" y="177"/>
                    <a:pt x="5" y="177"/>
                    <a:pt x="5" y="177"/>
                  </a:cubicBezTo>
                  <a:cubicBezTo>
                    <a:pt x="8" y="188"/>
                    <a:pt x="8" y="188"/>
                    <a:pt x="8" y="188"/>
                  </a:cubicBezTo>
                  <a:cubicBezTo>
                    <a:pt x="8" y="189"/>
                    <a:pt x="8" y="189"/>
                    <a:pt x="8" y="189"/>
                  </a:cubicBezTo>
                  <a:cubicBezTo>
                    <a:pt x="11" y="200"/>
                    <a:pt x="11" y="200"/>
                    <a:pt x="11" y="200"/>
                  </a:cubicBezTo>
                  <a:cubicBezTo>
                    <a:pt x="12" y="201"/>
                    <a:pt x="12" y="201"/>
                    <a:pt x="12" y="201"/>
                  </a:cubicBezTo>
                  <a:cubicBezTo>
                    <a:pt x="15" y="211"/>
                    <a:pt x="15" y="211"/>
                    <a:pt x="15" y="211"/>
                  </a:cubicBezTo>
                  <a:cubicBezTo>
                    <a:pt x="15" y="211"/>
                    <a:pt x="15" y="211"/>
                    <a:pt x="15" y="211"/>
                  </a:cubicBezTo>
                  <a:cubicBezTo>
                    <a:pt x="19" y="220"/>
                    <a:pt x="19" y="220"/>
                    <a:pt x="19" y="220"/>
                  </a:cubicBezTo>
                  <a:cubicBezTo>
                    <a:pt x="19" y="220"/>
                    <a:pt x="19" y="220"/>
                    <a:pt x="19" y="220"/>
                  </a:cubicBezTo>
                  <a:cubicBezTo>
                    <a:pt x="23" y="230"/>
                    <a:pt x="23" y="230"/>
                    <a:pt x="23" y="230"/>
                  </a:cubicBezTo>
                  <a:cubicBezTo>
                    <a:pt x="23" y="230"/>
                    <a:pt x="23" y="230"/>
                    <a:pt x="23" y="230"/>
                  </a:cubicBezTo>
                  <a:cubicBezTo>
                    <a:pt x="28" y="239"/>
                    <a:pt x="28" y="239"/>
                    <a:pt x="28" y="239"/>
                  </a:cubicBezTo>
                  <a:cubicBezTo>
                    <a:pt x="28" y="239"/>
                    <a:pt x="28" y="239"/>
                    <a:pt x="28" y="239"/>
                  </a:cubicBezTo>
                  <a:cubicBezTo>
                    <a:pt x="33" y="247"/>
                    <a:pt x="33" y="247"/>
                    <a:pt x="33" y="247"/>
                  </a:cubicBezTo>
                  <a:cubicBezTo>
                    <a:pt x="33" y="248"/>
                    <a:pt x="33" y="248"/>
                    <a:pt x="33" y="248"/>
                  </a:cubicBezTo>
                  <a:cubicBezTo>
                    <a:pt x="38" y="256"/>
                    <a:pt x="38" y="256"/>
                    <a:pt x="38" y="256"/>
                  </a:cubicBezTo>
                  <a:cubicBezTo>
                    <a:pt x="38" y="256"/>
                    <a:pt x="38" y="256"/>
                    <a:pt x="38" y="256"/>
                  </a:cubicBezTo>
                  <a:cubicBezTo>
                    <a:pt x="44" y="264"/>
                    <a:pt x="44" y="264"/>
                    <a:pt x="44" y="264"/>
                  </a:cubicBezTo>
                  <a:cubicBezTo>
                    <a:pt x="44" y="264"/>
                    <a:pt x="44" y="264"/>
                    <a:pt x="44" y="264"/>
                  </a:cubicBezTo>
                  <a:cubicBezTo>
                    <a:pt x="50" y="271"/>
                    <a:pt x="50" y="271"/>
                    <a:pt x="50" y="271"/>
                  </a:cubicBezTo>
                  <a:cubicBezTo>
                    <a:pt x="50" y="272"/>
                    <a:pt x="50" y="272"/>
                    <a:pt x="50" y="272"/>
                  </a:cubicBezTo>
                  <a:cubicBezTo>
                    <a:pt x="56" y="279"/>
                    <a:pt x="56" y="279"/>
                    <a:pt x="56" y="279"/>
                  </a:cubicBezTo>
                  <a:cubicBezTo>
                    <a:pt x="57" y="279"/>
                    <a:pt x="57" y="279"/>
                    <a:pt x="57" y="279"/>
                  </a:cubicBezTo>
                  <a:cubicBezTo>
                    <a:pt x="63" y="286"/>
                    <a:pt x="63" y="286"/>
                    <a:pt x="63" y="286"/>
                  </a:cubicBezTo>
                  <a:cubicBezTo>
                    <a:pt x="64" y="286"/>
                    <a:pt x="64" y="286"/>
                    <a:pt x="64" y="286"/>
                  </a:cubicBezTo>
                  <a:cubicBezTo>
                    <a:pt x="71" y="292"/>
                    <a:pt x="71" y="292"/>
                    <a:pt x="71" y="292"/>
                  </a:cubicBezTo>
                  <a:cubicBezTo>
                    <a:pt x="71" y="292"/>
                    <a:pt x="71" y="292"/>
                    <a:pt x="71" y="292"/>
                  </a:cubicBezTo>
                  <a:cubicBezTo>
                    <a:pt x="78" y="298"/>
                    <a:pt x="78" y="298"/>
                    <a:pt x="78" y="298"/>
                  </a:cubicBezTo>
                  <a:cubicBezTo>
                    <a:pt x="78" y="299"/>
                    <a:pt x="78" y="299"/>
                    <a:pt x="78" y="299"/>
                  </a:cubicBezTo>
                  <a:cubicBezTo>
                    <a:pt x="86" y="304"/>
                    <a:pt x="86" y="304"/>
                    <a:pt x="86" y="304"/>
                  </a:cubicBezTo>
                  <a:cubicBezTo>
                    <a:pt x="86" y="305"/>
                    <a:pt x="86" y="305"/>
                    <a:pt x="86" y="305"/>
                  </a:cubicBezTo>
                  <a:cubicBezTo>
                    <a:pt x="95" y="310"/>
                    <a:pt x="95" y="310"/>
                    <a:pt x="95" y="310"/>
                  </a:cubicBezTo>
                  <a:cubicBezTo>
                    <a:pt x="95" y="310"/>
                    <a:pt x="95" y="310"/>
                    <a:pt x="95" y="310"/>
                  </a:cubicBezTo>
                  <a:cubicBezTo>
                    <a:pt x="103" y="315"/>
                    <a:pt x="103" y="315"/>
                    <a:pt x="103" y="315"/>
                  </a:cubicBezTo>
                  <a:cubicBezTo>
                    <a:pt x="103" y="315"/>
                    <a:pt x="103" y="315"/>
                    <a:pt x="103" y="315"/>
                  </a:cubicBezTo>
                  <a:cubicBezTo>
                    <a:pt x="112" y="320"/>
                    <a:pt x="112" y="320"/>
                    <a:pt x="112" y="320"/>
                  </a:cubicBezTo>
                  <a:cubicBezTo>
                    <a:pt x="113" y="320"/>
                    <a:pt x="113" y="320"/>
                    <a:pt x="113" y="320"/>
                  </a:cubicBezTo>
                  <a:cubicBezTo>
                    <a:pt x="122" y="324"/>
                    <a:pt x="122" y="324"/>
                    <a:pt x="122" y="324"/>
                  </a:cubicBezTo>
                  <a:cubicBezTo>
                    <a:pt x="122" y="324"/>
                    <a:pt x="122" y="324"/>
                    <a:pt x="122" y="324"/>
                  </a:cubicBezTo>
                  <a:cubicBezTo>
                    <a:pt x="132" y="328"/>
                    <a:pt x="132" y="328"/>
                    <a:pt x="132" y="328"/>
                  </a:cubicBezTo>
                  <a:cubicBezTo>
                    <a:pt x="132" y="328"/>
                    <a:pt x="132" y="328"/>
                    <a:pt x="132" y="328"/>
                  </a:cubicBezTo>
                  <a:cubicBezTo>
                    <a:pt x="142" y="332"/>
                    <a:pt x="142" y="332"/>
                    <a:pt x="142" y="332"/>
                  </a:cubicBezTo>
                  <a:cubicBezTo>
                    <a:pt x="142" y="332"/>
                    <a:pt x="142" y="332"/>
                    <a:pt x="142" y="332"/>
                  </a:cubicBezTo>
                  <a:cubicBezTo>
                    <a:pt x="144" y="332"/>
                    <a:pt x="144" y="332"/>
                    <a:pt x="144" y="332"/>
                  </a:cubicBezTo>
                  <a:cubicBezTo>
                    <a:pt x="145" y="332"/>
                    <a:pt x="145" y="332"/>
                    <a:pt x="145" y="332"/>
                  </a:cubicBezTo>
                  <a:cubicBezTo>
                    <a:pt x="146" y="333"/>
                    <a:pt x="146" y="333"/>
                    <a:pt x="146" y="333"/>
                  </a:cubicBezTo>
                  <a:cubicBezTo>
                    <a:pt x="147" y="333"/>
                    <a:pt x="147" y="333"/>
                    <a:pt x="147" y="333"/>
                  </a:cubicBezTo>
                  <a:cubicBezTo>
                    <a:pt x="149" y="333"/>
                    <a:pt x="149" y="333"/>
                    <a:pt x="149" y="333"/>
                  </a:cubicBezTo>
                  <a:cubicBezTo>
                    <a:pt x="149" y="333"/>
                    <a:pt x="150" y="333"/>
                    <a:pt x="150" y="332"/>
                  </a:cubicBezTo>
                  <a:cubicBezTo>
                    <a:pt x="152" y="332"/>
                    <a:pt x="152" y="332"/>
                    <a:pt x="152" y="332"/>
                  </a:cubicBezTo>
                  <a:cubicBezTo>
                    <a:pt x="152" y="332"/>
                    <a:pt x="152" y="332"/>
                    <a:pt x="152" y="332"/>
                  </a:cubicBezTo>
                  <a:cubicBezTo>
                    <a:pt x="161" y="329"/>
                    <a:pt x="161" y="329"/>
                    <a:pt x="161" y="329"/>
                  </a:cubicBezTo>
                  <a:cubicBezTo>
                    <a:pt x="161" y="329"/>
                    <a:pt x="161" y="329"/>
                    <a:pt x="161" y="329"/>
                  </a:cubicBezTo>
                  <a:cubicBezTo>
                    <a:pt x="169" y="326"/>
                    <a:pt x="169" y="326"/>
                    <a:pt x="169" y="326"/>
                  </a:cubicBezTo>
                  <a:cubicBezTo>
                    <a:pt x="169" y="326"/>
                    <a:pt x="169" y="326"/>
                    <a:pt x="169" y="326"/>
                  </a:cubicBezTo>
                  <a:cubicBezTo>
                    <a:pt x="177" y="323"/>
                    <a:pt x="177" y="323"/>
                    <a:pt x="177" y="323"/>
                  </a:cubicBezTo>
                  <a:cubicBezTo>
                    <a:pt x="177" y="322"/>
                    <a:pt x="177" y="322"/>
                    <a:pt x="177" y="322"/>
                  </a:cubicBezTo>
                  <a:cubicBezTo>
                    <a:pt x="185" y="319"/>
                    <a:pt x="185" y="319"/>
                    <a:pt x="185" y="319"/>
                  </a:cubicBezTo>
                  <a:cubicBezTo>
                    <a:pt x="185" y="319"/>
                    <a:pt x="185" y="319"/>
                    <a:pt x="185" y="319"/>
                  </a:cubicBezTo>
                  <a:cubicBezTo>
                    <a:pt x="193" y="315"/>
                    <a:pt x="193" y="315"/>
                    <a:pt x="193" y="315"/>
                  </a:cubicBezTo>
                  <a:cubicBezTo>
                    <a:pt x="193" y="314"/>
                    <a:pt x="193" y="314"/>
                    <a:pt x="193" y="314"/>
                  </a:cubicBezTo>
                  <a:cubicBezTo>
                    <a:pt x="201" y="310"/>
                    <a:pt x="201" y="310"/>
                    <a:pt x="201" y="310"/>
                  </a:cubicBezTo>
                  <a:cubicBezTo>
                    <a:pt x="201" y="310"/>
                    <a:pt x="201" y="310"/>
                    <a:pt x="201" y="310"/>
                  </a:cubicBezTo>
                  <a:cubicBezTo>
                    <a:pt x="208" y="305"/>
                    <a:pt x="208" y="305"/>
                    <a:pt x="208" y="305"/>
                  </a:cubicBezTo>
                  <a:cubicBezTo>
                    <a:pt x="208" y="305"/>
                    <a:pt x="208" y="305"/>
                    <a:pt x="208" y="305"/>
                  </a:cubicBezTo>
                  <a:cubicBezTo>
                    <a:pt x="215" y="300"/>
                    <a:pt x="215" y="300"/>
                    <a:pt x="215" y="300"/>
                  </a:cubicBezTo>
                  <a:cubicBezTo>
                    <a:pt x="216" y="300"/>
                    <a:pt x="216" y="300"/>
                    <a:pt x="216" y="300"/>
                  </a:cubicBezTo>
                  <a:cubicBezTo>
                    <a:pt x="222" y="294"/>
                    <a:pt x="222" y="294"/>
                    <a:pt x="222" y="294"/>
                  </a:cubicBezTo>
                  <a:cubicBezTo>
                    <a:pt x="222" y="294"/>
                    <a:pt x="222" y="294"/>
                    <a:pt x="222" y="294"/>
                  </a:cubicBezTo>
                  <a:cubicBezTo>
                    <a:pt x="229" y="289"/>
                    <a:pt x="229" y="289"/>
                    <a:pt x="229" y="289"/>
                  </a:cubicBezTo>
                  <a:cubicBezTo>
                    <a:pt x="229" y="288"/>
                    <a:pt x="229" y="288"/>
                    <a:pt x="229" y="288"/>
                  </a:cubicBezTo>
                  <a:cubicBezTo>
                    <a:pt x="236" y="282"/>
                    <a:pt x="236" y="282"/>
                    <a:pt x="236" y="282"/>
                  </a:cubicBezTo>
                  <a:cubicBezTo>
                    <a:pt x="236" y="282"/>
                    <a:pt x="236" y="282"/>
                    <a:pt x="236" y="282"/>
                  </a:cubicBezTo>
                  <a:cubicBezTo>
                    <a:pt x="240" y="277"/>
                    <a:pt x="240" y="277"/>
                    <a:pt x="240" y="277"/>
                  </a:cubicBezTo>
                  <a:cubicBezTo>
                    <a:pt x="241" y="277"/>
                    <a:pt x="241" y="277"/>
                    <a:pt x="241" y="277"/>
                  </a:cubicBezTo>
                  <a:cubicBezTo>
                    <a:pt x="245" y="272"/>
                    <a:pt x="245" y="272"/>
                    <a:pt x="245" y="272"/>
                  </a:cubicBezTo>
                  <a:cubicBezTo>
                    <a:pt x="245" y="272"/>
                    <a:pt x="245" y="272"/>
                    <a:pt x="245" y="272"/>
                  </a:cubicBezTo>
                  <a:cubicBezTo>
                    <a:pt x="249" y="267"/>
                    <a:pt x="249" y="267"/>
                    <a:pt x="249" y="267"/>
                  </a:cubicBezTo>
                  <a:cubicBezTo>
                    <a:pt x="249" y="266"/>
                    <a:pt x="249" y="266"/>
                    <a:pt x="249" y="266"/>
                  </a:cubicBezTo>
                  <a:cubicBezTo>
                    <a:pt x="255" y="258"/>
                    <a:pt x="255" y="258"/>
                    <a:pt x="255" y="258"/>
                  </a:cubicBezTo>
                  <a:cubicBezTo>
                    <a:pt x="255" y="258"/>
                    <a:pt x="255" y="258"/>
                    <a:pt x="255" y="258"/>
                  </a:cubicBezTo>
                  <a:cubicBezTo>
                    <a:pt x="261" y="250"/>
                    <a:pt x="261" y="250"/>
                    <a:pt x="261" y="250"/>
                  </a:cubicBezTo>
                  <a:cubicBezTo>
                    <a:pt x="261" y="250"/>
                    <a:pt x="261" y="250"/>
                    <a:pt x="261" y="250"/>
                  </a:cubicBezTo>
                  <a:cubicBezTo>
                    <a:pt x="267" y="241"/>
                    <a:pt x="267" y="241"/>
                    <a:pt x="267" y="241"/>
                  </a:cubicBezTo>
                  <a:cubicBezTo>
                    <a:pt x="267" y="241"/>
                    <a:pt x="267" y="241"/>
                    <a:pt x="267" y="241"/>
                  </a:cubicBezTo>
                  <a:cubicBezTo>
                    <a:pt x="271" y="232"/>
                    <a:pt x="271" y="232"/>
                    <a:pt x="271" y="232"/>
                  </a:cubicBezTo>
                  <a:cubicBezTo>
                    <a:pt x="272" y="232"/>
                    <a:pt x="272" y="232"/>
                    <a:pt x="272" y="232"/>
                  </a:cubicBezTo>
                  <a:cubicBezTo>
                    <a:pt x="276" y="223"/>
                    <a:pt x="276" y="223"/>
                    <a:pt x="276" y="223"/>
                  </a:cubicBezTo>
                  <a:cubicBezTo>
                    <a:pt x="276" y="223"/>
                    <a:pt x="276" y="223"/>
                    <a:pt x="276" y="223"/>
                  </a:cubicBezTo>
                  <a:cubicBezTo>
                    <a:pt x="280" y="214"/>
                    <a:pt x="280" y="214"/>
                    <a:pt x="280" y="214"/>
                  </a:cubicBezTo>
                  <a:cubicBezTo>
                    <a:pt x="280" y="213"/>
                    <a:pt x="280" y="213"/>
                    <a:pt x="280" y="213"/>
                  </a:cubicBezTo>
                  <a:cubicBezTo>
                    <a:pt x="283" y="204"/>
                    <a:pt x="283" y="204"/>
                    <a:pt x="283" y="204"/>
                  </a:cubicBezTo>
                  <a:cubicBezTo>
                    <a:pt x="283" y="204"/>
                    <a:pt x="283" y="204"/>
                    <a:pt x="283" y="204"/>
                  </a:cubicBezTo>
                  <a:cubicBezTo>
                    <a:pt x="286" y="194"/>
                    <a:pt x="286" y="194"/>
                    <a:pt x="286" y="194"/>
                  </a:cubicBezTo>
                  <a:cubicBezTo>
                    <a:pt x="286" y="194"/>
                    <a:pt x="286" y="194"/>
                    <a:pt x="286" y="194"/>
                  </a:cubicBezTo>
                  <a:cubicBezTo>
                    <a:pt x="289" y="185"/>
                    <a:pt x="289" y="185"/>
                    <a:pt x="289" y="185"/>
                  </a:cubicBezTo>
                  <a:cubicBezTo>
                    <a:pt x="289" y="184"/>
                    <a:pt x="289" y="184"/>
                    <a:pt x="289" y="184"/>
                  </a:cubicBezTo>
                  <a:cubicBezTo>
                    <a:pt x="291" y="175"/>
                    <a:pt x="291" y="175"/>
                    <a:pt x="291" y="175"/>
                  </a:cubicBezTo>
                  <a:cubicBezTo>
                    <a:pt x="291" y="174"/>
                    <a:pt x="291" y="174"/>
                    <a:pt x="291" y="174"/>
                  </a:cubicBezTo>
                  <a:cubicBezTo>
                    <a:pt x="293" y="165"/>
                    <a:pt x="293" y="165"/>
                    <a:pt x="293" y="165"/>
                  </a:cubicBezTo>
                  <a:cubicBezTo>
                    <a:pt x="293" y="164"/>
                    <a:pt x="293" y="164"/>
                    <a:pt x="293" y="164"/>
                  </a:cubicBezTo>
                  <a:cubicBezTo>
                    <a:pt x="294" y="154"/>
                    <a:pt x="294" y="154"/>
                    <a:pt x="294" y="154"/>
                  </a:cubicBezTo>
                  <a:cubicBezTo>
                    <a:pt x="294" y="154"/>
                    <a:pt x="294" y="154"/>
                    <a:pt x="294" y="154"/>
                  </a:cubicBezTo>
                  <a:cubicBezTo>
                    <a:pt x="295" y="144"/>
                    <a:pt x="295" y="144"/>
                    <a:pt x="295" y="144"/>
                  </a:cubicBezTo>
                  <a:cubicBezTo>
                    <a:pt x="295" y="144"/>
                    <a:pt x="295" y="144"/>
                    <a:pt x="295" y="144"/>
                  </a:cubicBezTo>
                  <a:cubicBezTo>
                    <a:pt x="296" y="133"/>
                    <a:pt x="296" y="133"/>
                    <a:pt x="296" y="133"/>
                  </a:cubicBezTo>
                  <a:cubicBezTo>
                    <a:pt x="296" y="133"/>
                    <a:pt x="296" y="133"/>
                    <a:pt x="296" y="133"/>
                  </a:cubicBezTo>
                  <a:cubicBezTo>
                    <a:pt x="296" y="122"/>
                    <a:pt x="296" y="122"/>
                    <a:pt x="296" y="122"/>
                  </a:cubicBezTo>
                  <a:cubicBezTo>
                    <a:pt x="296" y="122"/>
                    <a:pt x="296" y="122"/>
                    <a:pt x="296" y="122"/>
                  </a:cubicBezTo>
                  <a:cubicBezTo>
                    <a:pt x="295" y="112"/>
                    <a:pt x="295" y="112"/>
                    <a:pt x="295" y="112"/>
                  </a:cubicBezTo>
                  <a:cubicBezTo>
                    <a:pt x="295" y="112"/>
                    <a:pt x="295" y="112"/>
                    <a:pt x="295" y="112"/>
                  </a:cubicBezTo>
                  <a:cubicBezTo>
                    <a:pt x="294" y="101"/>
                    <a:pt x="294" y="101"/>
                    <a:pt x="294" y="101"/>
                  </a:cubicBezTo>
                  <a:cubicBezTo>
                    <a:pt x="294" y="101"/>
                    <a:pt x="294" y="101"/>
                    <a:pt x="294" y="101"/>
                  </a:cubicBezTo>
                  <a:cubicBezTo>
                    <a:pt x="293" y="91"/>
                    <a:pt x="293" y="91"/>
                    <a:pt x="293" y="91"/>
                  </a:cubicBezTo>
                  <a:cubicBezTo>
                    <a:pt x="292" y="91"/>
                    <a:pt x="292" y="91"/>
                    <a:pt x="292" y="91"/>
                  </a:cubicBezTo>
                  <a:cubicBezTo>
                    <a:pt x="290" y="81"/>
                    <a:pt x="290" y="81"/>
                    <a:pt x="290" y="81"/>
                  </a:cubicBezTo>
                  <a:cubicBezTo>
                    <a:pt x="290" y="81"/>
                    <a:pt x="290" y="81"/>
                    <a:pt x="290" y="81"/>
                  </a:cubicBezTo>
                  <a:cubicBezTo>
                    <a:pt x="288" y="71"/>
                    <a:pt x="288" y="71"/>
                    <a:pt x="288" y="71"/>
                  </a:cubicBezTo>
                  <a:cubicBezTo>
                    <a:pt x="288" y="71"/>
                    <a:pt x="288" y="71"/>
                    <a:pt x="288" y="71"/>
                  </a:cubicBezTo>
                  <a:cubicBezTo>
                    <a:pt x="285" y="61"/>
                    <a:pt x="285" y="61"/>
                    <a:pt x="285" y="61"/>
                  </a:cubicBezTo>
                  <a:cubicBezTo>
                    <a:pt x="285" y="61"/>
                    <a:pt x="285" y="61"/>
                    <a:pt x="285" y="61"/>
                  </a:cubicBezTo>
                  <a:cubicBezTo>
                    <a:pt x="281" y="51"/>
                    <a:pt x="281" y="51"/>
                    <a:pt x="281" y="51"/>
                  </a:cubicBezTo>
                  <a:cubicBezTo>
                    <a:pt x="281" y="51"/>
                    <a:pt x="281" y="51"/>
                    <a:pt x="281" y="51"/>
                  </a:cubicBezTo>
                  <a:cubicBezTo>
                    <a:pt x="277" y="42"/>
                    <a:pt x="277" y="42"/>
                    <a:pt x="277" y="42"/>
                  </a:cubicBezTo>
                  <a:cubicBezTo>
                    <a:pt x="277" y="42"/>
                    <a:pt x="277" y="42"/>
                    <a:pt x="277" y="42"/>
                  </a:cubicBezTo>
                  <a:cubicBezTo>
                    <a:pt x="273" y="32"/>
                    <a:pt x="273" y="32"/>
                    <a:pt x="273" y="32"/>
                  </a:cubicBezTo>
                  <a:cubicBezTo>
                    <a:pt x="273" y="32"/>
                    <a:pt x="273" y="32"/>
                    <a:pt x="273" y="32"/>
                  </a:cubicBezTo>
                  <a:cubicBezTo>
                    <a:pt x="268" y="23"/>
                    <a:pt x="268" y="23"/>
                    <a:pt x="268" y="23"/>
                  </a:cubicBezTo>
                  <a:cubicBezTo>
                    <a:pt x="268" y="23"/>
                    <a:pt x="268" y="23"/>
                    <a:pt x="268" y="23"/>
                  </a:cubicBezTo>
                  <a:cubicBezTo>
                    <a:pt x="263" y="14"/>
                    <a:pt x="263" y="14"/>
                    <a:pt x="263" y="14"/>
                  </a:cubicBezTo>
                  <a:cubicBezTo>
                    <a:pt x="262" y="14"/>
                    <a:pt x="262" y="14"/>
                    <a:pt x="262" y="14"/>
                  </a:cubicBezTo>
                  <a:cubicBezTo>
                    <a:pt x="257" y="5"/>
                    <a:pt x="257" y="5"/>
                    <a:pt x="257" y="5"/>
                  </a:cubicBezTo>
                  <a:cubicBezTo>
                    <a:pt x="257" y="5"/>
                    <a:pt x="257" y="5"/>
                    <a:pt x="257" y="5"/>
                  </a:cubicBezTo>
                  <a:cubicBezTo>
                    <a:pt x="257" y="4"/>
                    <a:pt x="257" y="4"/>
                    <a:pt x="257" y="4"/>
                  </a:cubicBezTo>
                  <a:cubicBezTo>
                    <a:pt x="257" y="4"/>
                    <a:pt x="257" y="4"/>
                    <a:pt x="257" y="4"/>
                  </a:cubicBezTo>
                  <a:cubicBezTo>
                    <a:pt x="256" y="4"/>
                    <a:pt x="256" y="4"/>
                    <a:pt x="256" y="4"/>
                  </a:cubicBezTo>
                  <a:cubicBezTo>
                    <a:pt x="256" y="3"/>
                    <a:pt x="255" y="3"/>
                    <a:pt x="255" y="3"/>
                  </a:cubicBezTo>
                  <a:cubicBezTo>
                    <a:pt x="255" y="2"/>
                    <a:pt x="255" y="2"/>
                    <a:pt x="255" y="2"/>
                  </a:cubicBezTo>
                  <a:cubicBezTo>
                    <a:pt x="254" y="2"/>
                    <a:pt x="254" y="2"/>
                    <a:pt x="254" y="2"/>
                  </a:cubicBezTo>
                  <a:cubicBezTo>
                    <a:pt x="254" y="2"/>
                    <a:pt x="254" y="2"/>
                    <a:pt x="254" y="2"/>
                  </a:cubicBezTo>
                  <a:cubicBezTo>
                    <a:pt x="251" y="7"/>
                    <a:pt x="251" y="7"/>
                    <a:pt x="251" y="7"/>
                  </a:cubicBezTo>
                  <a:cubicBezTo>
                    <a:pt x="255" y="3"/>
                    <a:pt x="255" y="3"/>
                    <a:pt x="255" y="3"/>
                  </a:cubicBezTo>
                  <a:cubicBezTo>
                    <a:pt x="255" y="2"/>
                    <a:pt x="255" y="2"/>
                    <a:pt x="255" y="2"/>
                  </a:cubicBezTo>
                  <a:cubicBezTo>
                    <a:pt x="253" y="1"/>
                    <a:pt x="251" y="0"/>
                    <a:pt x="249" y="1"/>
                  </a:cubicBezTo>
                  <a:cubicBezTo>
                    <a:pt x="250" y="7"/>
                    <a:pt x="250" y="7"/>
                    <a:pt x="250" y="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215">
                <a:defRPr/>
              </a:pPr>
              <a:endParaRPr lang="en-US" sz="1765" kern="0">
                <a:solidFill>
                  <a:srgbClr val="505050"/>
                </a:solidFill>
                <a:latin typeface="Segoe UI Semilight"/>
              </a:endParaRPr>
            </a:p>
          </p:txBody>
        </p:sp>
        <p:sp>
          <p:nvSpPr>
            <p:cNvPr id="33" name="Freeform 67">
              <a:extLst>
                <a:ext uri="{FF2B5EF4-FFF2-40B4-BE49-F238E27FC236}">
                  <a16:creationId xmlns:a16="http://schemas.microsoft.com/office/drawing/2014/main" id="{8535E578-A9E7-4C58-A30A-E2A905F2C963}"/>
                </a:ext>
              </a:extLst>
            </p:cNvPr>
            <p:cNvSpPr>
              <a:spLocks/>
            </p:cNvSpPr>
            <p:nvPr/>
          </p:nvSpPr>
          <p:spPr bwMode="auto">
            <a:xfrm>
              <a:off x="6941336" y="1685044"/>
              <a:ext cx="903" cy="1095"/>
            </a:xfrm>
            <a:custGeom>
              <a:avLst/>
              <a:gdLst>
                <a:gd name="T0" fmla="*/ 903 w 903"/>
                <a:gd name="T1" fmla="*/ 0 h 1095"/>
                <a:gd name="T2" fmla="*/ 0 w 903"/>
                <a:gd name="T3" fmla="*/ 0 h 1095"/>
                <a:gd name="T4" fmla="*/ 0 w 903"/>
                <a:gd name="T5" fmla="*/ 1095 h 1095"/>
                <a:gd name="T6" fmla="*/ 164 w 903"/>
                <a:gd name="T7" fmla="*/ 897 h 1095"/>
                <a:gd name="T8" fmla="*/ 150 w 903"/>
                <a:gd name="T9" fmla="*/ 878 h 1095"/>
                <a:gd name="T10" fmla="*/ 132 w 903"/>
                <a:gd name="T11" fmla="*/ 851 h 1095"/>
                <a:gd name="T12" fmla="*/ 115 w 903"/>
                <a:gd name="T13" fmla="*/ 821 h 1095"/>
                <a:gd name="T14" fmla="*/ 102 w 903"/>
                <a:gd name="T15" fmla="*/ 795 h 1095"/>
                <a:gd name="T16" fmla="*/ 89 w 903"/>
                <a:gd name="T17" fmla="*/ 765 h 1095"/>
                <a:gd name="T18" fmla="*/ 78 w 903"/>
                <a:gd name="T19" fmla="*/ 733 h 1095"/>
                <a:gd name="T20" fmla="*/ 67 w 903"/>
                <a:gd name="T21" fmla="*/ 701 h 1095"/>
                <a:gd name="T22" fmla="*/ 54 w 903"/>
                <a:gd name="T23" fmla="*/ 660 h 1095"/>
                <a:gd name="T24" fmla="*/ 45 w 903"/>
                <a:gd name="T25" fmla="*/ 623 h 1095"/>
                <a:gd name="T26" fmla="*/ 37 w 903"/>
                <a:gd name="T27" fmla="*/ 585 h 1095"/>
                <a:gd name="T28" fmla="*/ 32 w 903"/>
                <a:gd name="T29" fmla="*/ 547 h 1095"/>
                <a:gd name="T30" fmla="*/ 29 w 903"/>
                <a:gd name="T31" fmla="*/ 510 h 1095"/>
                <a:gd name="T32" fmla="*/ 29 w 903"/>
                <a:gd name="T33" fmla="*/ 472 h 1095"/>
                <a:gd name="T34" fmla="*/ 29 w 903"/>
                <a:gd name="T35" fmla="*/ 435 h 1095"/>
                <a:gd name="T36" fmla="*/ 32 w 903"/>
                <a:gd name="T37" fmla="*/ 397 h 1095"/>
                <a:gd name="T38" fmla="*/ 37 w 903"/>
                <a:gd name="T39" fmla="*/ 362 h 1095"/>
                <a:gd name="T40" fmla="*/ 45 w 903"/>
                <a:gd name="T41" fmla="*/ 325 h 1095"/>
                <a:gd name="T42" fmla="*/ 54 w 903"/>
                <a:gd name="T43" fmla="*/ 290 h 1095"/>
                <a:gd name="T44" fmla="*/ 64 w 903"/>
                <a:gd name="T45" fmla="*/ 252 h 1095"/>
                <a:gd name="T46" fmla="*/ 78 w 903"/>
                <a:gd name="T47" fmla="*/ 217 h 1095"/>
                <a:gd name="T48" fmla="*/ 91 w 903"/>
                <a:gd name="T49" fmla="*/ 182 h 1095"/>
                <a:gd name="T50" fmla="*/ 107 w 903"/>
                <a:gd name="T51" fmla="*/ 147 h 1095"/>
                <a:gd name="T52" fmla="*/ 126 w 903"/>
                <a:gd name="T53" fmla="*/ 112 h 1095"/>
                <a:gd name="T54" fmla="*/ 148 w 903"/>
                <a:gd name="T55" fmla="*/ 77 h 1095"/>
                <a:gd name="T56" fmla="*/ 153 w 903"/>
                <a:gd name="T57" fmla="*/ 69 h 1095"/>
                <a:gd name="T58" fmla="*/ 153 w 903"/>
                <a:gd name="T59" fmla="*/ 69 h 1095"/>
                <a:gd name="T60" fmla="*/ 153 w 903"/>
                <a:gd name="T61" fmla="*/ 69 h 1095"/>
                <a:gd name="T62" fmla="*/ 156 w 903"/>
                <a:gd name="T63" fmla="*/ 69 h 1095"/>
                <a:gd name="T64" fmla="*/ 188 w 903"/>
                <a:gd name="T65" fmla="*/ 77 h 1095"/>
                <a:gd name="T66" fmla="*/ 220 w 903"/>
                <a:gd name="T67" fmla="*/ 85 h 1095"/>
                <a:gd name="T68" fmla="*/ 253 w 903"/>
                <a:gd name="T69" fmla="*/ 91 h 1095"/>
                <a:gd name="T70" fmla="*/ 285 w 903"/>
                <a:gd name="T71" fmla="*/ 94 h 1095"/>
                <a:gd name="T72" fmla="*/ 317 w 903"/>
                <a:gd name="T73" fmla="*/ 96 h 1095"/>
                <a:gd name="T74" fmla="*/ 349 w 903"/>
                <a:gd name="T75" fmla="*/ 94 h 1095"/>
                <a:gd name="T76" fmla="*/ 382 w 903"/>
                <a:gd name="T77" fmla="*/ 91 h 1095"/>
                <a:gd name="T78" fmla="*/ 414 w 903"/>
                <a:gd name="T79" fmla="*/ 85 h 1095"/>
                <a:gd name="T80" fmla="*/ 446 w 903"/>
                <a:gd name="T81" fmla="*/ 80 h 1095"/>
                <a:gd name="T82" fmla="*/ 476 w 903"/>
                <a:gd name="T83" fmla="*/ 69 h 1095"/>
                <a:gd name="T84" fmla="*/ 484 w 903"/>
                <a:gd name="T85" fmla="*/ 69 h 1095"/>
                <a:gd name="T86" fmla="*/ 489 w 903"/>
                <a:gd name="T87" fmla="*/ 69 h 1095"/>
                <a:gd name="T88" fmla="*/ 495 w 903"/>
                <a:gd name="T89" fmla="*/ 69 h 1095"/>
                <a:gd name="T90" fmla="*/ 527 w 903"/>
                <a:gd name="T91" fmla="*/ 80 h 1095"/>
                <a:gd name="T92" fmla="*/ 559 w 903"/>
                <a:gd name="T93" fmla="*/ 85 h 1095"/>
                <a:gd name="T94" fmla="*/ 591 w 903"/>
                <a:gd name="T95" fmla="*/ 91 h 1095"/>
                <a:gd name="T96" fmla="*/ 624 w 903"/>
                <a:gd name="T97" fmla="*/ 94 h 1095"/>
                <a:gd name="T98" fmla="*/ 656 w 903"/>
                <a:gd name="T99" fmla="*/ 96 h 1095"/>
                <a:gd name="T100" fmla="*/ 688 w 903"/>
                <a:gd name="T101" fmla="*/ 94 h 1095"/>
                <a:gd name="T102" fmla="*/ 720 w 903"/>
                <a:gd name="T103" fmla="*/ 91 h 1095"/>
                <a:gd name="T104" fmla="*/ 753 w 903"/>
                <a:gd name="T105" fmla="*/ 85 h 1095"/>
                <a:gd name="T106" fmla="*/ 785 w 903"/>
                <a:gd name="T107" fmla="*/ 77 h 1095"/>
                <a:gd name="T108" fmla="*/ 817 w 903"/>
                <a:gd name="T109" fmla="*/ 69 h 1095"/>
                <a:gd name="T110" fmla="*/ 817 w 903"/>
                <a:gd name="T111" fmla="*/ 69 h 1095"/>
                <a:gd name="T112" fmla="*/ 817 w 903"/>
                <a:gd name="T113" fmla="*/ 69 h 1095"/>
                <a:gd name="T114" fmla="*/ 820 w 903"/>
                <a:gd name="T115" fmla="*/ 69 h 1095"/>
                <a:gd name="T116" fmla="*/ 820 w 903"/>
                <a:gd name="T117" fmla="*/ 72 h 1095"/>
                <a:gd name="T118" fmla="*/ 820 w 903"/>
                <a:gd name="T119" fmla="*/ 72 h 1095"/>
                <a:gd name="T120" fmla="*/ 831 w 903"/>
                <a:gd name="T121" fmla="*/ 88 h 1095"/>
                <a:gd name="T122" fmla="*/ 903 w 903"/>
                <a:gd name="T123" fmla="*/ 0 h 1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3" h="1095">
                  <a:moveTo>
                    <a:pt x="903" y="0"/>
                  </a:moveTo>
                  <a:lnTo>
                    <a:pt x="0" y="0"/>
                  </a:lnTo>
                  <a:lnTo>
                    <a:pt x="0" y="1095"/>
                  </a:lnTo>
                  <a:lnTo>
                    <a:pt x="164" y="897"/>
                  </a:lnTo>
                  <a:lnTo>
                    <a:pt x="150" y="878"/>
                  </a:lnTo>
                  <a:lnTo>
                    <a:pt x="132" y="851"/>
                  </a:lnTo>
                  <a:lnTo>
                    <a:pt x="115" y="821"/>
                  </a:lnTo>
                  <a:lnTo>
                    <a:pt x="102" y="795"/>
                  </a:lnTo>
                  <a:lnTo>
                    <a:pt x="89" y="765"/>
                  </a:lnTo>
                  <a:lnTo>
                    <a:pt x="78" y="733"/>
                  </a:lnTo>
                  <a:lnTo>
                    <a:pt x="67" y="701"/>
                  </a:lnTo>
                  <a:lnTo>
                    <a:pt x="54" y="660"/>
                  </a:lnTo>
                  <a:lnTo>
                    <a:pt x="45" y="623"/>
                  </a:lnTo>
                  <a:lnTo>
                    <a:pt x="37" y="585"/>
                  </a:lnTo>
                  <a:lnTo>
                    <a:pt x="32" y="547"/>
                  </a:lnTo>
                  <a:lnTo>
                    <a:pt x="29" y="510"/>
                  </a:lnTo>
                  <a:lnTo>
                    <a:pt x="29" y="472"/>
                  </a:lnTo>
                  <a:lnTo>
                    <a:pt x="29" y="435"/>
                  </a:lnTo>
                  <a:lnTo>
                    <a:pt x="32" y="397"/>
                  </a:lnTo>
                  <a:lnTo>
                    <a:pt x="37" y="362"/>
                  </a:lnTo>
                  <a:lnTo>
                    <a:pt x="45" y="325"/>
                  </a:lnTo>
                  <a:lnTo>
                    <a:pt x="54" y="290"/>
                  </a:lnTo>
                  <a:lnTo>
                    <a:pt x="64" y="252"/>
                  </a:lnTo>
                  <a:lnTo>
                    <a:pt x="78" y="217"/>
                  </a:lnTo>
                  <a:lnTo>
                    <a:pt x="91" y="182"/>
                  </a:lnTo>
                  <a:lnTo>
                    <a:pt x="107" y="147"/>
                  </a:lnTo>
                  <a:lnTo>
                    <a:pt x="126" y="112"/>
                  </a:lnTo>
                  <a:lnTo>
                    <a:pt x="148" y="77"/>
                  </a:lnTo>
                  <a:lnTo>
                    <a:pt x="153" y="69"/>
                  </a:lnTo>
                  <a:lnTo>
                    <a:pt x="153" y="69"/>
                  </a:lnTo>
                  <a:lnTo>
                    <a:pt x="153" y="69"/>
                  </a:lnTo>
                  <a:lnTo>
                    <a:pt x="156" y="69"/>
                  </a:lnTo>
                  <a:lnTo>
                    <a:pt x="188" y="77"/>
                  </a:lnTo>
                  <a:lnTo>
                    <a:pt x="220" y="85"/>
                  </a:lnTo>
                  <a:lnTo>
                    <a:pt x="253" y="91"/>
                  </a:lnTo>
                  <a:lnTo>
                    <a:pt x="285" y="94"/>
                  </a:lnTo>
                  <a:lnTo>
                    <a:pt x="317" y="96"/>
                  </a:lnTo>
                  <a:lnTo>
                    <a:pt x="349" y="94"/>
                  </a:lnTo>
                  <a:lnTo>
                    <a:pt x="382" y="91"/>
                  </a:lnTo>
                  <a:lnTo>
                    <a:pt x="414" y="85"/>
                  </a:lnTo>
                  <a:lnTo>
                    <a:pt x="446" y="80"/>
                  </a:lnTo>
                  <a:lnTo>
                    <a:pt x="476" y="69"/>
                  </a:lnTo>
                  <a:lnTo>
                    <a:pt x="484" y="69"/>
                  </a:lnTo>
                  <a:lnTo>
                    <a:pt x="489" y="69"/>
                  </a:lnTo>
                  <a:lnTo>
                    <a:pt x="495" y="69"/>
                  </a:lnTo>
                  <a:lnTo>
                    <a:pt x="527" y="80"/>
                  </a:lnTo>
                  <a:lnTo>
                    <a:pt x="559" y="85"/>
                  </a:lnTo>
                  <a:lnTo>
                    <a:pt x="591" y="91"/>
                  </a:lnTo>
                  <a:lnTo>
                    <a:pt x="624" y="94"/>
                  </a:lnTo>
                  <a:lnTo>
                    <a:pt x="656" y="96"/>
                  </a:lnTo>
                  <a:lnTo>
                    <a:pt x="688" y="94"/>
                  </a:lnTo>
                  <a:lnTo>
                    <a:pt x="720" y="91"/>
                  </a:lnTo>
                  <a:lnTo>
                    <a:pt x="753" y="85"/>
                  </a:lnTo>
                  <a:lnTo>
                    <a:pt x="785" y="77"/>
                  </a:lnTo>
                  <a:lnTo>
                    <a:pt x="817" y="69"/>
                  </a:lnTo>
                  <a:lnTo>
                    <a:pt x="817" y="69"/>
                  </a:lnTo>
                  <a:lnTo>
                    <a:pt x="817" y="69"/>
                  </a:lnTo>
                  <a:lnTo>
                    <a:pt x="820" y="69"/>
                  </a:lnTo>
                  <a:lnTo>
                    <a:pt x="820" y="72"/>
                  </a:lnTo>
                  <a:lnTo>
                    <a:pt x="820" y="72"/>
                  </a:lnTo>
                  <a:lnTo>
                    <a:pt x="831" y="88"/>
                  </a:lnTo>
                  <a:lnTo>
                    <a:pt x="9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215">
                <a:defRPr/>
              </a:pPr>
              <a:endParaRPr lang="en-US" sz="1765" kern="0">
                <a:solidFill>
                  <a:srgbClr val="505050"/>
                </a:solidFill>
                <a:latin typeface="Segoe UI Semilight"/>
              </a:endParaRPr>
            </a:p>
          </p:txBody>
        </p:sp>
        <p:sp>
          <p:nvSpPr>
            <p:cNvPr id="34" name="Freeform 69">
              <a:extLst>
                <a:ext uri="{FF2B5EF4-FFF2-40B4-BE49-F238E27FC236}">
                  <a16:creationId xmlns:a16="http://schemas.microsoft.com/office/drawing/2014/main" id="{21DA7D09-E776-436C-87DB-BE715CFA5987}"/>
                </a:ext>
              </a:extLst>
            </p:cNvPr>
            <p:cNvSpPr>
              <a:spLocks/>
            </p:cNvSpPr>
            <p:nvPr/>
          </p:nvSpPr>
          <p:spPr bwMode="auto">
            <a:xfrm>
              <a:off x="6941462" y="1685232"/>
              <a:ext cx="616" cy="633"/>
            </a:xfrm>
            <a:custGeom>
              <a:avLst/>
              <a:gdLst>
                <a:gd name="T0" fmla="*/ 363 w 616"/>
                <a:gd name="T1" fmla="*/ 0 h 633"/>
                <a:gd name="T2" fmla="*/ 336 w 616"/>
                <a:gd name="T3" fmla="*/ 8 h 633"/>
                <a:gd name="T4" fmla="*/ 307 w 616"/>
                <a:gd name="T5" fmla="*/ 13 h 633"/>
                <a:gd name="T6" fmla="*/ 280 w 616"/>
                <a:gd name="T7" fmla="*/ 18 h 633"/>
                <a:gd name="T8" fmla="*/ 253 w 616"/>
                <a:gd name="T9" fmla="*/ 21 h 633"/>
                <a:gd name="T10" fmla="*/ 223 w 616"/>
                <a:gd name="T11" fmla="*/ 21 h 633"/>
                <a:gd name="T12" fmla="*/ 196 w 616"/>
                <a:gd name="T13" fmla="*/ 18 h 633"/>
                <a:gd name="T14" fmla="*/ 170 w 616"/>
                <a:gd name="T15" fmla="*/ 16 h 633"/>
                <a:gd name="T16" fmla="*/ 140 w 616"/>
                <a:gd name="T17" fmla="*/ 13 h 633"/>
                <a:gd name="T18" fmla="*/ 113 w 616"/>
                <a:gd name="T19" fmla="*/ 5 h 633"/>
                <a:gd name="T20" fmla="*/ 94 w 616"/>
                <a:gd name="T21" fmla="*/ 2 h 633"/>
                <a:gd name="T22" fmla="*/ 65 w 616"/>
                <a:gd name="T23" fmla="*/ 53 h 633"/>
                <a:gd name="T24" fmla="*/ 38 w 616"/>
                <a:gd name="T25" fmla="*/ 110 h 633"/>
                <a:gd name="T26" fmla="*/ 19 w 616"/>
                <a:gd name="T27" fmla="*/ 166 h 633"/>
                <a:gd name="T28" fmla="*/ 6 w 616"/>
                <a:gd name="T29" fmla="*/ 225 h 633"/>
                <a:gd name="T30" fmla="*/ 0 w 616"/>
                <a:gd name="T31" fmla="*/ 282 h 633"/>
                <a:gd name="T32" fmla="*/ 0 w 616"/>
                <a:gd name="T33" fmla="*/ 341 h 633"/>
                <a:gd name="T34" fmla="*/ 8 w 616"/>
                <a:gd name="T35" fmla="*/ 402 h 633"/>
                <a:gd name="T36" fmla="*/ 22 w 616"/>
                <a:gd name="T37" fmla="*/ 461 h 633"/>
                <a:gd name="T38" fmla="*/ 38 w 616"/>
                <a:gd name="T39" fmla="*/ 518 h 633"/>
                <a:gd name="T40" fmla="*/ 59 w 616"/>
                <a:gd name="T41" fmla="*/ 569 h 633"/>
                <a:gd name="T42" fmla="*/ 84 w 616"/>
                <a:gd name="T43" fmla="*/ 612 h 633"/>
                <a:gd name="T44" fmla="*/ 97 w 616"/>
                <a:gd name="T45" fmla="*/ 633 h 633"/>
                <a:gd name="T46" fmla="*/ 592 w 616"/>
                <a:gd name="T47" fmla="*/ 13 h 633"/>
                <a:gd name="T48" fmla="*/ 562 w 616"/>
                <a:gd name="T49" fmla="*/ 16 h 633"/>
                <a:gd name="T50" fmla="*/ 535 w 616"/>
                <a:gd name="T51" fmla="*/ 18 h 633"/>
                <a:gd name="T52" fmla="*/ 508 w 616"/>
                <a:gd name="T53" fmla="*/ 21 h 633"/>
                <a:gd name="T54" fmla="*/ 479 w 616"/>
                <a:gd name="T55" fmla="*/ 21 h 633"/>
                <a:gd name="T56" fmla="*/ 452 w 616"/>
                <a:gd name="T57" fmla="*/ 18 h 633"/>
                <a:gd name="T58" fmla="*/ 425 w 616"/>
                <a:gd name="T59" fmla="*/ 13 h 633"/>
                <a:gd name="T60" fmla="*/ 395 w 616"/>
                <a:gd name="T61" fmla="*/ 8 h 633"/>
                <a:gd name="T62" fmla="*/ 369 w 616"/>
                <a:gd name="T63" fmla="*/ 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6" h="633">
                  <a:moveTo>
                    <a:pt x="366" y="0"/>
                  </a:moveTo>
                  <a:lnTo>
                    <a:pt x="363" y="0"/>
                  </a:lnTo>
                  <a:lnTo>
                    <a:pt x="360" y="0"/>
                  </a:lnTo>
                  <a:lnTo>
                    <a:pt x="336" y="8"/>
                  </a:lnTo>
                  <a:lnTo>
                    <a:pt x="334" y="8"/>
                  </a:lnTo>
                  <a:lnTo>
                    <a:pt x="307" y="13"/>
                  </a:lnTo>
                  <a:lnTo>
                    <a:pt x="307" y="13"/>
                  </a:lnTo>
                  <a:lnTo>
                    <a:pt x="280" y="18"/>
                  </a:lnTo>
                  <a:lnTo>
                    <a:pt x="280" y="18"/>
                  </a:lnTo>
                  <a:lnTo>
                    <a:pt x="253" y="21"/>
                  </a:lnTo>
                  <a:lnTo>
                    <a:pt x="250" y="21"/>
                  </a:lnTo>
                  <a:lnTo>
                    <a:pt x="223" y="21"/>
                  </a:lnTo>
                  <a:lnTo>
                    <a:pt x="223" y="21"/>
                  </a:lnTo>
                  <a:lnTo>
                    <a:pt x="196" y="18"/>
                  </a:lnTo>
                  <a:lnTo>
                    <a:pt x="196" y="18"/>
                  </a:lnTo>
                  <a:lnTo>
                    <a:pt x="170" y="16"/>
                  </a:lnTo>
                  <a:lnTo>
                    <a:pt x="167" y="16"/>
                  </a:lnTo>
                  <a:lnTo>
                    <a:pt x="140" y="13"/>
                  </a:lnTo>
                  <a:lnTo>
                    <a:pt x="140" y="13"/>
                  </a:lnTo>
                  <a:lnTo>
                    <a:pt x="113" y="5"/>
                  </a:lnTo>
                  <a:lnTo>
                    <a:pt x="110" y="5"/>
                  </a:lnTo>
                  <a:lnTo>
                    <a:pt x="94" y="2"/>
                  </a:lnTo>
                  <a:lnTo>
                    <a:pt x="81" y="26"/>
                  </a:lnTo>
                  <a:lnTo>
                    <a:pt x="65" y="53"/>
                  </a:lnTo>
                  <a:lnTo>
                    <a:pt x="51" y="83"/>
                  </a:lnTo>
                  <a:lnTo>
                    <a:pt x="38" y="110"/>
                  </a:lnTo>
                  <a:lnTo>
                    <a:pt x="27" y="139"/>
                  </a:lnTo>
                  <a:lnTo>
                    <a:pt x="19" y="166"/>
                  </a:lnTo>
                  <a:lnTo>
                    <a:pt x="14" y="196"/>
                  </a:lnTo>
                  <a:lnTo>
                    <a:pt x="6" y="225"/>
                  </a:lnTo>
                  <a:lnTo>
                    <a:pt x="3" y="252"/>
                  </a:lnTo>
                  <a:lnTo>
                    <a:pt x="0" y="282"/>
                  </a:lnTo>
                  <a:lnTo>
                    <a:pt x="0" y="311"/>
                  </a:lnTo>
                  <a:lnTo>
                    <a:pt x="0" y="341"/>
                  </a:lnTo>
                  <a:lnTo>
                    <a:pt x="3" y="370"/>
                  </a:lnTo>
                  <a:lnTo>
                    <a:pt x="8" y="402"/>
                  </a:lnTo>
                  <a:lnTo>
                    <a:pt x="14" y="432"/>
                  </a:lnTo>
                  <a:lnTo>
                    <a:pt x="22" y="461"/>
                  </a:lnTo>
                  <a:lnTo>
                    <a:pt x="30" y="494"/>
                  </a:lnTo>
                  <a:lnTo>
                    <a:pt x="38" y="518"/>
                  </a:lnTo>
                  <a:lnTo>
                    <a:pt x="49" y="545"/>
                  </a:lnTo>
                  <a:lnTo>
                    <a:pt x="59" y="569"/>
                  </a:lnTo>
                  <a:lnTo>
                    <a:pt x="70" y="590"/>
                  </a:lnTo>
                  <a:lnTo>
                    <a:pt x="84" y="612"/>
                  </a:lnTo>
                  <a:lnTo>
                    <a:pt x="97" y="633"/>
                  </a:lnTo>
                  <a:lnTo>
                    <a:pt x="97" y="633"/>
                  </a:lnTo>
                  <a:lnTo>
                    <a:pt x="616" y="5"/>
                  </a:lnTo>
                  <a:lnTo>
                    <a:pt x="592" y="13"/>
                  </a:lnTo>
                  <a:lnTo>
                    <a:pt x="589" y="13"/>
                  </a:lnTo>
                  <a:lnTo>
                    <a:pt x="562" y="16"/>
                  </a:lnTo>
                  <a:lnTo>
                    <a:pt x="562" y="16"/>
                  </a:lnTo>
                  <a:lnTo>
                    <a:pt x="535" y="18"/>
                  </a:lnTo>
                  <a:lnTo>
                    <a:pt x="535" y="18"/>
                  </a:lnTo>
                  <a:lnTo>
                    <a:pt x="508" y="21"/>
                  </a:lnTo>
                  <a:lnTo>
                    <a:pt x="506" y="21"/>
                  </a:lnTo>
                  <a:lnTo>
                    <a:pt x="479" y="21"/>
                  </a:lnTo>
                  <a:lnTo>
                    <a:pt x="479" y="21"/>
                  </a:lnTo>
                  <a:lnTo>
                    <a:pt x="452" y="18"/>
                  </a:lnTo>
                  <a:lnTo>
                    <a:pt x="452" y="18"/>
                  </a:lnTo>
                  <a:lnTo>
                    <a:pt x="425" y="13"/>
                  </a:lnTo>
                  <a:lnTo>
                    <a:pt x="422" y="13"/>
                  </a:lnTo>
                  <a:lnTo>
                    <a:pt x="395" y="8"/>
                  </a:lnTo>
                  <a:lnTo>
                    <a:pt x="395" y="8"/>
                  </a:lnTo>
                  <a:lnTo>
                    <a:pt x="369" y="0"/>
                  </a:lnTo>
                  <a:lnTo>
                    <a:pt x="3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215">
                <a:defRPr/>
              </a:pPr>
              <a:endParaRPr lang="en-US" sz="1765" kern="0">
                <a:solidFill>
                  <a:srgbClr val="505050"/>
                </a:solidFill>
                <a:latin typeface="Segoe UI Semilight"/>
              </a:endParaRPr>
            </a:p>
          </p:txBody>
        </p:sp>
        <p:sp>
          <p:nvSpPr>
            <p:cNvPr id="35" name="Freeform 70">
              <a:extLst>
                <a:ext uri="{FF2B5EF4-FFF2-40B4-BE49-F238E27FC236}">
                  <a16:creationId xmlns:a16="http://schemas.microsoft.com/office/drawing/2014/main" id="{95778E95-1B9A-46F3-ABB2-60B10507CA67}"/>
                </a:ext>
              </a:extLst>
            </p:cNvPr>
            <p:cNvSpPr>
              <a:spLocks/>
            </p:cNvSpPr>
            <p:nvPr/>
          </p:nvSpPr>
          <p:spPr bwMode="auto">
            <a:xfrm>
              <a:off x="6941462" y="1685232"/>
              <a:ext cx="616" cy="633"/>
            </a:xfrm>
            <a:custGeom>
              <a:avLst/>
              <a:gdLst>
                <a:gd name="T0" fmla="*/ 363 w 616"/>
                <a:gd name="T1" fmla="*/ 0 h 633"/>
                <a:gd name="T2" fmla="*/ 336 w 616"/>
                <a:gd name="T3" fmla="*/ 8 h 633"/>
                <a:gd name="T4" fmla="*/ 307 w 616"/>
                <a:gd name="T5" fmla="*/ 13 h 633"/>
                <a:gd name="T6" fmla="*/ 280 w 616"/>
                <a:gd name="T7" fmla="*/ 18 h 633"/>
                <a:gd name="T8" fmla="*/ 253 w 616"/>
                <a:gd name="T9" fmla="*/ 21 h 633"/>
                <a:gd name="T10" fmla="*/ 223 w 616"/>
                <a:gd name="T11" fmla="*/ 21 h 633"/>
                <a:gd name="T12" fmla="*/ 196 w 616"/>
                <a:gd name="T13" fmla="*/ 18 h 633"/>
                <a:gd name="T14" fmla="*/ 170 w 616"/>
                <a:gd name="T15" fmla="*/ 16 h 633"/>
                <a:gd name="T16" fmla="*/ 140 w 616"/>
                <a:gd name="T17" fmla="*/ 13 h 633"/>
                <a:gd name="T18" fmla="*/ 113 w 616"/>
                <a:gd name="T19" fmla="*/ 5 h 633"/>
                <a:gd name="T20" fmla="*/ 94 w 616"/>
                <a:gd name="T21" fmla="*/ 2 h 633"/>
                <a:gd name="T22" fmla="*/ 65 w 616"/>
                <a:gd name="T23" fmla="*/ 53 h 633"/>
                <a:gd name="T24" fmla="*/ 38 w 616"/>
                <a:gd name="T25" fmla="*/ 110 h 633"/>
                <a:gd name="T26" fmla="*/ 19 w 616"/>
                <a:gd name="T27" fmla="*/ 166 h 633"/>
                <a:gd name="T28" fmla="*/ 6 w 616"/>
                <a:gd name="T29" fmla="*/ 225 h 633"/>
                <a:gd name="T30" fmla="*/ 0 w 616"/>
                <a:gd name="T31" fmla="*/ 282 h 633"/>
                <a:gd name="T32" fmla="*/ 0 w 616"/>
                <a:gd name="T33" fmla="*/ 341 h 633"/>
                <a:gd name="T34" fmla="*/ 8 w 616"/>
                <a:gd name="T35" fmla="*/ 402 h 633"/>
                <a:gd name="T36" fmla="*/ 22 w 616"/>
                <a:gd name="T37" fmla="*/ 461 h 633"/>
                <a:gd name="T38" fmla="*/ 38 w 616"/>
                <a:gd name="T39" fmla="*/ 518 h 633"/>
                <a:gd name="T40" fmla="*/ 59 w 616"/>
                <a:gd name="T41" fmla="*/ 569 h 633"/>
                <a:gd name="T42" fmla="*/ 84 w 616"/>
                <a:gd name="T43" fmla="*/ 612 h 633"/>
                <a:gd name="T44" fmla="*/ 97 w 616"/>
                <a:gd name="T45" fmla="*/ 633 h 633"/>
                <a:gd name="T46" fmla="*/ 592 w 616"/>
                <a:gd name="T47" fmla="*/ 13 h 633"/>
                <a:gd name="T48" fmla="*/ 562 w 616"/>
                <a:gd name="T49" fmla="*/ 16 h 633"/>
                <a:gd name="T50" fmla="*/ 535 w 616"/>
                <a:gd name="T51" fmla="*/ 18 h 633"/>
                <a:gd name="T52" fmla="*/ 508 w 616"/>
                <a:gd name="T53" fmla="*/ 21 h 633"/>
                <a:gd name="T54" fmla="*/ 479 w 616"/>
                <a:gd name="T55" fmla="*/ 21 h 633"/>
                <a:gd name="T56" fmla="*/ 452 w 616"/>
                <a:gd name="T57" fmla="*/ 18 h 633"/>
                <a:gd name="T58" fmla="*/ 425 w 616"/>
                <a:gd name="T59" fmla="*/ 13 h 633"/>
                <a:gd name="T60" fmla="*/ 395 w 616"/>
                <a:gd name="T61" fmla="*/ 8 h 633"/>
                <a:gd name="T62" fmla="*/ 369 w 616"/>
                <a:gd name="T63" fmla="*/ 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16" h="633">
                  <a:moveTo>
                    <a:pt x="366" y="0"/>
                  </a:moveTo>
                  <a:lnTo>
                    <a:pt x="363" y="0"/>
                  </a:lnTo>
                  <a:lnTo>
                    <a:pt x="360" y="0"/>
                  </a:lnTo>
                  <a:lnTo>
                    <a:pt x="336" y="8"/>
                  </a:lnTo>
                  <a:lnTo>
                    <a:pt x="334" y="8"/>
                  </a:lnTo>
                  <a:lnTo>
                    <a:pt x="307" y="13"/>
                  </a:lnTo>
                  <a:lnTo>
                    <a:pt x="307" y="13"/>
                  </a:lnTo>
                  <a:lnTo>
                    <a:pt x="280" y="18"/>
                  </a:lnTo>
                  <a:lnTo>
                    <a:pt x="280" y="18"/>
                  </a:lnTo>
                  <a:lnTo>
                    <a:pt x="253" y="21"/>
                  </a:lnTo>
                  <a:lnTo>
                    <a:pt x="250" y="21"/>
                  </a:lnTo>
                  <a:lnTo>
                    <a:pt x="223" y="21"/>
                  </a:lnTo>
                  <a:lnTo>
                    <a:pt x="223" y="21"/>
                  </a:lnTo>
                  <a:lnTo>
                    <a:pt x="196" y="18"/>
                  </a:lnTo>
                  <a:lnTo>
                    <a:pt x="196" y="18"/>
                  </a:lnTo>
                  <a:lnTo>
                    <a:pt x="170" y="16"/>
                  </a:lnTo>
                  <a:lnTo>
                    <a:pt x="167" y="16"/>
                  </a:lnTo>
                  <a:lnTo>
                    <a:pt x="140" y="13"/>
                  </a:lnTo>
                  <a:lnTo>
                    <a:pt x="140" y="13"/>
                  </a:lnTo>
                  <a:lnTo>
                    <a:pt x="113" y="5"/>
                  </a:lnTo>
                  <a:lnTo>
                    <a:pt x="110" y="5"/>
                  </a:lnTo>
                  <a:lnTo>
                    <a:pt x="94" y="2"/>
                  </a:lnTo>
                  <a:lnTo>
                    <a:pt x="81" y="26"/>
                  </a:lnTo>
                  <a:lnTo>
                    <a:pt x="65" y="53"/>
                  </a:lnTo>
                  <a:lnTo>
                    <a:pt x="51" y="83"/>
                  </a:lnTo>
                  <a:lnTo>
                    <a:pt x="38" y="110"/>
                  </a:lnTo>
                  <a:lnTo>
                    <a:pt x="27" y="139"/>
                  </a:lnTo>
                  <a:lnTo>
                    <a:pt x="19" y="166"/>
                  </a:lnTo>
                  <a:lnTo>
                    <a:pt x="14" y="196"/>
                  </a:lnTo>
                  <a:lnTo>
                    <a:pt x="6" y="225"/>
                  </a:lnTo>
                  <a:lnTo>
                    <a:pt x="3" y="252"/>
                  </a:lnTo>
                  <a:lnTo>
                    <a:pt x="0" y="282"/>
                  </a:lnTo>
                  <a:lnTo>
                    <a:pt x="0" y="311"/>
                  </a:lnTo>
                  <a:lnTo>
                    <a:pt x="0" y="341"/>
                  </a:lnTo>
                  <a:lnTo>
                    <a:pt x="3" y="370"/>
                  </a:lnTo>
                  <a:lnTo>
                    <a:pt x="8" y="402"/>
                  </a:lnTo>
                  <a:lnTo>
                    <a:pt x="14" y="432"/>
                  </a:lnTo>
                  <a:lnTo>
                    <a:pt x="22" y="461"/>
                  </a:lnTo>
                  <a:lnTo>
                    <a:pt x="30" y="494"/>
                  </a:lnTo>
                  <a:lnTo>
                    <a:pt x="38" y="518"/>
                  </a:lnTo>
                  <a:lnTo>
                    <a:pt x="49" y="545"/>
                  </a:lnTo>
                  <a:lnTo>
                    <a:pt x="59" y="569"/>
                  </a:lnTo>
                  <a:lnTo>
                    <a:pt x="70" y="590"/>
                  </a:lnTo>
                  <a:lnTo>
                    <a:pt x="84" y="612"/>
                  </a:lnTo>
                  <a:lnTo>
                    <a:pt x="97" y="633"/>
                  </a:lnTo>
                  <a:lnTo>
                    <a:pt x="97" y="633"/>
                  </a:lnTo>
                  <a:lnTo>
                    <a:pt x="616" y="5"/>
                  </a:lnTo>
                  <a:lnTo>
                    <a:pt x="592" y="13"/>
                  </a:lnTo>
                  <a:lnTo>
                    <a:pt x="589" y="13"/>
                  </a:lnTo>
                  <a:lnTo>
                    <a:pt x="562" y="16"/>
                  </a:lnTo>
                  <a:lnTo>
                    <a:pt x="562" y="16"/>
                  </a:lnTo>
                  <a:lnTo>
                    <a:pt x="535" y="18"/>
                  </a:lnTo>
                  <a:lnTo>
                    <a:pt x="535" y="18"/>
                  </a:lnTo>
                  <a:lnTo>
                    <a:pt x="508" y="21"/>
                  </a:lnTo>
                  <a:lnTo>
                    <a:pt x="506" y="21"/>
                  </a:lnTo>
                  <a:lnTo>
                    <a:pt x="479" y="21"/>
                  </a:lnTo>
                  <a:lnTo>
                    <a:pt x="479" y="21"/>
                  </a:lnTo>
                  <a:lnTo>
                    <a:pt x="452" y="18"/>
                  </a:lnTo>
                  <a:lnTo>
                    <a:pt x="452" y="18"/>
                  </a:lnTo>
                  <a:lnTo>
                    <a:pt x="425" y="13"/>
                  </a:lnTo>
                  <a:lnTo>
                    <a:pt x="422" y="13"/>
                  </a:lnTo>
                  <a:lnTo>
                    <a:pt x="395" y="8"/>
                  </a:lnTo>
                  <a:lnTo>
                    <a:pt x="395" y="8"/>
                  </a:lnTo>
                  <a:lnTo>
                    <a:pt x="369" y="0"/>
                  </a:lnTo>
                  <a:lnTo>
                    <a:pt x="3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215">
                <a:defRPr/>
              </a:pPr>
              <a:endParaRPr lang="en-US" sz="1765" kern="0">
                <a:solidFill>
                  <a:srgbClr val="505050"/>
                </a:solidFill>
                <a:latin typeface="Segoe UI Semilight"/>
              </a:endParaRPr>
            </a:p>
          </p:txBody>
        </p:sp>
        <p:sp>
          <p:nvSpPr>
            <p:cNvPr id="36" name="Freeform 71">
              <a:extLst>
                <a:ext uri="{FF2B5EF4-FFF2-40B4-BE49-F238E27FC236}">
                  <a16:creationId xmlns:a16="http://schemas.microsoft.com/office/drawing/2014/main" id="{4E263D27-C9C6-46E2-8067-CDEA3533A1F9}"/>
                </a:ext>
              </a:extLst>
            </p:cNvPr>
            <p:cNvSpPr>
              <a:spLocks/>
            </p:cNvSpPr>
            <p:nvPr/>
          </p:nvSpPr>
          <p:spPr bwMode="auto">
            <a:xfrm>
              <a:off x="6941430" y="1685199"/>
              <a:ext cx="680" cy="693"/>
            </a:xfrm>
            <a:custGeom>
              <a:avLst/>
              <a:gdLst>
                <a:gd name="T0" fmla="*/ 249 w 253"/>
                <a:gd name="T1" fmla="*/ 0 h 258"/>
                <a:gd name="T2" fmla="*/ 220 w 253"/>
                <a:gd name="T3" fmla="*/ 6 h 258"/>
                <a:gd name="T4" fmla="*/ 191 w 253"/>
                <a:gd name="T5" fmla="*/ 8 h 258"/>
                <a:gd name="T6" fmla="*/ 162 w 253"/>
                <a:gd name="T7" fmla="*/ 3 h 258"/>
                <a:gd name="T8" fmla="*/ 150 w 253"/>
                <a:gd name="T9" fmla="*/ 0 h 258"/>
                <a:gd name="T10" fmla="*/ 146 w 253"/>
                <a:gd name="T11" fmla="*/ 0 h 258"/>
                <a:gd name="T12" fmla="*/ 134 w 253"/>
                <a:gd name="T13" fmla="*/ 3 h 258"/>
                <a:gd name="T14" fmla="*/ 105 w 253"/>
                <a:gd name="T15" fmla="*/ 8 h 258"/>
                <a:gd name="T16" fmla="*/ 76 w 253"/>
                <a:gd name="T17" fmla="*/ 6 h 258"/>
                <a:gd name="T18" fmla="*/ 47 w 253"/>
                <a:gd name="T19" fmla="*/ 0 h 258"/>
                <a:gd name="T20" fmla="*/ 42 w 253"/>
                <a:gd name="T21" fmla="*/ 0 h 258"/>
                <a:gd name="T22" fmla="*/ 41 w 253"/>
                <a:gd name="T23" fmla="*/ 1 h 258"/>
                <a:gd name="T24" fmla="*/ 38 w 253"/>
                <a:gd name="T25" fmla="*/ 5 h 258"/>
                <a:gd name="T26" fmla="*/ 31 w 253"/>
                <a:gd name="T27" fmla="*/ 16 h 258"/>
                <a:gd name="T28" fmla="*/ 20 w 253"/>
                <a:gd name="T29" fmla="*/ 38 h 258"/>
                <a:gd name="T30" fmla="*/ 15 w 253"/>
                <a:gd name="T31" fmla="*/ 49 h 258"/>
                <a:gd name="T32" fmla="*/ 8 w 253"/>
                <a:gd name="T33" fmla="*/ 71 h 258"/>
                <a:gd name="T34" fmla="*/ 5 w 253"/>
                <a:gd name="T35" fmla="*/ 82 h 258"/>
                <a:gd name="T36" fmla="*/ 1 w 253"/>
                <a:gd name="T37" fmla="*/ 105 h 258"/>
                <a:gd name="T38" fmla="*/ 0 w 253"/>
                <a:gd name="T39" fmla="*/ 117 h 258"/>
                <a:gd name="T40" fmla="*/ 0 w 253"/>
                <a:gd name="T41" fmla="*/ 140 h 258"/>
                <a:gd name="T42" fmla="*/ 1 w 253"/>
                <a:gd name="T43" fmla="*/ 152 h 258"/>
                <a:gd name="T44" fmla="*/ 5 w 253"/>
                <a:gd name="T45" fmla="*/ 175 h 258"/>
                <a:gd name="T46" fmla="*/ 8 w 253"/>
                <a:gd name="T47" fmla="*/ 188 h 258"/>
                <a:gd name="T48" fmla="*/ 15 w 253"/>
                <a:gd name="T49" fmla="*/ 210 h 258"/>
                <a:gd name="T50" fmla="*/ 19 w 253"/>
                <a:gd name="T51" fmla="*/ 219 h 258"/>
                <a:gd name="T52" fmla="*/ 28 w 253"/>
                <a:gd name="T53" fmla="*/ 238 h 258"/>
                <a:gd name="T54" fmla="*/ 33 w 253"/>
                <a:gd name="T55" fmla="*/ 247 h 258"/>
                <a:gd name="T56" fmla="*/ 41 w 253"/>
                <a:gd name="T57" fmla="*/ 258 h 258"/>
                <a:gd name="T58" fmla="*/ 43 w 253"/>
                <a:gd name="T59" fmla="*/ 240 h 258"/>
                <a:gd name="T60" fmla="*/ 30 w 253"/>
                <a:gd name="T61" fmla="*/ 215 h 258"/>
                <a:gd name="T62" fmla="*/ 20 w 253"/>
                <a:gd name="T63" fmla="*/ 184 h 258"/>
                <a:gd name="T64" fmla="*/ 13 w 253"/>
                <a:gd name="T65" fmla="*/ 150 h 258"/>
                <a:gd name="T66" fmla="*/ 12 w 253"/>
                <a:gd name="T67" fmla="*/ 117 h 258"/>
                <a:gd name="T68" fmla="*/ 17 w 253"/>
                <a:gd name="T69" fmla="*/ 85 h 258"/>
                <a:gd name="T70" fmla="*/ 26 w 253"/>
                <a:gd name="T71" fmla="*/ 53 h 258"/>
                <a:gd name="T72" fmla="*/ 42 w 253"/>
                <a:gd name="T73" fmla="*/ 22 h 258"/>
                <a:gd name="T74" fmla="*/ 54 w 253"/>
                <a:gd name="T75" fmla="*/ 14 h 258"/>
                <a:gd name="T76" fmla="*/ 74 w 253"/>
                <a:gd name="T77" fmla="*/ 18 h 258"/>
                <a:gd name="T78" fmla="*/ 85 w 253"/>
                <a:gd name="T79" fmla="*/ 19 h 258"/>
                <a:gd name="T80" fmla="*/ 105 w 253"/>
                <a:gd name="T81" fmla="*/ 20 h 258"/>
                <a:gd name="T82" fmla="*/ 116 w 253"/>
                <a:gd name="T83" fmla="*/ 19 h 258"/>
                <a:gd name="T84" fmla="*/ 136 w 253"/>
                <a:gd name="T85" fmla="*/ 15 h 258"/>
                <a:gd name="T86" fmla="*/ 147 w 253"/>
                <a:gd name="T87" fmla="*/ 12 h 258"/>
                <a:gd name="T88" fmla="*/ 159 w 253"/>
                <a:gd name="T89" fmla="*/ 15 h 258"/>
                <a:gd name="T90" fmla="*/ 170 w 253"/>
                <a:gd name="T91" fmla="*/ 17 h 258"/>
                <a:gd name="T92" fmla="*/ 190 w 253"/>
                <a:gd name="T93" fmla="*/ 20 h 258"/>
                <a:gd name="T94" fmla="*/ 201 w 253"/>
                <a:gd name="T95" fmla="*/ 20 h 258"/>
                <a:gd name="T96" fmla="*/ 221 w 253"/>
                <a:gd name="T97" fmla="*/ 18 h 258"/>
                <a:gd name="T98" fmla="*/ 232 w 253"/>
                <a:gd name="T99" fmla="*/ 17 h 258"/>
                <a:gd name="T100" fmla="*/ 250 w 253"/>
                <a:gd name="T101"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3" h="258">
                  <a:moveTo>
                    <a:pt x="250" y="0"/>
                  </a:moveTo>
                  <a:cubicBezTo>
                    <a:pt x="250" y="0"/>
                    <a:pt x="249" y="0"/>
                    <a:pt x="249" y="0"/>
                  </a:cubicBezTo>
                  <a:cubicBezTo>
                    <a:pt x="249" y="0"/>
                    <a:pt x="249" y="0"/>
                    <a:pt x="249" y="0"/>
                  </a:cubicBezTo>
                  <a:cubicBezTo>
                    <a:pt x="239" y="3"/>
                    <a:pt x="239" y="3"/>
                    <a:pt x="239" y="3"/>
                  </a:cubicBezTo>
                  <a:cubicBezTo>
                    <a:pt x="229" y="5"/>
                    <a:pt x="229" y="5"/>
                    <a:pt x="229" y="5"/>
                  </a:cubicBezTo>
                  <a:cubicBezTo>
                    <a:pt x="220" y="6"/>
                    <a:pt x="220" y="6"/>
                    <a:pt x="220" y="6"/>
                  </a:cubicBezTo>
                  <a:cubicBezTo>
                    <a:pt x="210" y="7"/>
                    <a:pt x="210" y="7"/>
                    <a:pt x="210" y="7"/>
                  </a:cubicBezTo>
                  <a:cubicBezTo>
                    <a:pt x="200" y="8"/>
                    <a:pt x="200" y="8"/>
                    <a:pt x="200" y="8"/>
                  </a:cubicBezTo>
                  <a:cubicBezTo>
                    <a:pt x="191" y="8"/>
                    <a:pt x="191" y="8"/>
                    <a:pt x="191" y="8"/>
                  </a:cubicBezTo>
                  <a:cubicBezTo>
                    <a:pt x="181" y="7"/>
                    <a:pt x="181" y="7"/>
                    <a:pt x="181" y="7"/>
                  </a:cubicBezTo>
                  <a:cubicBezTo>
                    <a:pt x="172" y="5"/>
                    <a:pt x="172" y="5"/>
                    <a:pt x="172" y="5"/>
                  </a:cubicBezTo>
                  <a:cubicBezTo>
                    <a:pt x="162" y="3"/>
                    <a:pt x="162" y="3"/>
                    <a:pt x="162" y="3"/>
                  </a:cubicBezTo>
                  <a:cubicBezTo>
                    <a:pt x="152" y="0"/>
                    <a:pt x="152" y="0"/>
                    <a:pt x="152" y="0"/>
                  </a:cubicBezTo>
                  <a:cubicBezTo>
                    <a:pt x="152" y="0"/>
                    <a:pt x="152" y="0"/>
                    <a:pt x="152" y="0"/>
                  </a:cubicBezTo>
                  <a:cubicBezTo>
                    <a:pt x="150" y="0"/>
                    <a:pt x="150" y="0"/>
                    <a:pt x="150" y="0"/>
                  </a:cubicBezTo>
                  <a:cubicBezTo>
                    <a:pt x="149" y="0"/>
                    <a:pt x="149" y="0"/>
                    <a:pt x="149" y="0"/>
                  </a:cubicBezTo>
                  <a:cubicBezTo>
                    <a:pt x="147" y="0"/>
                    <a:pt x="147" y="0"/>
                    <a:pt x="147" y="0"/>
                  </a:cubicBezTo>
                  <a:cubicBezTo>
                    <a:pt x="146" y="0"/>
                    <a:pt x="146" y="0"/>
                    <a:pt x="146" y="0"/>
                  </a:cubicBezTo>
                  <a:cubicBezTo>
                    <a:pt x="144" y="0"/>
                    <a:pt x="144" y="0"/>
                    <a:pt x="144" y="0"/>
                  </a:cubicBezTo>
                  <a:cubicBezTo>
                    <a:pt x="143" y="0"/>
                    <a:pt x="143" y="0"/>
                    <a:pt x="143" y="0"/>
                  </a:cubicBezTo>
                  <a:cubicBezTo>
                    <a:pt x="134" y="3"/>
                    <a:pt x="134" y="3"/>
                    <a:pt x="134" y="3"/>
                  </a:cubicBezTo>
                  <a:cubicBezTo>
                    <a:pt x="124" y="5"/>
                    <a:pt x="124" y="5"/>
                    <a:pt x="124" y="5"/>
                  </a:cubicBezTo>
                  <a:cubicBezTo>
                    <a:pt x="114" y="7"/>
                    <a:pt x="114" y="7"/>
                    <a:pt x="114" y="7"/>
                  </a:cubicBezTo>
                  <a:cubicBezTo>
                    <a:pt x="105" y="8"/>
                    <a:pt x="105" y="8"/>
                    <a:pt x="105" y="8"/>
                  </a:cubicBezTo>
                  <a:cubicBezTo>
                    <a:pt x="95" y="8"/>
                    <a:pt x="95" y="8"/>
                    <a:pt x="95" y="8"/>
                  </a:cubicBezTo>
                  <a:cubicBezTo>
                    <a:pt x="86" y="7"/>
                    <a:pt x="86" y="7"/>
                    <a:pt x="86" y="7"/>
                  </a:cubicBezTo>
                  <a:cubicBezTo>
                    <a:pt x="76" y="6"/>
                    <a:pt x="76" y="6"/>
                    <a:pt x="76" y="6"/>
                  </a:cubicBezTo>
                  <a:cubicBezTo>
                    <a:pt x="66" y="5"/>
                    <a:pt x="66" y="5"/>
                    <a:pt x="66" y="5"/>
                  </a:cubicBezTo>
                  <a:cubicBezTo>
                    <a:pt x="57" y="3"/>
                    <a:pt x="57" y="3"/>
                    <a:pt x="57" y="3"/>
                  </a:cubicBezTo>
                  <a:cubicBezTo>
                    <a:pt x="47" y="0"/>
                    <a:pt x="47" y="0"/>
                    <a:pt x="47" y="0"/>
                  </a:cubicBezTo>
                  <a:cubicBezTo>
                    <a:pt x="46" y="0"/>
                    <a:pt x="46" y="0"/>
                    <a:pt x="45" y="0"/>
                  </a:cubicBezTo>
                  <a:cubicBezTo>
                    <a:pt x="44" y="0"/>
                    <a:pt x="43" y="0"/>
                    <a:pt x="42" y="0"/>
                  </a:cubicBezTo>
                  <a:cubicBezTo>
                    <a:pt x="42" y="0"/>
                    <a:pt x="42" y="0"/>
                    <a:pt x="42" y="0"/>
                  </a:cubicBezTo>
                  <a:cubicBezTo>
                    <a:pt x="41" y="1"/>
                    <a:pt x="41" y="1"/>
                    <a:pt x="41" y="1"/>
                  </a:cubicBezTo>
                  <a:cubicBezTo>
                    <a:pt x="41" y="1"/>
                    <a:pt x="41" y="1"/>
                    <a:pt x="41" y="1"/>
                  </a:cubicBezTo>
                  <a:cubicBezTo>
                    <a:pt x="41" y="1"/>
                    <a:pt x="41" y="1"/>
                    <a:pt x="41" y="1"/>
                  </a:cubicBezTo>
                  <a:cubicBezTo>
                    <a:pt x="41" y="1"/>
                    <a:pt x="41" y="1"/>
                    <a:pt x="41" y="1"/>
                  </a:cubicBezTo>
                  <a:cubicBezTo>
                    <a:pt x="40" y="2"/>
                    <a:pt x="40" y="2"/>
                    <a:pt x="39" y="3"/>
                  </a:cubicBezTo>
                  <a:cubicBezTo>
                    <a:pt x="38" y="5"/>
                    <a:pt x="38" y="5"/>
                    <a:pt x="38" y="5"/>
                  </a:cubicBezTo>
                  <a:cubicBezTo>
                    <a:pt x="38" y="5"/>
                    <a:pt x="38" y="5"/>
                    <a:pt x="38" y="5"/>
                  </a:cubicBezTo>
                  <a:cubicBezTo>
                    <a:pt x="31" y="16"/>
                    <a:pt x="31" y="16"/>
                    <a:pt x="31" y="16"/>
                  </a:cubicBezTo>
                  <a:cubicBezTo>
                    <a:pt x="31" y="16"/>
                    <a:pt x="31" y="16"/>
                    <a:pt x="31" y="16"/>
                  </a:cubicBezTo>
                  <a:cubicBezTo>
                    <a:pt x="25" y="27"/>
                    <a:pt x="25" y="27"/>
                    <a:pt x="25" y="27"/>
                  </a:cubicBezTo>
                  <a:cubicBezTo>
                    <a:pt x="25" y="27"/>
                    <a:pt x="25" y="27"/>
                    <a:pt x="25" y="27"/>
                  </a:cubicBezTo>
                  <a:cubicBezTo>
                    <a:pt x="20" y="38"/>
                    <a:pt x="20" y="38"/>
                    <a:pt x="20" y="38"/>
                  </a:cubicBezTo>
                  <a:cubicBezTo>
                    <a:pt x="20" y="38"/>
                    <a:pt x="20" y="38"/>
                    <a:pt x="20" y="38"/>
                  </a:cubicBezTo>
                  <a:cubicBezTo>
                    <a:pt x="15" y="49"/>
                    <a:pt x="15" y="49"/>
                    <a:pt x="15" y="49"/>
                  </a:cubicBezTo>
                  <a:cubicBezTo>
                    <a:pt x="15" y="49"/>
                    <a:pt x="15" y="49"/>
                    <a:pt x="15" y="49"/>
                  </a:cubicBezTo>
                  <a:cubicBezTo>
                    <a:pt x="11" y="60"/>
                    <a:pt x="11" y="60"/>
                    <a:pt x="11" y="60"/>
                  </a:cubicBezTo>
                  <a:cubicBezTo>
                    <a:pt x="11" y="60"/>
                    <a:pt x="11" y="60"/>
                    <a:pt x="11" y="60"/>
                  </a:cubicBezTo>
                  <a:cubicBezTo>
                    <a:pt x="8" y="71"/>
                    <a:pt x="8" y="71"/>
                    <a:pt x="8" y="71"/>
                  </a:cubicBezTo>
                  <a:cubicBezTo>
                    <a:pt x="8" y="71"/>
                    <a:pt x="8" y="71"/>
                    <a:pt x="8" y="71"/>
                  </a:cubicBezTo>
                  <a:cubicBezTo>
                    <a:pt x="5" y="82"/>
                    <a:pt x="5" y="82"/>
                    <a:pt x="5" y="82"/>
                  </a:cubicBezTo>
                  <a:cubicBezTo>
                    <a:pt x="5" y="82"/>
                    <a:pt x="5" y="82"/>
                    <a:pt x="5" y="82"/>
                  </a:cubicBezTo>
                  <a:cubicBezTo>
                    <a:pt x="3" y="93"/>
                    <a:pt x="3" y="93"/>
                    <a:pt x="3" y="93"/>
                  </a:cubicBezTo>
                  <a:cubicBezTo>
                    <a:pt x="2" y="94"/>
                    <a:pt x="2" y="94"/>
                    <a:pt x="2" y="94"/>
                  </a:cubicBezTo>
                  <a:cubicBezTo>
                    <a:pt x="1" y="105"/>
                    <a:pt x="1" y="105"/>
                    <a:pt x="1" y="105"/>
                  </a:cubicBezTo>
                  <a:cubicBezTo>
                    <a:pt x="1" y="105"/>
                    <a:pt x="1" y="105"/>
                    <a:pt x="1" y="105"/>
                  </a:cubicBezTo>
                  <a:cubicBezTo>
                    <a:pt x="0" y="117"/>
                    <a:pt x="0" y="117"/>
                    <a:pt x="0" y="117"/>
                  </a:cubicBezTo>
                  <a:cubicBezTo>
                    <a:pt x="0" y="117"/>
                    <a:pt x="0" y="117"/>
                    <a:pt x="0" y="117"/>
                  </a:cubicBezTo>
                  <a:cubicBezTo>
                    <a:pt x="0" y="128"/>
                    <a:pt x="0" y="128"/>
                    <a:pt x="0" y="128"/>
                  </a:cubicBezTo>
                  <a:cubicBezTo>
                    <a:pt x="0" y="129"/>
                    <a:pt x="0" y="129"/>
                    <a:pt x="0" y="129"/>
                  </a:cubicBezTo>
                  <a:cubicBezTo>
                    <a:pt x="0" y="140"/>
                    <a:pt x="0" y="140"/>
                    <a:pt x="0" y="140"/>
                  </a:cubicBezTo>
                  <a:cubicBezTo>
                    <a:pt x="0" y="140"/>
                    <a:pt x="0" y="140"/>
                    <a:pt x="0" y="140"/>
                  </a:cubicBezTo>
                  <a:cubicBezTo>
                    <a:pt x="1" y="152"/>
                    <a:pt x="1" y="152"/>
                    <a:pt x="1" y="152"/>
                  </a:cubicBezTo>
                  <a:cubicBezTo>
                    <a:pt x="1" y="152"/>
                    <a:pt x="1" y="152"/>
                    <a:pt x="1" y="152"/>
                  </a:cubicBezTo>
                  <a:cubicBezTo>
                    <a:pt x="3" y="164"/>
                    <a:pt x="3" y="164"/>
                    <a:pt x="3" y="164"/>
                  </a:cubicBezTo>
                  <a:cubicBezTo>
                    <a:pt x="3" y="164"/>
                    <a:pt x="3" y="164"/>
                    <a:pt x="3" y="164"/>
                  </a:cubicBezTo>
                  <a:cubicBezTo>
                    <a:pt x="5" y="175"/>
                    <a:pt x="5" y="175"/>
                    <a:pt x="5" y="175"/>
                  </a:cubicBezTo>
                  <a:cubicBezTo>
                    <a:pt x="5" y="176"/>
                    <a:pt x="5" y="176"/>
                    <a:pt x="5" y="176"/>
                  </a:cubicBezTo>
                  <a:cubicBezTo>
                    <a:pt x="8" y="187"/>
                    <a:pt x="8" y="187"/>
                    <a:pt x="8" y="187"/>
                  </a:cubicBezTo>
                  <a:cubicBezTo>
                    <a:pt x="8" y="188"/>
                    <a:pt x="8" y="188"/>
                    <a:pt x="8" y="188"/>
                  </a:cubicBezTo>
                  <a:cubicBezTo>
                    <a:pt x="11" y="199"/>
                    <a:pt x="11" y="199"/>
                    <a:pt x="11" y="199"/>
                  </a:cubicBezTo>
                  <a:cubicBezTo>
                    <a:pt x="12" y="200"/>
                    <a:pt x="12" y="200"/>
                    <a:pt x="12" y="200"/>
                  </a:cubicBezTo>
                  <a:cubicBezTo>
                    <a:pt x="15" y="210"/>
                    <a:pt x="15" y="210"/>
                    <a:pt x="15" y="210"/>
                  </a:cubicBezTo>
                  <a:cubicBezTo>
                    <a:pt x="15" y="210"/>
                    <a:pt x="15" y="210"/>
                    <a:pt x="15" y="210"/>
                  </a:cubicBezTo>
                  <a:cubicBezTo>
                    <a:pt x="19" y="219"/>
                    <a:pt x="19" y="219"/>
                    <a:pt x="19" y="219"/>
                  </a:cubicBezTo>
                  <a:cubicBezTo>
                    <a:pt x="19" y="219"/>
                    <a:pt x="19" y="219"/>
                    <a:pt x="19" y="219"/>
                  </a:cubicBezTo>
                  <a:cubicBezTo>
                    <a:pt x="23" y="229"/>
                    <a:pt x="23" y="229"/>
                    <a:pt x="23" y="229"/>
                  </a:cubicBezTo>
                  <a:cubicBezTo>
                    <a:pt x="23" y="229"/>
                    <a:pt x="23" y="229"/>
                    <a:pt x="23" y="229"/>
                  </a:cubicBezTo>
                  <a:cubicBezTo>
                    <a:pt x="28" y="238"/>
                    <a:pt x="28" y="238"/>
                    <a:pt x="28" y="238"/>
                  </a:cubicBezTo>
                  <a:cubicBezTo>
                    <a:pt x="28" y="238"/>
                    <a:pt x="28" y="238"/>
                    <a:pt x="28" y="238"/>
                  </a:cubicBezTo>
                  <a:cubicBezTo>
                    <a:pt x="33" y="246"/>
                    <a:pt x="33" y="246"/>
                    <a:pt x="33" y="246"/>
                  </a:cubicBezTo>
                  <a:cubicBezTo>
                    <a:pt x="33" y="247"/>
                    <a:pt x="33" y="247"/>
                    <a:pt x="33" y="247"/>
                  </a:cubicBezTo>
                  <a:cubicBezTo>
                    <a:pt x="38" y="255"/>
                    <a:pt x="38" y="255"/>
                    <a:pt x="38" y="255"/>
                  </a:cubicBezTo>
                  <a:cubicBezTo>
                    <a:pt x="38" y="255"/>
                    <a:pt x="38" y="255"/>
                    <a:pt x="38" y="255"/>
                  </a:cubicBezTo>
                  <a:cubicBezTo>
                    <a:pt x="41" y="258"/>
                    <a:pt x="41" y="258"/>
                    <a:pt x="41" y="258"/>
                  </a:cubicBezTo>
                  <a:cubicBezTo>
                    <a:pt x="48" y="248"/>
                    <a:pt x="48" y="248"/>
                    <a:pt x="48" y="248"/>
                  </a:cubicBezTo>
                  <a:cubicBezTo>
                    <a:pt x="48" y="248"/>
                    <a:pt x="48" y="248"/>
                    <a:pt x="48" y="248"/>
                  </a:cubicBezTo>
                  <a:cubicBezTo>
                    <a:pt x="43" y="240"/>
                    <a:pt x="43" y="240"/>
                    <a:pt x="43" y="240"/>
                  </a:cubicBezTo>
                  <a:cubicBezTo>
                    <a:pt x="38" y="232"/>
                    <a:pt x="38" y="232"/>
                    <a:pt x="38" y="232"/>
                  </a:cubicBezTo>
                  <a:cubicBezTo>
                    <a:pt x="34" y="224"/>
                    <a:pt x="34" y="224"/>
                    <a:pt x="34" y="224"/>
                  </a:cubicBezTo>
                  <a:cubicBezTo>
                    <a:pt x="30" y="215"/>
                    <a:pt x="30" y="215"/>
                    <a:pt x="30" y="215"/>
                  </a:cubicBezTo>
                  <a:cubicBezTo>
                    <a:pt x="26" y="205"/>
                    <a:pt x="26" y="205"/>
                    <a:pt x="26" y="205"/>
                  </a:cubicBezTo>
                  <a:cubicBezTo>
                    <a:pt x="23" y="196"/>
                    <a:pt x="23" y="196"/>
                    <a:pt x="23" y="196"/>
                  </a:cubicBezTo>
                  <a:cubicBezTo>
                    <a:pt x="20" y="184"/>
                    <a:pt x="20" y="184"/>
                    <a:pt x="20" y="184"/>
                  </a:cubicBezTo>
                  <a:cubicBezTo>
                    <a:pt x="17" y="173"/>
                    <a:pt x="17" y="173"/>
                    <a:pt x="17" y="173"/>
                  </a:cubicBezTo>
                  <a:cubicBezTo>
                    <a:pt x="15" y="162"/>
                    <a:pt x="15" y="162"/>
                    <a:pt x="15" y="162"/>
                  </a:cubicBezTo>
                  <a:cubicBezTo>
                    <a:pt x="13" y="150"/>
                    <a:pt x="13" y="150"/>
                    <a:pt x="13" y="150"/>
                  </a:cubicBezTo>
                  <a:cubicBezTo>
                    <a:pt x="12" y="139"/>
                    <a:pt x="12" y="139"/>
                    <a:pt x="12" y="139"/>
                  </a:cubicBezTo>
                  <a:cubicBezTo>
                    <a:pt x="12" y="128"/>
                    <a:pt x="12" y="128"/>
                    <a:pt x="12" y="128"/>
                  </a:cubicBezTo>
                  <a:cubicBezTo>
                    <a:pt x="12" y="117"/>
                    <a:pt x="12" y="117"/>
                    <a:pt x="12" y="117"/>
                  </a:cubicBezTo>
                  <a:cubicBezTo>
                    <a:pt x="13" y="106"/>
                    <a:pt x="13" y="106"/>
                    <a:pt x="13" y="106"/>
                  </a:cubicBezTo>
                  <a:cubicBezTo>
                    <a:pt x="14" y="96"/>
                    <a:pt x="14" y="96"/>
                    <a:pt x="14" y="96"/>
                  </a:cubicBezTo>
                  <a:cubicBezTo>
                    <a:pt x="17" y="85"/>
                    <a:pt x="17" y="85"/>
                    <a:pt x="17" y="85"/>
                  </a:cubicBezTo>
                  <a:cubicBezTo>
                    <a:pt x="19" y="74"/>
                    <a:pt x="19" y="74"/>
                    <a:pt x="19" y="74"/>
                  </a:cubicBezTo>
                  <a:cubicBezTo>
                    <a:pt x="22" y="64"/>
                    <a:pt x="22" y="64"/>
                    <a:pt x="22" y="64"/>
                  </a:cubicBezTo>
                  <a:cubicBezTo>
                    <a:pt x="26" y="53"/>
                    <a:pt x="26" y="53"/>
                    <a:pt x="26" y="53"/>
                  </a:cubicBezTo>
                  <a:cubicBezTo>
                    <a:pt x="31" y="43"/>
                    <a:pt x="31" y="43"/>
                    <a:pt x="31" y="43"/>
                  </a:cubicBezTo>
                  <a:cubicBezTo>
                    <a:pt x="36" y="32"/>
                    <a:pt x="36" y="32"/>
                    <a:pt x="36" y="32"/>
                  </a:cubicBezTo>
                  <a:cubicBezTo>
                    <a:pt x="42" y="22"/>
                    <a:pt x="42" y="22"/>
                    <a:pt x="42" y="22"/>
                  </a:cubicBezTo>
                  <a:cubicBezTo>
                    <a:pt x="47" y="13"/>
                    <a:pt x="47" y="13"/>
                    <a:pt x="47" y="13"/>
                  </a:cubicBezTo>
                  <a:cubicBezTo>
                    <a:pt x="53" y="14"/>
                    <a:pt x="53" y="14"/>
                    <a:pt x="53" y="14"/>
                  </a:cubicBezTo>
                  <a:cubicBezTo>
                    <a:pt x="54" y="14"/>
                    <a:pt x="54" y="14"/>
                    <a:pt x="54" y="14"/>
                  </a:cubicBezTo>
                  <a:cubicBezTo>
                    <a:pt x="64" y="17"/>
                    <a:pt x="64" y="17"/>
                    <a:pt x="64" y="17"/>
                  </a:cubicBezTo>
                  <a:cubicBezTo>
                    <a:pt x="64" y="17"/>
                    <a:pt x="64" y="17"/>
                    <a:pt x="64" y="17"/>
                  </a:cubicBezTo>
                  <a:cubicBezTo>
                    <a:pt x="74" y="18"/>
                    <a:pt x="74" y="18"/>
                    <a:pt x="74" y="18"/>
                  </a:cubicBezTo>
                  <a:cubicBezTo>
                    <a:pt x="75" y="18"/>
                    <a:pt x="75" y="18"/>
                    <a:pt x="75" y="18"/>
                  </a:cubicBezTo>
                  <a:cubicBezTo>
                    <a:pt x="85" y="19"/>
                    <a:pt x="85" y="19"/>
                    <a:pt x="85" y="19"/>
                  </a:cubicBezTo>
                  <a:cubicBezTo>
                    <a:pt x="85" y="19"/>
                    <a:pt x="85" y="19"/>
                    <a:pt x="85" y="19"/>
                  </a:cubicBezTo>
                  <a:cubicBezTo>
                    <a:pt x="95" y="20"/>
                    <a:pt x="95" y="20"/>
                    <a:pt x="95" y="20"/>
                  </a:cubicBezTo>
                  <a:cubicBezTo>
                    <a:pt x="95" y="20"/>
                    <a:pt x="95" y="20"/>
                    <a:pt x="95" y="20"/>
                  </a:cubicBezTo>
                  <a:cubicBezTo>
                    <a:pt x="105" y="20"/>
                    <a:pt x="105" y="20"/>
                    <a:pt x="105" y="20"/>
                  </a:cubicBezTo>
                  <a:cubicBezTo>
                    <a:pt x="106" y="20"/>
                    <a:pt x="106" y="20"/>
                    <a:pt x="106" y="20"/>
                  </a:cubicBezTo>
                  <a:cubicBezTo>
                    <a:pt x="116" y="19"/>
                    <a:pt x="116" y="19"/>
                    <a:pt x="116" y="19"/>
                  </a:cubicBezTo>
                  <a:cubicBezTo>
                    <a:pt x="116" y="19"/>
                    <a:pt x="116" y="19"/>
                    <a:pt x="116" y="19"/>
                  </a:cubicBezTo>
                  <a:cubicBezTo>
                    <a:pt x="126" y="17"/>
                    <a:pt x="126" y="17"/>
                    <a:pt x="126" y="17"/>
                  </a:cubicBezTo>
                  <a:cubicBezTo>
                    <a:pt x="126" y="17"/>
                    <a:pt x="126" y="17"/>
                    <a:pt x="126" y="17"/>
                  </a:cubicBezTo>
                  <a:cubicBezTo>
                    <a:pt x="136" y="15"/>
                    <a:pt x="136" y="15"/>
                    <a:pt x="136" y="15"/>
                  </a:cubicBezTo>
                  <a:cubicBezTo>
                    <a:pt x="137" y="15"/>
                    <a:pt x="137" y="15"/>
                    <a:pt x="137" y="15"/>
                  </a:cubicBezTo>
                  <a:cubicBezTo>
                    <a:pt x="146" y="12"/>
                    <a:pt x="146" y="12"/>
                    <a:pt x="146" y="12"/>
                  </a:cubicBezTo>
                  <a:cubicBezTo>
                    <a:pt x="147" y="12"/>
                    <a:pt x="147" y="12"/>
                    <a:pt x="147" y="12"/>
                  </a:cubicBezTo>
                  <a:cubicBezTo>
                    <a:pt x="148" y="12"/>
                    <a:pt x="148" y="12"/>
                    <a:pt x="148" y="12"/>
                  </a:cubicBezTo>
                  <a:cubicBezTo>
                    <a:pt x="149" y="12"/>
                    <a:pt x="149" y="12"/>
                    <a:pt x="149" y="12"/>
                  </a:cubicBezTo>
                  <a:cubicBezTo>
                    <a:pt x="159" y="15"/>
                    <a:pt x="159" y="15"/>
                    <a:pt x="159" y="15"/>
                  </a:cubicBezTo>
                  <a:cubicBezTo>
                    <a:pt x="159" y="15"/>
                    <a:pt x="159" y="15"/>
                    <a:pt x="159" y="15"/>
                  </a:cubicBezTo>
                  <a:cubicBezTo>
                    <a:pt x="169" y="17"/>
                    <a:pt x="169" y="17"/>
                    <a:pt x="169" y="17"/>
                  </a:cubicBezTo>
                  <a:cubicBezTo>
                    <a:pt x="170" y="17"/>
                    <a:pt x="170" y="17"/>
                    <a:pt x="170" y="17"/>
                  </a:cubicBezTo>
                  <a:cubicBezTo>
                    <a:pt x="180" y="19"/>
                    <a:pt x="180" y="19"/>
                    <a:pt x="180" y="19"/>
                  </a:cubicBezTo>
                  <a:cubicBezTo>
                    <a:pt x="180" y="19"/>
                    <a:pt x="180" y="19"/>
                    <a:pt x="180" y="19"/>
                  </a:cubicBezTo>
                  <a:cubicBezTo>
                    <a:pt x="190" y="20"/>
                    <a:pt x="190" y="20"/>
                    <a:pt x="190" y="20"/>
                  </a:cubicBezTo>
                  <a:cubicBezTo>
                    <a:pt x="190" y="20"/>
                    <a:pt x="190" y="20"/>
                    <a:pt x="190" y="20"/>
                  </a:cubicBezTo>
                  <a:cubicBezTo>
                    <a:pt x="200" y="20"/>
                    <a:pt x="200" y="20"/>
                    <a:pt x="200" y="20"/>
                  </a:cubicBezTo>
                  <a:cubicBezTo>
                    <a:pt x="201" y="20"/>
                    <a:pt x="201" y="20"/>
                    <a:pt x="201" y="20"/>
                  </a:cubicBezTo>
                  <a:cubicBezTo>
                    <a:pt x="211" y="19"/>
                    <a:pt x="211" y="19"/>
                    <a:pt x="211" y="19"/>
                  </a:cubicBezTo>
                  <a:cubicBezTo>
                    <a:pt x="211" y="19"/>
                    <a:pt x="211" y="19"/>
                    <a:pt x="211" y="19"/>
                  </a:cubicBezTo>
                  <a:cubicBezTo>
                    <a:pt x="221" y="18"/>
                    <a:pt x="221" y="18"/>
                    <a:pt x="221" y="18"/>
                  </a:cubicBezTo>
                  <a:cubicBezTo>
                    <a:pt x="221" y="18"/>
                    <a:pt x="221" y="18"/>
                    <a:pt x="221" y="18"/>
                  </a:cubicBezTo>
                  <a:cubicBezTo>
                    <a:pt x="231" y="17"/>
                    <a:pt x="231" y="17"/>
                    <a:pt x="231" y="17"/>
                  </a:cubicBezTo>
                  <a:cubicBezTo>
                    <a:pt x="232" y="17"/>
                    <a:pt x="232" y="17"/>
                    <a:pt x="232" y="17"/>
                  </a:cubicBezTo>
                  <a:cubicBezTo>
                    <a:pt x="241" y="14"/>
                    <a:pt x="241" y="14"/>
                    <a:pt x="241" y="14"/>
                  </a:cubicBezTo>
                  <a:cubicBezTo>
                    <a:pt x="253" y="0"/>
                    <a:pt x="253" y="0"/>
                    <a:pt x="253" y="0"/>
                  </a:cubicBezTo>
                  <a:cubicBezTo>
                    <a:pt x="252" y="0"/>
                    <a:pt x="251" y="0"/>
                    <a:pt x="250" y="0"/>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96215">
                <a:defRPr/>
              </a:pPr>
              <a:endParaRPr lang="en-US" sz="1765" kern="0">
                <a:solidFill>
                  <a:srgbClr val="505050"/>
                </a:solidFill>
                <a:latin typeface="Segoe UI Semilight"/>
              </a:endParaRPr>
            </a:p>
          </p:txBody>
        </p:sp>
      </p:grpSp>
      <p:grpSp>
        <p:nvGrpSpPr>
          <p:cNvPr id="19" name="Group 18">
            <a:extLst>
              <a:ext uri="{FF2B5EF4-FFF2-40B4-BE49-F238E27FC236}">
                <a16:creationId xmlns:a16="http://schemas.microsoft.com/office/drawing/2014/main" id="{4646B244-587A-4903-BFE4-A4D76036A1A9}"/>
              </a:ext>
            </a:extLst>
          </p:cNvPr>
          <p:cNvGrpSpPr/>
          <p:nvPr/>
        </p:nvGrpSpPr>
        <p:grpSpPr>
          <a:xfrm>
            <a:off x="433632" y="3951915"/>
            <a:ext cx="4377939" cy="693970"/>
            <a:chOff x="433632" y="3951915"/>
            <a:chExt cx="4378561" cy="694069"/>
          </a:xfrm>
        </p:grpSpPr>
        <p:sp>
          <p:nvSpPr>
            <p:cNvPr id="26" name="Rectangle 25">
              <a:extLst>
                <a:ext uri="{FF2B5EF4-FFF2-40B4-BE49-F238E27FC236}">
                  <a16:creationId xmlns:a16="http://schemas.microsoft.com/office/drawing/2014/main" id="{C5A56FC2-ADDA-4E40-9BA8-DB429A253451}"/>
                </a:ext>
              </a:extLst>
            </p:cNvPr>
            <p:cNvSpPr/>
            <p:nvPr/>
          </p:nvSpPr>
          <p:spPr>
            <a:xfrm>
              <a:off x="825299" y="3951915"/>
              <a:ext cx="3986894" cy="69406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8269">
                <a:spcBef>
                  <a:spcPts val="576"/>
                </a:spcBef>
                <a:spcAft>
                  <a:spcPts val="588"/>
                </a:spcAft>
                <a:defRPr/>
              </a:pPr>
              <a:r>
                <a:rPr lang="en-US" sz="1961" kern="0">
                  <a:solidFill>
                    <a:srgbClr val="505050"/>
                  </a:solidFill>
                  <a:latin typeface="Segoe UI Semilight"/>
                </a:rPr>
                <a:t>Enforce on-demand, just-in-time administrative access when needed</a:t>
              </a:r>
            </a:p>
          </p:txBody>
        </p:sp>
        <p:sp>
          <p:nvSpPr>
            <p:cNvPr id="27" name="Freeform 9">
              <a:extLst>
                <a:ext uri="{FF2B5EF4-FFF2-40B4-BE49-F238E27FC236}">
                  <a16:creationId xmlns:a16="http://schemas.microsoft.com/office/drawing/2014/main" id="{9A686BC2-5649-4FFF-9394-066069330137}"/>
                </a:ext>
              </a:extLst>
            </p:cNvPr>
            <p:cNvSpPr>
              <a:spLocks noEditPoints="1"/>
            </p:cNvSpPr>
            <p:nvPr/>
          </p:nvSpPr>
          <p:spPr bwMode="black">
            <a:xfrm>
              <a:off x="433632" y="4031432"/>
              <a:ext cx="358570" cy="35857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0078D7"/>
            </a:solidFill>
            <a:ln>
              <a:noFill/>
            </a:ln>
          </p:spPr>
          <p:txBody>
            <a:bodyPr vert="horz" wrap="square" lIns="91431" tIns="45715" rIns="91431" bIns="457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defRPr/>
              </a:pPr>
              <a:endParaRPr lang="en-US" sz="1961">
                <a:solidFill>
                  <a:srgbClr val="000000"/>
                </a:solidFill>
                <a:latin typeface="Segoe UI Semilight"/>
              </a:endParaRPr>
            </a:p>
          </p:txBody>
        </p:sp>
      </p:grpSp>
      <p:grpSp>
        <p:nvGrpSpPr>
          <p:cNvPr id="20" name="Group 19">
            <a:extLst>
              <a:ext uri="{FF2B5EF4-FFF2-40B4-BE49-F238E27FC236}">
                <a16:creationId xmlns:a16="http://schemas.microsoft.com/office/drawing/2014/main" id="{70A76394-A374-4E34-870F-ABA0D9832039}"/>
              </a:ext>
            </a:extLst>
          </p:cNvPr>
          <p:cNvGrpSpPr/>
          <p:nvPr/>
        </p:nvGrpSpPr>
        <p:grpSpPr>
          <a:xfrm>
            <a:off x="433632" y="4751986"/>
            <a:ext cx="4377939" cy="693970"/>
            <a:chOff x="433632" y="4751986"/>
            <a:chExt cx="4378561" cy="694069"/>
          </a:xfrm>
        </p:grpSpPr>
        <p:sp>
          <p:nvSpPr>
            <p:cNvPr id="24" name="Rectangle 23">
              <a:extLst>
                <a:ext uri="{FF2B5EF4-FFF2-40B4-BE49-F238E27FC236}">
                  <a16:creationId xmlns:a16="http://schemas.microsoft.com/office/drawing/2014/main" id="{38740144-5AB2-4E03-9D6D-F5D0478039ED}"/>
                </a:ext>
              </a:extLst>
            </p:cNvPr>
            <p:cNvSpPr/>
            <p:nvPr/>
          </p:nvSpPr>
          <p:spPr>
            <a:xfrm>
              <a:off x="825299" y="4751986"/>
              <a:ext cx="3986894" cy="69406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8269">
                <a:spcBef>
                  <a:spcPts val="576"/>
                </a:spcBef>
                <a:spcAft>
                  <a:spcPts val="588"/>
                </a:spcAft>
                <a:defRPr/>
              </a:pPr>
              <a:r>
                <a:rPr lang="en-US" sz="1961" kern="0">
                  <a:solidFill>
                    <a:srgbClr val="505050"/>
                  </a:solidFill>
                  <a:latin typeface="Segoe UI Semilight"/>
                </a:rPr>
                <a:t>Ensure policies are met with alerts, audit reports and access reviews</a:t>
              </a:r>
            </a:p>
          </p:txBody>
        </p:sp>
        <p:sp>
          <p:nvSpPr>
            <p:cNvPr id="25" name="Freeform 9">
              <a:extLst>
                <a:ext uri="{FF2B5EF4-FFF2-40B4-BE49-F238E27FC236}">
                  <a16:creationId xmlns:a16="http://schemas.microsoft.com/office/drawing/2014/main" id="{28C5086B-0DC6-4BAC-A5E5-1EE1FCB9EBEB}"/>
                </a:ext>
              </a:extLst>
            </p:cNvPr>
            <p:cNvSpPr>
              <a:spLocks noEditPoints="1"/>
            </p:cNvSpPr>
            <p:nvPr/>
          </p:nvSpPr>
          <p:spPr bwMode="black">
            <a:xfrm>
              <a:off x="433632" y="4841086"/>
              <a:ext cx="358570" cy="35857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0078D7"/>
            </a:solidFill>
            <a:ln>
              <a:noFill/>
            </a:ln>
          </p:spPr>
          <p:txBody>
            <a:bodyPr vert="horz" wrap="square" lIns="91431" tIns="45715" rIns="91431" bIns="457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defRPr/>
              </a:pPr>
              <a:endParaRPr lang="en-US" sz="1961">
                <a:solidFill>
                  <a:srgbClr val="000000"/>
                </a:solidFill>
                <a:latin typeface="Segoe UI Semilight"/>
              </a:endParaRPr>
            </a:p>
          </p:txBody>
        </p:sp>
      </p:grpSp>
      <p:grpSp>
        <p:nvGrpSpPr>
          <p:cNvPr id="21" name="Group 20">
            <a:extLst>
              <a:ext uri="{FF2B5EF4-FFF2-40B4-BE49-F238E27FC236}">
                <a16:creationId xmlns:a16="http://schemas.microsoft.com/office/drawing/2014/main" id="{3C588CBE-0C4E-41C7-A05B-0854789EAE3D}"/>
              </a:ext>
            </a:extLst>
          </p:cNvPr>
          <p:cNvGrpSpPr/>
          <p:nvPr/>
        </p:nvGrpSpPr>
        <p:grpSpPr>
          <a:xfrm>
            <a:off x="433632" y="5573709"/>
            <a:ext cx="4377939" cy="997581"/>
            <a:chOff x="433632" y="5573710"/>
            <a:chExt cx="4049268" cy="997725"/>
          </a:xfrm>
        </p:grpSpPr>
        <p:sp>
          <p:nvSpPr>
            <p:cNvPr id="22" name="Rectangle 21">
              <a:extLst>
                <a:ext uri="{FF2B5EF4-FFF2-40B4-BE49-F238E27FC236}">
                  <a16:creationId xmlns:a16="http://schemas.microsoft.com/office/drawing/2014/main" id="{92C9F25C-A4DD-4121-B457-5A0AFDFCE695}"/>
                </a:ext>
              </a:extLst>
            </p:cNvPr>
            <p:cNvSpPr/>
            <p:nvPr/>
          </p:nvSpPr>
          <p:spPr>
            <a:xfrm>
              <a:off x="825300" y="5573710"/>
              <a:ext cx="3657600" cy="99772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78269">
                <a:spcBef>
                  <a:spcPts val="576"/>
                </a:spcBef>
                <a:spcAft>
                  <a:spcPts val="588"/>
                </a:spcAft>
                <a:defRPr/>
              </a:pPr>
              <a:r>
                <a:rPr lang="en-US" sz="1961" kern="0">
                  <a:solidFill>
                    <a:srgbClr val="505050"/>
                  </a:solidFill>
                  <a:latin typeface="Segoe UI Semilight"/>
                </a:rPr>
                <a:t>Manage admins access in Microsoft Entra ID and also in Azure RBAC</a:t>
              </a:r>
            </a:p>
          </p:txBody>
        </p:sp>
        <p:sp>
          <p:nvSpPr>
            <p:cNvPr id="23" name="Freeform 9">
              <a:extLst>
                <a:ext uri="{FF2B5EF4-FFF2-40B4-BE49-F238E27FC236}">
                  <a16:creationId xmlns:a16="http://schemas.microsoft.com/office/drawing/2014/main" id="{C64CD3E4-8427-4AB1-8BC1-9B9307904E55}"/>
                </a:ext>
              </a:extLst>
            </p:cNvPr>
            <p:cNvSpPr>
              <a:spLocks noEditPoints="1"/>
            </p:cNvSpPr>
            <p:nvPr/>
          </p:nvSpPr>
          <p:spPr bwMode="black">
            <a:xfrm>
              <a:off x="433632" y="5650737"/>
              <a:ext cx="331651" cy="35857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0078D7"/>
            </a:solidFill>
            <a:ln>
              <a:noFill/>
            </a:ln>
          </p:spPr>
          <p:txBody>
            <a:bodyPr vert="horz" wrap="square" lIns="91431" tIns="45715" rIns="91431" bIns="45715"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92">
                <a:defRPr/>
              </a:pPr>
              <a:endParaRPr lang="en-US" sz="1961">
                <a:solidFill>
                  <a:srgbClr val="000000"/>
                </a:solidFill>
                <a:latin typeface="Segoe UI Semilight"/>
              </a:endParaRPr>
            </a:p>
          </p:txBody>
        </p:sp>
      </p:grpSp>
      <p:sp>
        <p:nvSpPr>
          <p:cNvPr id="50" name="TextBox 1">
            <a:extLst>
              <a:ext uri="{FF2B5EF4-FFF2-40B4-BE49-F238E27FC236}">
                <a16:creationId xmlns:a16="http://schemas.microsoft.com/office/drawing/2014/main" id="{9828F1CE-448E-407E-8656-D781F4BD7ECE}"/>
              </a:ext>
            </a:extLst>
          </p:cNvPr>
          <p:cNvSpPr txBox="1"/>
          <p:nvPr/>
        </p:nvSpPr>
        <p:spPr>
          <a:xfrm>
            <a:off x="493826" y="3103239"/>
            <a:ext cx="1089233" cy="2428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78245">
              <a:lnSpc>
                <a:spcPct val="90000"/>
              </a:lnSpc>
              <a:defRPr/>
            </a:pPr>
            <a:r>
              <a:rPr lang="en-US" sz="1078" kern="0">
                <a:solidFill>
                  <a:srgbClr val="0078D7"/>
                </a:solidFill>
                <a:latin typeface="Segoe UI Semilight"/>
                <a:cs typeface="Segoe UI Light" panose="020B0502040204020203" pitchFamily="34" charset="0"/>
              </a:rPr>
              <a:t>User</a:t>
            </a:r>
          </a:p>
        </p:txBody>
      </p:sp>
      <p:sp>
        <p:nvSpPr>
          <p:cNvPr id="51" name="TextBox 2">
            <a:extLst>
              <a:ext uri="{FF2B5EF4-FFF2-40B4-BE49-F238E27FC236}">
                <a16:creationId xmlns:a16="http://schemas.microsoft.com/office/drawing/2014/main" id="{CCF109C1-36E2-4B95-991D-1D67CEEF1B3B}"/>
              </a:ext>
            </a:extLst>
          </p:cNvPr>
          <p:cNvSpPr txBox="1"/>
          <p:nvPr/>
        </p:nvSpPr>
        <p:spPr>
          <a:xfrm>
            <a:off x="2126177" y="3103240"/>
            <a:ext cx="1089233" cy="2428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78245">
              <a:lnSpc>
                <a:spcPct val="90000"/>
              </a:lnSpc>
              <a:defRPr/>
            </a:pPr>
            <a:r>
              <a:rPr lang="en-US" sz="1078" kern="0">
                <a:solidFill>
                  <a:srgbClr val="0078D7"/>
                </a:solidFill>
                <a:latin typeface="Segoe UI Semilight"/>
                <a:cs typeface="Segoe UI Light" panose="020B0502040204020203" pitchFamily="34" charset="0"/>
              </a:rPr>
              <a:t>Administrator</a:t>
            </a:r>
          </a:p>
        </p:txBody>
      </p:sp>
      <p:sp>
        <p:nvSpPr>
          <p:cNvPr id="52" name="TextBox 3">
            <a:extLst>
              <a:ext uri="{FF2B5EF4-FFF2-40B4-BE49-F238E27FC236}">
                <a16:creationId xmlns:a16="http://schemas.microsoft.com/office/drawing/2014/main" id="{3D2B0AEA-678A-4D4E-AD5C-A0BDB29BF1E0}"/>
              </a:ext>
            </a:extLst>
          </p:cNvPr>
          <p:cNvSpPr txBox="1"/>
          <p:nvPr/>
        </p:nvSpPr>
        <p:spPr>
          <a:xfrm>
            <a:off x="5390882" y="3103239"/>
            <a:ext cx="1089233" cy="2428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78245">
              <a:lnSpc>
                <a:spcPct val="90000"/>
              </a:lnSpc>
              <a:defRPr/>
            </a:pPr>
            <a:r>
              <a:rPr lang="en-US" sz="1078" kern="0">
                <a:solidFill>
                  <a:srgbClr val="0078D7"/>
                </a:solidFill>
                <a:latin typeface="Segoe UI Semilight"/>
                <a:cs typeface="Segoe UI Light" panose="020B0502040204020203" pitchFamily="34" charset="0"/>
              </a:rPr>
              <a:t>User</a:t>
            </a:r>
          </a:p>
        </p:txBody>
      </p:sp>
      <p:sp>
        <p:nvSpPr>
          <p:cNvPr id="53" name="TextBox 4">
            <a:extLst>
              <a:ext uri="{FF2B5EF4-FFF2-40B4-BE49-F238E27FC236}">
                <a16:creationId xmlns:a16="http://schemas.microsoft.com/office/drawing/2014/main" id="{5A3E90CE-A6BB-47A0-AF27-204DDBBDF77E}"/>
              </a:ext>
            </a:extLst>
          </p:cNvPr>
          <p:cNvSpPr txBox="1"/>
          <p:nvPr/>
        </p:nvSpPr>
        <p:spPr>
          <a:xfrm>
            <a:off x="3545863" y="3103241"/>
            <a:ext cx="1514565" cy="54755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878245">
              <a:lnSpc>
                <a:spcPct val="90000"/>
              </a:lnSpc>
              <a:defRPr/>
            </a:pPr>
            <a:r>
              <a:rPr lang="en-US" sz="1078" kern="0">
                <a:solidFill>
                  <a:srgbClr val="0078D7"/>
                </a:solidFill>
                <a:latin typeface="Segoe UI Semilight"/>
                <a:cs typeface="Segoe UI Light" panose="020B0502040204020203" pitchFamily="34" charset="0"/>
              </a:rPr>
              <a:t>Administrator privileges expire after a specified interval</a:t>
            </a:r>
          </a:p>
        </p:txBody>
      </p:sp>
    </p:spTree>
    <p:extLst>
      <p:ext uri="{BB962C8B-B14F-4D97-AF65-F5344CB8AC3E}">
        <p14:creationId xmlns:p14="http://schemas.microsoft.com/office/powerpoint/2010/main" val="76863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FB7D-6179-A046-FCB9-2392C8034CE5}"/>
              </a:ext>
            </a:extLst>
          </p:cNvPr>
          <p:cNvSpPr>
            <a:spLocks noGrp="1"/>
          </p:cNvSpPr>
          <p:nvPr>
            <p:ph type="title"/>
          </p:nvPr>
        </p:nvSpPr>
        <p:spPr>
          <a:xfrm>
            <a:off x="588263" y="585787"/>
            <a:ext cx="11018520" cy="1115568"/>
          </a:xfrm>
        </p:spPr>
        <p:txBody>
          <a:bodyPr wrap="square" anchor="ctr">
            <a:normAutofit/>
          </a:bodyPr>
          <a:lstStyle/>
          <a:p>
            <a:r>
              <a:rPr lang="en-US"/>
              <a:t>What you can manage in PIM	</a:t>
            </a:r>
          </a:p>
        </p:txBody>
      </p:sp>
      <p:sp>
        <p:nvSpPr>
          <p:cNvPr id="14" name="Text Placeholder 2">
            <a:extLst>
              <a:ext uri="{FF2B5EF4-FFF2-40B4-BE49-F238E27FC236}">
                <a16:creationId xmlns:a16="http://schemas.microsoft.com/office/drawing/2014/main" id="{38A729BB-8958-6508-2BDA-8A61073EFD51}"/>
              </a:ext>
            </a:extLst>
          </p:cNvPr>
          <p:cNvSpPr>
            <a:spLocks noGrp="1"/>
          </p:cNvSpPr>
          <p:nvPr>
            <p:ph type="body" sz="quarter" idx="16"/>
          </p:nvPr>
        </p:nvSpPr>
        <p:spPr>
          <a:xfrm>
            <a:off x="585216" y="4800600"/>
            <a:ext cx="2852928" cy="1468437"/>
          </a:xfrm>
        </p:spPr>
        <p:txBody>
          <a:bodyPr wrap="square">
            <a:normAutofit/>
          </a:bodyPr>
          <a:lstStyle/>
          <a:p>
            <a:pPr>
              <a:spcAft>
                <a:spcPts val="600"/>
              </a:spcAft>
            </a:pPr>
            <a:r>
              <a:rPr lang="en-US"/>
              <a:t>Azure Roles</a:t>
            </a:r>
          </a:p>
        </p:txBody>
      </p:sp>
      <p:pic>
        <p:nvPicPr>
          <p:cNvPr id="7" name="Picture 6">
            <a:extLst>
              <a:ext uri="{FF2B5EF4-FFF2-40B4-BE49-F238E27FC236}">
                <a16:creationId xmlns:a16="http://schemas.microsoft.com/office/drawing/2014/main" id="{4F4C191E-3243-2E07-C4E7-E692077C613E}"/>
              </a:ext>
            </a:extLst>
          </p:cNvPr>
          <p:cNvPicPr>
            <a:picLocks noChangeAspect="1"/>
          </p:cNvPicPr>
          <p:nvPr/>
        </p:nvPicPr>
        <p:blipFill>
          <a:blip r:embed="rId2"/>
          <a:stretch>
            <a:fillRect/>
          </a:stretch>
        </p:blipFill>
        <p:spPr>
          <a:xfrm>
            <a:off x="883572" y="2286000"/>
            <a:ext cx="2256215" cy="2286000"/>
          </a:xfrm>
          <a:prstGeom prst="rect">
            <a:avLst/>
          </a:prstGeom>
          <a:noFill/>
        </p:spPr>
      </p:pic>
      <p:sp>
        <p:nvSpPr>
          <p:cNvPr id="16" name="Text Placeholder 4">
            <a:extLst>
              <a:ext uri="{FF2B5EF4-FFF2-40B4-BE49-F238E27FC236}">
                <a16:creationId xmlns:a16="http://schemas.microsoft.com/office/drawing/2014/main" id="{85336F2B-48CE-ABED-9978-DDB66FC3688E}"/>
              </a:ext>
            </a:extLst>
          </p:cNvPr>
          <p:cNvSpPr>
            <a:spLocks noGrp="1"/>
          </p:cNvSpPr>
          <p:nvPr>
            <p:ph type="body" sz="quarter" idx="17"/>
          </p:nvPr>
        </p:nvSpPr>
        <p:spPr>
          <a:xfrm>
            <a:off x="4669536" y="4799409"/>
            <a:ext cx="2852928" cy="1472803"/>
          </a:xfrm>
        </p:spPr>
        <p:txBody>
          <a:bodyPr wrap="square">
            <a:normAutofit/>
          </a:bodyPr>
          <a:lstStyle/>
          <a:p>
            <a:pPr>
              <a:spcAft>
                <a:spcPts val="600"/>
              </a:spcAft>
            </a:pPr>
            <a:r>
              <a:rPr lang="en-US"/>
              <a:t>Microsoft Entra ID Roles</a:t>
            </a:r>
          </a:p>
        </p:txBody>
      </p:sp>
      <p:sp>
        <p:nvSpPr>
          <p:cNvPr id="18" name="Text Placeholder 6">
            <a:extLst>
              <a:ext uri="{FF2B5EF4-FFF2-40B4-BE49-F238E27FC236}">
                <a16:creationId xmlns:a16="http://schemas.microsoft.com/office/drawing/2014/main" id="{A5C5E801-9A79-3430-15F7-EC3926323CEB}"/>
              </a:ext>
            </a:extLst>
          </p:cNvPr>
          <p:cNvSpPr>
            <a:spLocks noGrp="1"/>
          </p:cNvSpPr>
          <p:nvPr>
            <p:ph type="body" sz="quarter" idx="18"/>
          </p:nvPr>
        </p:nvSpPr>
        <p:spPr>
          <a:xfrm>
            <a:off x="8753856" y="4799410"/>
            <a:ext cx="2852928" cy="1469628"/>
          </a:xfrm>
        </p:spPr>
        <p:txBody>
          <a:bodyPr wrap="square">
            <a:normAutofit/>
          </a:bodyPr>
          <a:lstStyle/>
          <a:p>
            <a:pPr>
              <a:spcAft>
                <a:spcPts val="600"/>
              </a:spcAft>
            </a:pPr>
            <a:r>
              <a:rPr lang="en-US"/>
              <a:t>Groups</a:t>
            </a:r>
          </a:p>
        </p:txBody>
      </p:sp>
      <p:pic>
        <p:nvPicPr>
          <p:cNvPr id="9" name="Picture 8">
            <a:extLst>
              <a:ext uri="{FF2B5EF4-FFF2-40B4-BE49-F238E27FC236}">
                <a16:creationId xmlns:a16="http://schemas.microsoft.com/office/drawing/2014/main" id="{88B8AD73-4D1C-F474-5918-C7DE5D92A163}"/>
              </a:ext>
            </a:extLst>
          </p:cNvPr>
          <p:cNvPicPr>
            <a:picLocks noChangeAspect="1"/>
          </p:cNvPicPr>
          <p:nvPr/>
        </p:nvPicPr>
        <p:blipFill>
          <a:blip r:embed="rId3"/>
          <a:stretch>
            <a:fillRect/>
          </a:stretch>
        </p:blipFill>
        <p:spPr>
          <a:xfrm>
            <a:off x="8852075" y="2286000"/>
            <a:ext cx="2656489" cy="2286000"/>
          </a:xfrm>
          <a:prstGeom prst="rect">
            <a:avLst/>
          </a:prstGeom>
          <a:noFill/>
        </p:spPr>
      </p:pic>
      <p:pic>
        <p:nvPicPr>
          <p:cNvPr id="6" name="Graphic 5">
            <a:extLst>
              <a:ext uri="{FF2B5EF4-FFF2-40B4-BE49-F238E27FC236}">
                <a16:creationId xmlns:a16="http://schemas.microsoft.com/office/drawing/2014/main" id="{482EABA0-8305-3B10-EABA-FEB239090305}"/>
              </a:ext>
            </a:extLst>
          </p:cNvPr>
          <p:cNvPicPr>
            <a:picLocks noChangeAspect="1"/>
          </p:cNvPicPr>
          <p:nvPr/>
        </p:nvPicPr>
        <p:blipFill>
          <a:blip r:embed="rId4"/>
          <a:srcRect/>
          <a:stretch/>
        </p:blipFill>
        <p:spPr>
          <a:xfrm>
            <a:off x="5283614" y="2734645"/>
            <a:ext cx="1624771" cy="1624771"/>
          </a:xfrm>
          <a:prstGeom prst="rect">
            <a:avLst/>
          </a:prstGeom>
        </p:spPr>
      </p:pic>
    </p:spTree>
    <p:extLst>
      <p:ext uri="{BB962C8B-B14F-4D97-AF65-F5344CB8AC3E}">
        <p14:creationId xmlns:p14="http://schemas.microsoft.com/office/powerpoint/2010/main" val="6770587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FB7D-6179-A046-FCB9-2392C8034CE5}"/>
              </a:ext>
            </a:extLst>
          </p:cNvPr>
          <p:cNvSpPr>
            <a:spLocks noGrp="1"/>
          </p:cNvSpPr>
          <p:nvPr>
            <p:ph type="title"/>
          </p:nvPr>
        </p:nvSpPr>
        <p:spPr>
          <a:xfrm>
            <a:off x="588263" y="585787"/>
            <a:ext cx="11018520" cy="1115568"/>
          </a:xfrm>
        </p:spPr>
        <p:txBody>
          <a:bodyPr wrap="square" anchor="ctr">
            <a:normAutofit/>
          </a:bodyPr>
          <a:lstStyle/>
          <a:p>
            <a:r>
              <a:rPr lang="en-US"/>
              <a:t>What you can manage in PIM	</a:t>
            </a:r>
          </a:p>
        </p:txBody>
      </p:sp>
      <p:sp>
        <p:nvSpPr>
          <p:cNvPr id="14" name="Text Placeholder 2">
            <a:extLst>
              <a:ext uri="{FF2B5EF4-FFF2-40B4-BE49-F238E27FC236}">
                <a16:creationId xmlns:a16="http://schemas.microsoft.com/office/drawing/2014/main" id="{38A729BB-8958-6508-2BDA-8A61073EFD51}"/>
              </a:ext>
            </a:extLst>
          </p:cNvPr>
          <p:cNvSpPr>
            <a:spLocks noGrp="1"/>
          </p:cNvSpPr>
          <p:nvPr>
            <p:ph type="body" sz="quarter" idx="16"/>
          </p:nvPr>
        </p:nvSpPr>
        <p:spPr>
          <a:xfrm>
            <a:off x="52550" y="2475289"/>
            <a:ext cx="1923931" cy="307240"/>
          </a:xfrm>
        </p:spPr>
        <p:txBody>
          <a:bodyPr wrap="square">
            <a:normAutofit fontScale="92500" lnSpcReduction="10000"/>
          </a:bodyPr>
          <a:lstStyle/>
          <a:p>
            <a:pPr>
              <a:spcAft>
                <a:spcPts val="600"/>
              </a:spcAft>
            </a:pPr>
            <a:r>
              <a:rPr lang="en-US"/>
              <a:t>Azure Roles</a:t>
            </a:r>
          </a:p>
        </p:txBody>
      </p:sp>
      <p:pic>
        <p:nvPicPr>
          <p:cNvPr id="7" name="Picture 6">
            <a:extLst>
              <a:ext uri="{FF2B5EF4-FFF2-40B4-BE49-F238E27FC236}">
                <a16:creationId xmlns:a16="http://schemas.microsoft.com/office/drawing/2014/main" id="{4F4C191E-3243-2E07-C4E7-E692077C613E}"/>
              </a:ext>
            </a:extLst>
          </p:cNvPr>
          <p:cNvPicPr>
            <a:picLocks noChangeAspect="1"/>
          </p:cNvPicPr>
          <p:nvPr/>
        </p:nvPicPr>
        <p:blipFill>
          <a:blip r:embed="rId2"/>
          <a:stretch>
            <a:fillRect/>
          </a:stretch>
        </p:blipFill>
        <p:spPr>
          <a:xfrm>
            <a:off x="585216" y="1622432"/>
            <a:ext cx="858601" cy="869936"/>
          </a:xfrm>
          <a:prstGeom prst="rect">
            <a:avLst/>
          </a:prstGeom>
          <a:noFill/>
        </p:spPr>
      </p:pic>
      <p:sp>
        <p:nvSpPr>
          <p:cNvPr id="16" name="Text Placeholder 4">
            <a:extLst>
              <a:ext uri="{FF2B5EF4-FFF2-40B4-BE49-F238E27FC236}">
                <a16:creationId xmlns:a16="http://schemas.microsoft.com/office/drawing/2014/main" id="{85336F2B-48CE-ABED-9978-DDB66FC3688E}"/>
              </a:ext>
            </a:extLst>
          </p:cNvPr>
          <p:cNvSpPr>
            <a:spLocks noGrp="1"/>
          </p:cNvSpPr>
          <p:nvPr>
            <p:ph type="body" sz="quarter" idx="17"/>
          </p:nvPr>
        </p:nvSpPr>
        <p:spPr>
          <a:xfrm>
            <a:off x="155288" y="4108898"/>
            <a:ext cx="1821193" cy="292355"/>
          </a:xfrm>
        </p:spPr>
        <p:txBody>
          <a:bodyPr wrap="square">
            <a:normAutofit fontScale="70000" lnSpcReduction="20000"/>
          </a:bodyPr>
          <a:lstStyle/>
          <a:p>
            <a:pPr>
              <a:spcAft>
                <a:spcPts val="600"/>
              </a:spcAft>
            </a:pPr>
            <a:r>
              <a:rPr lang="en-US"/>
              <a:t>Microsoft Entra ID Roles</a:t>
            </a:r>
          </a:p>
        </p:txBody>
      </p:sp>
      <p:sp>
        <p:nvSpPr>
          <p:cNvPr id="18" name="Text Placeholder 6">
            <a:extLst>
              <a:ext uri="{FF2B5EF4-FFF2-40B4-BE49-F238E27FC236}">
                <a16:creationId xmlns:a16="http://schemas.microsoft.com/office/drawing/2014/main" id="{A5C5E801-9A79-3430-15F7-EC3926323CEB}"/>
              </a:ext>
            </a:extLst>
          </p:cNvPr>
          <p:cNvSpPr>
            <a:spLocks noGrp="1"/>
          </p:cNvSpPr>
          <p:nvPr>
            <p:ph type="body" sz="quarter" idx="18"/>
          </p:nvPr>
        </p:nvSpPr>
        <p:spPr>
          <a:xfrm>
            <a:off x="509366" y="5741902"/>
            <a:ext cx="1150540" cy="301979"/>
          </a:xfrm>
        </p:spPr>
        <p:txBody>
          <a:bodyPr wrap="square">
            <a:normAutofit fontScale="92500" lnSpcReduction="20000"/>
          </a:bodyPr>
          <a:lstStyle/>
          <a:p>
            <a:pPr>
              <a:spcAft>
                <a:spcPts val="600"/>
              </a:spcAft>
            </a:pPr>
            <a:r>
              <a:rPr lang="en-US"/>
              <a:t>Groups</a:t>
            </a:r>
          </a:p>
        </p:txBody>
      </p:sp>
      <p:pic>
        <p:nvPicPr>
          <p:cNvPr id="9" name="Picture 8">
            <a:extLst>
              <a:ext uri="{FF2B5EF4-FFF2-40B4-BE49-F238E27FC236}">
                <a16:creationId xmlns:a16="http://schemas.microsoft.com/office/drawing/2014/main" id="{88B8AD73-4D1C-F474-5918-C7DE5D92A163}"/>
              </a:ext>
            </a:extLst>
          </p:cNvPr>
          <p:cNvPicPr>
            <a:picLocks noChangeAspect="1"/>
          </p:cNvPicPr>
          <p:nvPr/>
        </p:nvPicPr>
        <p:blipFill>
          <a:blip r:embed="rId3"/>
          <a:stretch>
            <a:fillRect/>
          </a:stretch>
        </p:blipFill>
        <p:spPr>
          <a:xfrm>
            <a:off x="585216" y="4799410"/>
            <a:ext cx="998840" cy="859536"/>
          </a:xfrm>
          <a:prstGeom prst="rect">
            <a:avLst/>
          </a:prstGeom>
          <a:noFill/>
        </p:spPr>
      </p:pic>
      <p:sp>
        <p:nvSpPr>
          <p:cNvPr id="3" name="TextBox 2">
            <a:extLst>
              <a:ext uri="{FF2B5EF4-FFF2-40B4-BE49-F238E27FC236}">
                <a16:creationId xmlns:a16="http://schemas.microsoft.com/office/drawing/2014/main" id="{4E16C1A1-7A60-6C42-8056-F1C4C4267568}"/>
              </a:ext>
            </a:extLst>
          </p:cNvPr>
          <p:cNvSpPr txBox="1"/>
          <p:nvPr/>
        </p:nvSpPr>
        <p:spPr>
          <a:xfrm>
            <a:off x="2175309" y="1867301"/>
            <a:ext cx="7815714" cy="923330"/>
          </a:xfrm>
          <a:prstGeom prst="rect">
            <a:avLst/>
          </a:prstGeom>
          <a:noFill/>
        </p:spPr>
        <p:txBody>
          <a:bodyPr wrap="square" lIns="0" tIns="0" rIns="0" bIns="0" rtlCol="0">
            <a:spAutoFit/>
          </a:bodyPr>
          <a:lstStyle/>
          <a:p>
            <a:pPr algn="l"/>
            <a:r>
              <a:rPr lang="en-US" sz="2000"/>
              <a:t>The role-based access control (RBAC) roles in Azure that grants access to management groups, subscriptions, resource groups, and resources.</a:t>
            </a:r>
          </a:p>
        </p:txBody>
      </p:sp>
      <p:sp>
        <p:nvSpPr>
          <p:cNvPr id="4" name="TextBox 3">
            <a:extLst>
              <a:ext uri="{FF2B5EF4-FFF2-40B4-BE49-F238E27FC236}">
                <a16:creationId xmlns:a16="http://schemas.microsoft.com/office/drawing/2014/main" id="{1623E784-D7E9-BED6-B0A3-93B3BF8FAC79}"/>
              </a:ext>
            </a:extLst>
          </p:cNvPr>
          <p:cNvSpPr txBox="1"/>
          <p:nvPr/>
        </p:nvSpPr>
        <p:spPr>
          <a:xfrm>
            <a:off x="2175309" y="3608061"/>
            <a:ext cx="7815714" cy="615553"/>
          </a:xfrm>
          <a:prstGeom prst="rect">
            <a:avLst/>
          </a:prstGeom>
          <a:noFill/>
        </p:spPr>
        <p:txBody>
          <a:bodyPr wrap="square" lIns="0" tIns="0" rIns="0" bIns="0" rtlCol="0">
            <a:spAutoFit/>
          </a:bodyPr>
          <a:lstStyle/>
          <a:p>
            <a:pPr algn="l"/>
            <a:r>
              <a:rPr lang="en-US" sz="2000"/>
              <a:t>Privileged Roles include built-in and custom roles to manage Microsoft Entra ID and other Microsoft 365 online services.</a:t>
            </a:r>
          </a:p>
        </p:txBody>
      </p:sp>
      <p:sp>
        <p:nvSpPr>
          <p:cNvPr id="6" name="TextBox 5">
            <a:extLst>
              <a:ext uri="{FF2B5EF4-FFF2-40B4-BE49-F238E27FC236}">
                <a16:creationId xmlns:a16="http://schemas.microsoft.com/office/drawing/2014/main" id="{4E81E4A3-3530-A189-3F9D-C69B9045ABFC}"/>
              </a:ext>
            </a:extLst>
          </p:cNvPr>
          <p:cNvSpPr txBox="1"/>
          <p:nvPr/>
        </p:nvSpPr>
        <p:spPr>
          <a:xfrm>
            <a:off x="2175309" y="5041044"/>
            <a:ext cx="7815714" cy="1231106"/>
          </a:xfrm>
          <a:prstGeom prst="rect">
            <a:avLst/>
          </a:prstGeom>
          <a:noFill/>
        </p:spPr>
        <p:txBody>
          <a:bodyPr wrap="square" lIns="0" tIns="0" rIns="0" bIns="0" rtlCol="0">
            <a:spAutoFit/>
          </a:bodyPr>
          <a:lstStyle/>
          <a:p>
            <a:pPr algn="l"/>
            <a:r>
              <a:rPr lang="en-US" sz="2000"/>
              <a:t>PIM for groups allows you to setup just-in-time access to member and owner role of an Microsoft Entra ID security group, alternatively you can use these groups for Microsoft Entra ID roles and Azure roles assignments and other permissions within Microsoft online services</a:t>
            </a:r>
          </a:p>
        </p:txBody>
      </p:sp>
      <p:pic>
        <p:nvPicPr>
          <p:cNvPr id="10" name="Picture 9" descr="A blue and white diamond&#10;&#10;Description automatically generated with low confidence">
            <a:extLst>
              <a:ext uri="{FF2B5EF4-FFF2-40B4-BE49-F238E27FC236}">
                <a16:creationId xmlns:a16="http://schemas.microsoft.com/office/drawing/2014/main" id="{970FC29D-1D41-6F36-D985-A45D883F16E7}"/>
              </a:ext>
            </a:extLst>
          </p:cNvPr>
          <p:cNvPicPr>
            <a:picLocks noChangeAspect="1"/>
          </p:cNvPicPr>
          <p:nvPr/>
        </p:nvPicPr>
        <p:blipFill>
          <a:blip r:embed="rId4"/>
          <a:stretch>
            <a:fillRect/>
          </a:stretch>
        </p:blipFill>
        <p:spPr>
          <a:xfrm>
            <a:off x="585216" y="3102786"/>
            <a:ext cx="852454" cy="852454"/>
          </a:xfrm>
          <a:prstGeom prst="rect">
            <a:avLst/>
          </a:prstGeom>
        </p:spPr>
      </p:pic>
    </p:spTree>
    <p:extLst>
      <p:ext uri="{BB962C8B-B14F-4D97-AF65-F5344CB8AC3E}">
        <p14:creationId xmlns:p14="http://schemas.microsoft.com/office/powerpoint/2010/main" val="800105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73601-6D31-903F-CB0A-8794FCF5FB5A}"/>
              </a:ext>
            </a:extLst>
          </p:cNvPr>
          <p:cNvSpPr>
            <a:spLocks noGrp="1"/>
          </p:cNvSpPr>
          <p:nvPr>
            <p:ph type="title"/>
          </p:nvPr>
        </p:nvSpPr>
        <p:spPr/>
        <p:txBody>
          <a:bodyPr/>
          <a:lstStyle/>
          <a:p>
            <a:r>
              <a:rPr lang="en-US"/>
              <a:t>Privileged Identity Management high level flow</a:t>
            </a:r>
          </a:p>
        </p:txBody>
      </p:sp>
      <p:graphicFrame>
        <p:nvGraphicFramePr>
          <p:cNvPr id="5" name="Diagram 4">
            <a:extLst>
              <a:ext uri="{FF2B5EF4-FFF2-40B4-BE49-F238E27FC236}">
                <a16:creationId xmlns:a16="http://schemas.microsoft.com/office/drawing/2014/main" id="{1DBC85B1-52CE-2C84-3ADC-5E8047A7F6D1}"/>
              </a:ext>
            </a:extLst>
          </p:cNvPr>
          <p:cNvGraphicFramePr/>
          <p:nvPr/>
        </p:nvGraphicFramePr>
        <p:xfrm>
          <a:off x="1471082" y="374895"/>
          <a:ext cx="8978901" cy="4867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0A03B3BE-E9C6-D4C3-C713-82099F0FB093}"/>
              </a:ext>
            </a:extLst>
          </p:cNvPr>
          <p:cNvGraphicFramePr/>
          <p:nvPr/>
        </p:nvGraphicFramePr>
        <p:xfrm>
          <a:off x="660399" y="4312356"/>
          <a:ext cx="10871201" cy="16330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ight Brace 2">
            <a:extLst>
              <a:ext uri="{FF2B5EF4-FFF2-40B4-BE49-F238E27FC236}">
                <a16:creationId xmlns:a16="http://schemas.microsoft.com/office/drawing/2014/main" id="{2DD89D06-B313-ABCD-4222-AAA1A78E9ECD}"/>
              </a:ext>
            </a:extLst>
          </p:cNvPr>
          <p:cNvSpPr/>
          <p:nvPr/>
        </p:nvSpPr>
        <p:spPr>
          <a:xfrm rot="5400000">
            <a:off x="5885037" y="-632177"/>
            <a:ext cx="349956" cy="9177866"/>
          </a:xfrm>
          <a:prstGeom prst="rightBrace">
            <a:avLst>
              <a:gd name="adj1" fmla="val 8333"/>
              <a:gd name="adj2" fmla="val 48832"/>
            </a:avLst>
          </a:prstGeom>
          <a:ln w="38100">
            <a:headEnd type="non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137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A69E8-0F5E-779F-2E46-4F58CEB737E9}"/>
              </a:ext>
            </a:extLst>
          </p:cNvPr>
          <p:cNvSpPr>
            <a:spLocks noGrp="1"/>
          </p:cNvSpPr>
          <p:nvPr>
            <p:ph type="title"/>
          </p:nvPr>
        </p:nvSpPr>
        <p:spPr>
          <a:xfrm>
            <a:off x="588263" y="457200"/>
            <a:ext cx="11018520" cy="553998"/>
          </a:xfrm>
        </p:spPr>
        <p:txBody>
          <a:bodyPr vert="horz" wrap="square" lIns="0" tIns="0" rIns="0" bIns="0" rtlCol="0" anchor="t">
            <a:normAutofit fontScale="90000"/>
          </a:bodyPr>
          <a:lstStyle/>
          <a:p>
            <a:r>
              <a:rPr lang="en-US" b="0" kern="1200" cap="none" spc="-50" baseline="0">
                <a:ln w="3175">
                  <a:noFill/>
                </a:ln>
                <a:effectLst/>
                <a:latin typeface="+mj-lt"/>
                <a:ea typeface="+mn-ea"/>
                <a:cs typeface="Segoe UI" pitchFamily="34" charset="0"/>
              </a:rPr>
              <a:t>Microsoft Entra ID PIM assignment types</a:t>
            </a:r>
          </a:p>
        </p:txBody>
      </p:sp>
      <p:pic>
        <p:nvPicPr>
          <p:cNvPr id="16" name="Picture 15" descr="Padlock on computer motherboard">
            <a:extLst>
              <a:ext uri="{FF2B5EF4-FFF2-40B4-BE49-F238E27FC236}">
                <a16:creationId xmlns:a16="http://schemas.microsoft.com/office/drawing/2014/main" id="{EE38B573-09E5-491B-7E5D-5229883C9FAE}"/>
              </a:ext>
            </a:extLst>
          </p:cNvPr>
          <p:cNvPicPr>
            <a:picLocks noChangeAspect="1"/>
          </p:cNvPicPr>
          <p:nvPr/>
        </p:nvPicPr>
        <p:blipFill rotWithShape="1">
          <a:blip r:embed="rId2"/>
          <a:srcRect r="16880" b="2"/>
          <a:stretch/>
        </p:blipFill>
        <p:spPr>
          <a:xfrm>
            <a:off x="588963" y="2081212"/>
            <a:ext cx="5214937" cy="4187825"/>
          </a:xfrm>
          <a:prstGeom prst="rect">
            <a:avLst/>
          </a:prstGeom>
          <a:noFill/>
        </p:spPr>
      </p:pic>
      <p:sp>
        <p:nvSpPr>
          <p:cNvPr id="4" name="TextBox 3">
            <a:extLst>
              <a:ext uri="{FF2B5EF4-FFF2-40B4-BE49-F238E27FC236}">
                <a16:creationId xmlns:a16="http://schemas.microsoft.com/office/drawing/2014/main" id="{95405E5A-BEC4-784A-72CD-690A3F6C7CF6}"/>
              </a:ext>
            </a:extLst>
          </p:cNvPr>
          <p:cNvSpPr txBox="1"/>
          <p:nvPr/>
        </p:nvSpPr>
        <p:spPr>
          <a:xfrm>
            <a:off x="6394451" y="2081212"/>
            <a:ext cx="5214937" cy="4187825"/>
          </a:xfrm>
          <a:prstGeom prst="rect">
            <a:avLst/>
          </a:prstGeom>
        </p:spPr>
        <p:txBody>
          <a:bodyPr vert="horz" wrap="square" lIns="0" tIns="0" rIns="0" bIns="0" rtlCol="0">
            <a:normAutofit/>
          </a:bodyPr>
          <a:lstStyle/>
          <a:p>
            <a:pPr defTabSz="932742">
              <a:lnSpc>
                <a:spcPct val="90000"/>
              </a:lnSpc>
              <a:spcBef>
                <a:spcPct val="20000"/>
              </a:spcBef>
              <a:buSzPct val="90000"/>
              <a:buFont typeface="Wingdings" panose="05000000000000000000" pitchFamily="2" charset="2"/>
              <a:buChar char=""/>
            </a:pPr>
            <a:r>
              <a:rPr lang="en-US" sz="1900" b="1"/>
              <a:t>Eligible assignments: </a:t>
            </a:r>
            <a:r>
              <a:rPr lang="en-US" sz="1900"/>
              <a:t>require the member to activate the role before using it. Administrator may require role member to perform certain actions before role activation which might include performing a multi-factor authentication (MFA) check, providing a business justification, or requesting approval from designated approvers.</a:t>
            </a:r>
          </a:p>
          <a:p>
            <a:pPr defTabSz="932742">
              <a:lnSpc>
                <a:spcPct val="90000"/>
              </a:lnSpc>
              <a:spcBef>
                <a:spcPct val="20000"/>
              </a:spcBef>
              <a:buSzPct val="90000"/>
              <a:buFont typeface="Wingdings" panose="05000000000000000000" pitchFamily="2" charset="2"/>
              <a:buChar char=""/>
            </a:pPr>
            <a:endParaRPr lang="en-US" sz="1900"/>
          </a:p>
          <a:p>
            <a:pPr defTabSz="932742">
              <a:lnSpc>
                <a:spcPct val="90000"/>
              </a:lnSpc>
              <a:spcBef>
                <a:spcPct val="20000"/>
              </a:spcBef>
              <a:buSzPct val="90000"/>
              <a:buFont typeface="Wingdings" panose="05000000000000000000" pitchFamily="2" charset="2"/>
              <a:buChar char=""/>
            </a:pPr>
            <a:r>
              <a:rPr lang="en-US" sz="1900" b="1"/>
              <a:t>Active assignments: </a:t>
            </a:r>
            <a:r>
              <a:rPr lang="en-US" sz="1900"/>
              <a:t>don't require the member to activate the role before usage. Members assigned as active have the privileges assigned ready to use. This type of assignment is also available to customers that don't use Microsoft Entra ID PIM.</a:t>
            </a:r>
          </a:p>
        </p:txBody>
      </p:sp>
    </p:spTree>
    <p:extLst>
      <p:ext uri="{BB962C8B-B14F-4D97-AF65-F5344CB8AC3E}">
        <p14:creationId xmlns:p14="http://schemas.microsoft.com/office/powerpoint/2010/main" val="280462573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TotalTime>
  <Words>2216</Words>
  <Application>Microsoft Office PowerPoint</Application>
  <PresentationFormat>Widescreen</PresentationFormat>
  <Paragraphs>285</Paragraphs>
  <Slides>33</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Aptos</vt:lpstr>
      <vt:lpstr>Aptos Display</vt:lpstr>
      <vt:lpstr>Arial</vt:lpstr>
      <vt:lpstr>Calibri</vt:lpstr>
      <vt:lpstr>Calibri Light</vt:lpstr>
      <vt:lpstr>Segoe UI</vt:lpstr>
      <vt:lpstr>Segoe UI Historic</vt:lpstr>
      <vt:lpstr>Segoe UI Light</vt:lpstr>
      <vt:lpstr>Segoe UI Semibold</vt:lpstr>
      <vt:lpstr>Segoe UI Semilight</vt:lpstr>
      <vt:lpstr>Wingdings</vt:lpstr>
      <vt:lpstr>Office Theme</vt:lpstr>
      <vt:lpstr>Identity Governance and Administration Proof of concept </vt:lpstr>
      <vt:lpstr>Introduction</vt:lpstr>
      <vt:lpstr>PowerPoint Presentation</vt:lpstr>
      <vt:lpstr>Privileged Identity Management (PIM)</vt:lpstr>
      <vt:lpstr>PowerPoint Presentation</vt:lpstr>
      <vt:lpstr>What you can manage in PIM </vt:lpstr>
      <vt:lpstr>What you can manage in PIM </vt:lpstr>
      <vt:lpstr>Privileged Identity Management high level flow</vt:lpstr>
      <vt:lpstr>Microsoft Entra ID PIM assignment types</vt:lpstr>
      <vt:lpstr>PowerPoint Presentation</vt:lpstr>
      <vt:lpstr>Discovery and Insights (Preview)</vt:lpstr>
      <vt:lpstr>Discovery and Insights (Preview)</vt:lpstr>
      <vt:lpstr>Discovery and Insights (Preview)</vt:lpstr>
      <vt:lpstr>PIM for Microsoft Entra ID roles</vt:lpstr>
      <vt:lpstr>How to use PIM for Microsoft Entra ID roles</vt:lpstr>
      <vt:lpstr>PIM for Azure Roles</vt:lpstr>
      <vt:lpstr>How to use PIM for Azure roles</vt:lpstr>
      <vt:lpstr>How to use PIM for Azure roles (cont’d)</vt:lpstr>
      <vt:lpstr>PIM for Groups</vt:lpstr>
      <vt:lpstr>How to use PIM for Groups</vt:lpstr>
      <vt:lpstr>PIM for Groups: Role-assignable vs non-role assignable</vt:lpstr>
      <vt:lpstr>PIM for Groups considerations</vt:lpstr>
      <vt:lpstr>PIM dashboard</vt:lpstr>
      <vt:lpstr>Access Reviews in PIM</vt:lpstr>
      <vt:lpstr>How does Access Reviews work?</vt:lpstr>
      <vt:lpstr>Access reviews in PIM</vt:lpstr>
      <vt:lpstr>PowerPoint Presentation</vt:lpstr>
      <vt:lpstr>PIM + CA Integration</vt:lpstr>
      <vt:lpstr>PIM + CA Integration</vt:lpstr>
      <vt:lpstr>Join Entra ID Governance Advisors - Customer Community </vt:lpstr>
      <vt:lpstr>POC Deployment  - Privileged Identity Management</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Jorge Lopez</dc:creator>
  <cp:lastModifiedBy>Jorge Lopez</cp:lastModifiedBy>
  <cp:revision>1</cp:revision>
  <dcterms:created xsi:type="dcterms:W3CDTF">2023-11-21T23:38:51Z</dcterms:created>
  <dcterms:modified xsi:type="dcterms:W3CDTF">2023-11-21T23:52:37Z</dcterms:modified>
</cp:coreProperties>
</file>