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2"/>
    <p:restoredTop sz="94697"/>
  </p:normalViewPr>
  <p:slideViewPr>
    <p:cSldViewPr snapToGrid="0">
      <p:cViewPr varScale="1">
        <p:scale>
          <a:sx n="91" d="100"/>
          <a:sy n="91" d="100"/>
        </p:scale>
        <p:origin x="2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EAC24-4A98-7F47-9EB8-A3A8E3FC3419}" type="datetimeFigureOut">
              <a:rPr kumimoji="1" lang="zh-TW" altLang="en-US" smtClean="0"/>
              <a:t>2022/12/15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849B1-070B-9542-B8D2-8EF32E3BDE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401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49B1-070B-9542-B8D2-8EF32E3BDE5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49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CF9F9-82F2-3570-CD1C-E50D12F9F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F55E56-13FB-F3EF-62D4-45E3B2C2C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18FFDC-2716-CB08-A621-2ABFC040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7758-DDCD-A443-83EE-FCD587D57A47}" type="datetimeFigureOut">
              <a:rPr kumimoji="1" lang="zh-TW" altLang="en-US" smtClean="0"/>
              <a:t>2022/12/15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DCE412-6CFE-389D-4B7A-6394A982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8F7171-5682-E689-63E2-9609F03C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C2C4-C986-E741-9E90-EBF16481B0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142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DC9A0-EA42-DD16-FEF3-4331BB4D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286D81-9306-A14D-F3D3-8ABAE99F2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24FB49-7407-F367-78EF-0D2B9EA1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7758-DDCD-A443-83EE-FCD587D57A47}" type="datetimeFigureOut">
              <a:rPr kumimoji="1" lang="zh-TW" altLang="en-US" smtClean="0"/>
              <a:t>2022/12/15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22116-13C3-17CF-5A94-C91232D4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44025-8CD6-7E69-E0F3-4707DF07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C2C4-C986-E741-9E90-EBF16481B0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076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4A5AD9-D0D2-5E4B-5D45-CBD5238BC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096276-25FE-B14E-AD95-A3744269F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312A42-1967-F88D-84E8-024009FD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7758-DDCD-A443-83EE-FCD587D57A47}" type="datetimeFigureOut">
              <a:rPr kumimoji="1" lang="zh-TW" altLang="en-US" smtClean="0"/>
              <a:t>2022/12/15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5DB469-3139-4528-C7EC-EB32F6B6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82F90F-FED2-3165-2969-96E8C684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C2C4-C986-E741-9E90-EBF16481B0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755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2F744-9AA4-8450-2262-9BD51029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695726-1163-D91B-72F3-50A4D684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B8780-1E3F-7232-B358-610F7465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7758-DDCD-A443-83EE-FCD587D57A47}" type="datetimeFigureOut">
              <a:rPr kumimoji="1" lang="zh-TW" altLang="en-US" smtClean="0"/>
              <a:t>2022/12/15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E69B1E-FB4E-2575-28B4-90AF7CBB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734088-D604-8DEE-0027-A8055EBF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C2C4-C986-E741-9E90-EBF16481B0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983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94A24-6B75-979D-A90C-D331846C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A13652-E9D2-D3BA-EA89-42DAB5488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5FA40A-316E-6AC0-29A0-4CD077FD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7758-DDCD-A443-83EE-FCD587D57A47}" type="datetimeFigureOut">
              <a:rPr kumimoji="1" lang="zh-TW" altLang="en-US" smtClean="0"/>
              <a:t>2022/12/15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612042-6464-D01D-DEDD-79882D00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C140C8-B47A-C0AC-EF85-6FC07189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C2C4-C986-E741-9E90-EBF16481B0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350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6D3D8-96F6-E32B-DA1E-B0396670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BB3263-B006-56DB-E804-84D7D3683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4E42D9-3597-3C2C-308C-4B181A96C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E30C30-C9C2-5A72-03D3-3437B5A7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7758-DDCD-A443-83EE-FCD587D57A47}" type="datetimeFigureOut">
              <a:rPr kumimoji="1" lang="zh-TW" altLang="en-US" smtClean="0"/>
              <a:t>2022/12/15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DDC8F8-2957-9A57-F8C0-3FC04F05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633380-D110-46D0-225C-994CF5A6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C2C4-C986-E741-9E90-EBF16481B0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79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47BA9-394C-4269-E481-30FD9ED3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A45565-8D33-9A25-8CA7-7334853F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E4A2FA-67B6-ED6C-519A-9112BD8F7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D215DE-490E-4BC2-B068-65FBAD9C4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C357A76-8058-30D9-C9EA-5C3CDE5E4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2DC1126-AC41-C5B1-5960-3D193199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7758-DDCD-A443-83EE-FCD587D57A47}" type="datetimeFigureOut">
              <a:rPr kumimoji="1" lang="zh-TW" altLang="en-US" smtClean="0"/>
              <a:t>2022/12/15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5DC786-CDBA-E2F1-75F4-79FB59E2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F6CDE9-3F6D-3421-BE06-C44D3193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C2C4-C986-E741-9E90-EBF16481B0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9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51DD2-A80A-3444-FE9C-C7A2398C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54A740-3AB2-4C90-5F57-0F9DC2B4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7758-DDCD-A443-83EE-FCD587D57A47}" type="datetimeFigureOut">
              <a:rPr kumimoji="1" lang="zh-TW" altLang="en-US" smtClean="0"/>
              <a:t>2022/12/15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93C881-DCBE-7483-C0CA-1AAFAE28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E19CCE-9A59-7F19-5604-48877BF0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C2C4-C986-E741-9E90-EBF16481B0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387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37CFF1-C3D7-7A32-71B5-C657E4A3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7758-DDCD-A443-83EE-FCD587D57A47}" type="datetimeFigureOut">
              <a:rPr kumimoji="1" lang="zh-TW" altLang="en-US" smtClean="0"/>
              <a:t>2022/12/15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416639-E800-14AA-EF3F-DEC3D9D3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E93223-01C6-8CBD-92ED-F702AD1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C2C4-C986-E741-9E90-EBF16481B0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989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52C0A-467E-51A2-2E00-785DE401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D00E7-794C-34C0-F258-6DE2A76D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1F3E-7EA5-F8D4-941C-F3D04EB8F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A38E3A-2361-76BD-DB18-37A401A9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7758-DDCD-A443-83EE-FCD587D57A47}" type="datetimeFigureOut">
              <a:rPr kumimoji="1" lang="zh-TW" altLang="en-US" smtClean="0"/>
              <a:t>2022/12/15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447934-588F-8BD7-F447-16C50F41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02FD22-BF46-0156-CC3E-4B71546F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C2C4-C986-E741-9E90-EBF16481B0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819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CC7DF-943C-E229-22C9-49FF2A30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C8F452-CD97-E8B9-1170-798DA6027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F75814-87A5-0C9D-F13F-E705F27BD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B05C3A-7484-6B15-54FB-B34C619A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7758-DDCD-A443-83EE-FCD587D57A47}" type="datetimeFigureOut">
              <a:rPr kumimoji="1" lang="zh-TW" altLang="en-US" smtClean="0"/>
              <a:t>2022/12/15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85B451-6C75-1DFB-2BE3-07434D9D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7E798A-775C-61E0-F3C9-1DD2C7C3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C2C4-C986-E741-9E90-EBF16481B0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966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9F4558-83B3-0A25-435A-AD67DC0D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B8D8D2-59D6-548D-BC35-64E7DB93C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AC46BD-CF9F-6718-44CB-6A360D887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C7758-DDCD-A443-83EE-FCD587D57A47}" type="datetimeFigureOut">
              <a:rPr kumimoji="1" lang="zh-TW" altLang="en-US" smtClean="0"/>
              <a:t>2022/12/15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FF3427-0CC7-86C0-4B3D-6F7B4C6E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450835-129E-DF02-4928-748855D25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AC2C4-C986-E741-9E90-EBF16481B0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904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F1785-270E-1A38-25C2-D3BCD84E1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Self Driving Cars</a:t>
            </a:r>
            <a:br>
              <a:rPr kumimoji="1"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Mid-term Competition</a:t>
            </a:r>
            <a:endParaRPr kumimoji="1"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06AF7C-A3E8-771C-03B3-0B3B81717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b="1" i="1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kumimoji="1"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 Yu Hong (</a:t>
            </a:r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Arial" panose="020B0604020202020204" pitchFamily="34" charset="0"/>
              </a:rPr>
              <a:t>洪得瑜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Arial" panose="020B0604020202020204" pitchFamily="34" charset="0"/>
              </a:rPr>
              <a:t>)</a:t>
            </a:r>
          </a:p>
          <a:p>
            <a:r>
              <a:rPr kumimoji="1" lang="en-US" altLang="zh-TW" b="1" i="1" dirty="0">
                <a:latin typeface="Arial" panose="020B0604020202020204" pitchFamily="34" charset="0"/>
                <a:cs typeface="Arial" panose="020B0604020202020204" pitchFamily="34" charset="0"/>
              </a:rPr>
              <a:t>Student ID: </a:t>
            </a:r>
            <a:r>
              <a:rPr kumimoji="1"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309611087</a:t>
            </a:r>
            <a:endParaRPr kumimoji="1"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0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CB020-7A19-6F90-1DA3-57D85DD1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kumimoji="1"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F67786-9038-4B20-886F-64FB2AE9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8056" cy="4351338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ITRI Bag </a:t>
            </a: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Experiments: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path use ICP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path use NDT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90454B-4CD4-594D-8171-F8F001D8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811" y="1359243"/>
            <a:ext cx="7398782" cy="5297959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6F1F416-42B8-9B9E-574A-4F5DA4440FA7}"/>
              </a:ext>
            </a:extLst>
          </p:cNvPr>
          <p:cNvCxnSpPr/>
          <p:nvPr/>
        </p:nvCxnSpPr>
        <p:spPr>
          <a:xfrm>
            <a:off x="838200" y="1359243"/>
            <a:ext cx="1078950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3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B5C34-0392-46E0-7E1C-891E8A87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kumimoji="1"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FB7CF5-2A8F-0BF6-26CB-749525EC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60556" cy="4847024"/>
          </a:xfrm>
        </p:spPr>
        <p:txBody>
          <a:bodyPr>
            <a:normAutofit/>
          </a:bodyPr>
          <a:lstStyle/>
          <a:p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Method : diff= abs(NDT-ICP)</a:t>
            </a:r>
          </a:p>
          <a:p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Kaggle score : ICP &gt; NDT</a:t>
            </a:r>
          </a:p>
          <a:p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Precise : NDT &gt; ICP</a:t>
            </a:r>
          </a:p>
          <a:p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Result: </a:t>
            </a:r>
          </a:p>
          <a:p>
            <a:pPr lvl="1"/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First step error : Init guess worst</a:t>
            </a:r>
          </a:p>
          <a:p>
            <a:pPr lvl="1"/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X-axis error is increasing (turn)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TW" sz="28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Conclusion: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sz="24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First step use NDT</a:t>
            </a:r>
          </a:p>
          <a:p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E381CE-68D8-8404-9DFF-1A9D18AE7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16" y="2353361"/>
            <a:ext cx="6760550" cy="3588207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EE228D5-EE9D-28D4-33D2-7758EFF3B990}"/>
              </a:ext>
            </a:extLst>
          </p:cNvPr>
          <p:cNvCxnSpPr/>
          <p:nvPr/>
        </p:nvCxnSpPr>
        <p:spPr>
          <a:xfrm>
            <a:off x="838200" y="1359243"/>
            <a:ext cx="1078950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7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690DC-48C9-FDD6-BD31-06A21CB3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C20FD-A7B7-8819-99BD-3B3E0E4E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nuScenes2&amp;3 :</a:t>
            </a: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on ITRI :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NDT First step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NDT / ICP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Init guess: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Wheel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odom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 node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D756EEC-81F6-CE6A-C4BE-2AF0000815C0}"/>
              </a:ext>
            </a:extLst>
          </p:cNvPr>
          <p:cNvCxnSpPr/>
          <p:nvPr/>
        </p:nvCxnSpPr>
        <p:spPr>
          <a:xfrm>
            <a:off x="838200" y="1359243"/>
            <a:ext cx="1078950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A63D0042-377C-0270-BE58-A746F4F7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343" y="1520669"/>
            <a:ext cx="7271657" cy="52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7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C7A4D-80CA-5FFA-11FA-20ED161B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endParaRPr kumimoji="1"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EAED5-E998-8B6D-7A0D-044045251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2723"/>
                <a:ext cx="10515600" cy="496912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Tracking Orientation 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𝑑𝑒𝑓𝑖𝑛𝑒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𝑅𝑜𝑡𝑎𝑡𝑖𝑜𝑛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𝑚𝑎𝑡𝑟𝑖𝑥</m:t>
                    </m:r>
                  </m:oMath>
                </a14:m>
                <a:endPara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nary>
                      <m:nary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1"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3!</m:t>
                            </m:r>
                          </m:den>
                        </m:f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kumimoji="1" lang="en-US" altLang="zh-TW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TW" b="0" dirty="0"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kumimoji="1"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2!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3!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4!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+…)</m:t>
                    </m:r>
                  </m:oMath>
                </a14:m>
                <a:endPara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Tracking Position: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en-US" altLang="zh-TW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EAED5-E998-8B6D-7A0D-044045251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2723"/>
                <a:ext cx="10515600" cy="4969123"/>
              </a:xfrm>
              <a:blipFill>
                <a:blip r:embed="rId3"/>
                <a:stretch>
                  <a:fillRect l="-1086" t="-2041" b="-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51433337-502E-E3FB-0526-098742A5BF9D}"/>
              </a:ext>
            </a:extLst>
          </p:cNvPr>
          <p:cNvCxnSpPr/>
          <p:nvPr/>
        </p:nvCxnSpPr>
        <p:spPr>
          <a:xfrm>
            <a:off x="838200" y="1359243"/>
            <a:ext cx="1078950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DDE7D5-7320-D828-D489-9F6ACB244555}"/>
              </a:ext>
            </a:extLst>
          </p:cNvPr>
          <p:cNvSpPr txBox="1"/>
          <p:nvPr/>
        </p:nvSpPr>
        <p:spPr>
          <a:xfrm>
            <a:off x="838200" y="6371850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Woodman, O. J. (2007). </a:t>
            </a:r>
            <a:r>
              <a:rPr lang="en" altLang="zh-TW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inertial navigation</a:t>
            </a:r>
            <a:r>
              <a:rPr lang="en" altLang="zh-TW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(No. UCAM-CL-TR-696). University of Cambridge, Computer Laboratory.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F911231-10E7-9793-B135-BC2AE4F54187}"/>
              </a:ext>
            </a:extLst>
          </p:cNvPr>
          <p:cNvCxnSpPr>
            <a:cxnSpLocks/>
          </p:cNvCxnSpPr>
          <p:nvPr/>
        </p:nvCxnSpPr>
        <p:spPr>
          <a:xfrm>
            <a:off x="838200" y="6371850"/>
            <a:ext cx="56985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DE9F643-3B44-5B6F-0FAC-D5DC6238341C}"/>
              </a:ext>
            </a:extLst>
          </p:cNvPr>
          <p:cNvSpPr/>
          <p:nvPr/>
        </p:nvSpPr>
        <p:spPr>
          <a:xfrm>
            <a:off x="4584357" y="2308476"/>
            <a:ext cx="1952367" cy="460265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4A81AD-0EF4-EC63-F2C8-63269C3ACCBE}"/>
              </a:ext>
            </a:extLst>
          </p:cNvPr>
          <p:cNvSpPr txBox="1"/>
          <p:nvPr/>
        </p:nvSpPr>
        <p:spPr>
          <a:xfrm>
            <a:off x="10397526" y="1441633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 </a:t>
            </a:r>
          </a:p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95F31B3-BFA7-C64D-5682-FC98BBC23942}"/>
                  </a:ext>
                </a:extLst>
              </p:cNvPr>
              <p:cNvSpPr txBox="1"/>
              <p:nvPr/>
            </p:nvSpPr>
            <p:spPr>
              <a:xfrm>
                <a:off x="7904137" y="2400002"/>
                <a:ext cx="3597010" cy="891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𝑏𝑧</m:t>
                                    </m:r>
                                  </m:sub>
                                </m:s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sub>
                                </m:s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𝑏𝑧</m:t>
                                    </m:r>
                                  </m:sub>
                                </m:s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sub>
                                </m:s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sub>
                                </m:s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sub>
                                </m:s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95F31B3-BFA7-C64D-5682-FC98BBC23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137" y="2400002"/>
                <a:ext cx="3597010" cy="891975"/>
              </a:xfrm>
              <a:prstGeom prst="rect">
                <a:avLst/>
              </a:prstGeom>
              <a:blipFill>
                <a:blip r:embed="rId4"/>
                <a:stretch>
                  <a:fillRect l="-1056" b="-5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BEA925D2-1C0A-DB3B-C02F-5E5C4A285BCF}"/>
              </a:ext>
            </a:extLst>
          </p:cNvPr>
          <p:cNvSpPr/>
          <p:nvPr/>
        </p:nvSpPr>
        <p:spPr>
          <a:xfrm>
            <a:off x="7904137" y="2272690"/>
            <a:ext cx="3597010" cy="1190621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411472F-B0AA-3AB7-FCD8-6B552F591B3F}"/>
                  </a:ext>
                </a:extLst>
              </p:cNvPr>
              <p:cNvSpPr txBox="1"/>
              <p:nvPr/>
            </p:nvSpPr>
            <p:spPr>
              <a:xfrm>
                <a:off x="6242029" y="83501"/>
                <a:ext cx="5513561" cy="1195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𝑏𝑧</m:t>
                                    </m:r>
                                  </m:sub>
                                </m:s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𝑏𝑦</m:t>
                                    </m:r>
                                  </m:sub>
                                </m:s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𝑏𝑧</m:t>
                                    </m:r>
                                  </m:sub>
                                </m:s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𝑏𝑥</m:t>
                                    </m:r>
                                  </m:sub>
                                </m:s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𝑏𝑦</m:t>
                                    </m:r>
                                  </m:sub>
                                </m:s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𝑏𝑥</m:t>
                                    </m:r>
                                  </m:sub>
                                </m:s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411472F-B0AA-3AB7-FCD8-6B552F591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29" y="83501"/>
                <a:ext cx="5513561" cy="1195071"/>
              </a:xfrm>
              <a:prstGeom prst="rect">
                <a:avLst/>
              </a:prstGeom>
              <a:blipFill>
                <a:blip r:embed="rId5"/>
                <a:stretch>
                  <a:fillRect l="-690" t="-2105" b="-7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肘形接點 34">
            <a:extLst>
              <a:ext uri="{FF2B5EF4-FFF2-40B4-BE49-F238E27FC236}">
                <a16:creationId xmlns:a16="http://schemas.microsoft.com/office/drawing/2014/main" id="{DE54DA49-CFD6-70B4-7CA3-E578DB4BC498}"/>
              </a:ext>
            </a:extLst>
          </p:cNvPr>
          <p:cNvCxnSpPr>
            <a:cxnSpLocks/>
            <a:stCxn id="12" idx="0"/>
            <a:endCxn id="31" idx="1"/>
          </p:cNvCxnSpPr>
          <p:nvPr/>
        </p:nvCxnSpPr>
        <p:spPr>
          <a:xfrm rot="5400000" flipH="1" flipV="1">
            <a:off x="5087566" y="1154013"/>
            <a:ext cx="1627439" cy="68148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6C848A27-8049-7F75-BFB4-0340D5AE7189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702642" y="1359243"/>
            <a:ext cx="0" cy="9134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C57EF8C5-4429-9003-A228-D4BFBAECAD70}"/>
                  </a:ext>
                </a:extLst>
              </p:cNvPr>
              <p:cNvSpPr txBox="1"/>
              <p:nvPr/>
            </p:nvSpPr>
            <p:spPr>
              <a:xfrm>
                <a:off x="8156143" y="3910376"/>
                <a:ext cx="2241383" cy="304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sub>
                          </m:s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</m:sub>
                          </m:s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𝑏𝑧</m:t>
                              </m:r>
                            </m:sub>
                          </m:s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C57EF8C5-4429-9003-A228-D4BFBAECA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143" y="3910376"/>
                <a:ext cx="2241383" cy="304571"/>
              </a:xfrm>
              <a:prstGeom prst="rect">
                <a:avLst/>
              </a:prstGeom>
              <a:blipFill>
                <a:blip r:embed="rId6"/>
                <a:stretch>
                  <a:fillRect l="-1130" r="-565" b="-2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B8C70CBE-A84C-6704-4B78-5DF8D4DDC5C7}"/>
                  </a:ext>
                </a:extLst>
              </p:cNvPr>
              <p:cNvSpPr txBox="1"/>
              <p:nvPr/>
            </p:nvSpPr>
            <p:spPr>
              <a:xfrm>
                <a:off x="8040029" y="4349884"/>
                <a:ext cx="14104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B8C70CBE-A84C-6704-4B78-5DF8D4DD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029" y="4349884"/>
                <a:ext cx="14104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>
            <a:extLst>
              <a:ext uri="{FF2B5EF4-FFF2-40B4-BE49-F238E27FC236}">
                <a16:creationId xmlns:a16="http://schemas.microsoft.com/office/drawing/2014/main" id="{5F9FDD7F-492F-3129-06A5-384C73D6FECB}"/>
              </a:ext>
            </a:extLst>
          </p:cNvPr>
          <p:cNvSpPr/>
          <p:nvPr/>
        </p:nvSpPr>
        <p:spPr>
          <a:xfrm>
            <a:off x="7904137" y="3754573"/>
            <a:ext cx="2778377" cy="1078684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4491DD32-CFF4-CC5B-9F7F-BFCBA6CE42C9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536724" y="3566024"/>
            <a:ext cx="1367413" cy="7278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54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8E1DB-17AA-C422-D2E7-E544CEB1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endParaRPr kumimoji="1"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58360-C62A-43EB-B20E-4459A173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Relationship: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A485801-59F0-F336-3F5A-384CB7256C64}"/>
              </a:ext>
            </a:extLst>
          </p:cNvPr>
          <p:cNvCxnSpPr/>
          <p:nvPr/>
        </p:nvCxnSpPr>
        <p:spPr>
          <a:xfrm>
            <a:off x="838200" y="1359243"/>
            <a:ext cx="1078950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200AC67A-2B1C-85F4-F354-432BEFCC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57" y="2353362"/>
            <a:ext cx="10111085" cy="371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3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EBCD2-6496-B6FE-0B82-4495E77C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1"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0B3F8C-5690-464F-5F91-0BB1361B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 guess : ICP &gt;&gt; NDT</a:t>
            </a: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Robust:  NDT &gt;&gt; ICP</a:t>
            </a: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: NDT &gt; ICP (Init guess is not good)</a:t>
            </a: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NDT &gt;&gt; ICP</a:t>
            </a: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NDT cannot be calculated in real time. (Total time : 1 day )</a:t>
            </a: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EKF method (ICP) is better than full NDT(tracking) in nuScenes3.</a:t>
            </a: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step use NDT.</a:t>
            </a:r>
          </a:p>
          <a:p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29E6D1CB-044D-9775-7177-6B092653515B}"/>
              </a:ext>
            </a:extLst>
          </p:cNvPr>
          <p:cNvCxnSpPr/>
          <p:nvPr/>
        </p:nvCxnSpPr>
        <p:spPr>
          <a:xfrm>
            <a:off x="838200" y="1359243"/>
            <a:ext cx="1078950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303</Words>
  <Application>Microsoft Macintosh PowerPoint</Application>
  <PresentationFormat>寬螢幕</PresentationFormat>
  <Paragraphs>56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BiauKai</vt:lpstr>
      <vt:lpstr>Arial</vt:lpstr>
      <vt:lpstr>Calibri</vt:lpstr>
      <vt:lpstr>Calibri Light</vt:lpstr>
      <vt:lpstr>Cambria Math</vt:lpstr>
      <vt:lpstr>Times New Roman</vt:lpstr>
      <vt:lpstr>Office 佈景主題</vt:lpstr>
      <vt:lpstr>Self Driving Cars Mid-term Competition</vt:lpstr>
      <vt:lpstr>Flow chart</vt:lpstr>
      <vt:lpstr>Analysis</vt:lpstr>
      <vt:lpstr>Flow chart</vt:lpstr>
      <vt:lpstr>Tracking</vt:lpstr>
      <vt:lpstr>Tracking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Driving Cars Mid-term Competition</dc:title>
  <dc:creator>Microsoft Office User</dc:creator>
  <cp:lastModifiedBy>Microsoft Office User</cp:lastModifiedBy>
  <cp:revision>2</cp:revision>
  <dcterms:created xsi:type="dcterms:W3CDTF">2022-12-14T04:25:08Z</dcterms:created>
  <dcterms:modified xsi:type="dcterms:W3CDTF">2022-12-15T03:42:43Z</dcterms:modified>
</cp:coreProperties>
</file>