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4" r:id="rId3"/>
    <p:sldId id="257" r:id="rId4"/>
    <p:sldId id="258" r:id="rId5"/>
    <p:sldId id="259" r:id="rId6"/>
    <p:sldId id="266" r:id="rId7"/>
    <p:sldId id="267" r:id="rId8"/>
    <p:sldId id="261" r:id="rId9"/>
    <p:sldId id="260" r:id="rId10"/>
    <p:sldId id="262" r:id="rId11"/>
    <p:sldId id="263" r:id="rId12"/>
    <p:sldId id="264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5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6A1-C4B7-4076-88F6-50D9212F400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5B96-6062-44A9-86FC-A7DE0C8989F4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6A1-C4B7-4076-88F6-50D9212F400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5B96-6062-44A9-86FC-A7DE0C8989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28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6A1-C4B7-4076-88F6-50D9212F400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5B96-6062-44A9-86FC-A7DE0C8989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6A1-C4B7-4076-88F6-50D9212F400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5B96-6062-44A9-86FC-A7DE0C8989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61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6A1-C4B7-4076-88F6-50D9212F400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5B96-6062-44A9-86FC-A7DE0C8989F4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67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6A1-C4B7-4076-88F6-50D9212F400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5B96-6062-44A9-86FC-A7DE0C8989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87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6A1-C4B7-4076-88F6-50D9212F400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5B96-6062-44A9-86FC-A7DE0C8989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73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6A1-C4B7-4076-88F6-50D9212F400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5B96-6062-44A9-86FC-A7DE0C8989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68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6A1-C4B7-4076-88F6-50D9212F400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5B96-6062-44A9-86FC-A7DE0C8989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88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0B6A1-C4B7-4076-88F6-50D9212F400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885B96-6062-44A9-86FC-A7DE0C8989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47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6A1-C4B7-4076-88F6-50D9212F400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5B96-6062-44A9-86FC-A7DE0C8989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55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00B6A1-C4B7-4076-88F6-50D9212F400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885B96-6062-44A9-86FC-A7DE0C8989F4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tudio.google.com/u/0/reporting/725da821-8209-4c8f-ae59-809db99facdc/page/o8veB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atastudio.google.com/u/0/reporting/18873d55-5e73-4d42-87f7-7a2971a945e1/page/ZGweB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atastudio.google.com/u/0/reporting/1c6eaed2-52c2-47dc-a13e-47ecaa7767dd/page/6Swe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tudio.google.com/u/0/reporting/69e2fae3-e5ab-4a8f-b9ea-5887e534a974/page/7aweB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tudio.google.com/u/0/reporting/b5ee9700-7319-4335-bab4-4c177fac36f8/page/2jweB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Desafio Tech 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David Horikawa da Silva</a:t>
            </a:r>
            <a:endParaRPr lang="pt-BR" dirty="0"/>
          </a:p>
        </p:txBody>
      </p:sp>
      <p:pic>
        <p:nvPicPr>
          <p:cNvPr id="1026" name="Picture 2" descr="Inteligência artificial está tornando os diagnósticos mais rápidos e  precisos – Inovação em saú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495" y="3218374"/>
            <a:ext cx="2471715" cy="82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7758" y="321971"/>
            <a:ext cx="10515600" cy="746998"/>
          </a:xfrm>
        </p:spPr>
        <p:txBody>
          <a:bodyPr/>
          <a:lstStyle/>
          <a:p>
            <a:r>
              <a:rPr lang="pt-BR" dirty="0" smtClean="0"/>
              <a:t>Questão 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7758" y="1068969"/>
            <a:ext cx="10515600" cy="1236349"/>
          </a:xfrm>
        </p:spPr>
        <p:txBody>
          <a:bodyPr/>
          <a:lstStyle/>
          <a:p>
            <a:pPr algn="just"/>
            <a:r>
              <a:rPr lang="pt-BR" dirty="0" smtClean="0"/>
              <a:t>Dentre as produtoras com filmes em cartaz ou filmes a serem lançados, qual teve o maior lucro (receita –orçamento) acumulado nos últimos 10 anos? Considere que o lucro é distribuído igualmente entre as companhias produtoras.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74" y="2305318"/>
            <a:ext cx="7996368" cy="33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2252" y="164140"/>
            <a:ext cx="10058400" cy="745052"/>
          </a:xfrm>
        </p:spPr>
        <p:txBody>
          <a:bodyPr/>
          <a:lstStyle/>
          <a:p>
            <a:r>
              <a:rPr lang="pt-BR" dirty="0" smtClean="0"/>
              <a:t>Questão 3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2252" y="909193"/>
            <a:ext cx="10058400" cy="559000"/>
          </a:xfrm>
        </p:spPr>
        <p:txBody>
          <a:bodyPr/>
          <a:lstStyle/>
          <a:p>
            <a:pPr algn="just"/>
            <a:r>
              <a:rPr lang="pt-BR" dirty="0" smtClean="0"/>
              <a:t>Que diretor(a) dirigiu filmes com o maior orçamento acumulado dos últimos 20 anos?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739" y="1468193"/>
            <a:ext cx="91154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4654" y="952685"/>
            <a:ext cx="10058400" cy="489749"/>
          </a:xfrm>
        </p:spPr>
        <p:txBody>
          <a:bodyPr/>
          <a:lstStyle/>
          <a:p>
            <a:pPr algn="just"/>
            <a:r>
              <a:rPr lang="pt-BR" dirty="0" smtClean="0"/>
              <a:t>Quais os 3 gêneros com maior número de filmes nos últimos 5 anos?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4654" y="218941"/>
            <a:ext cx="10058400" cy="733744"/>
          </a:xfrm>
        </p:spPr>
        <p:txBody>
          <a:bodyPr/>
          <a:lstStyle/>
          <a:p>
            <a:r>
              <a:rPr lang="pt-BR" dirty="0" smtClean="0"/>
              <a:t>Questão 4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02" y="2176178"/>
            <a:ext cx="9249904" cy="256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9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4654" y="230847"/>
            <a:ext cx="10058400" cy="810419"/>
          </a:xfrm>
        </p:spPr>
        <p:txBody>
          <a:bodyPr/>
          <a:lstStyle/>
          <a:p>
            <a:r>
              <a:rPr lang="pt-BR" dirty="0" smtClean="0"/>
              <a:t>Questão 5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4654" y="1042194"/>
            <a:ext cx="10058400" cy="541907"/>
          </a:xfrm>
        </p:spPr>
        <p:txBody>
          <a:bodyPr/>
          <a:lstStyle/>
          <a:p>
            <a:pPr algn="just"/>
            <a:r>
              <a:rPr lang="pt-BR" dirty="0" smtClean="0"/>
              <a:t>Quais os países com a maior quantidade de filmes em cartaz produzidos em seus territórios?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829" y="2602796"/>
            <a:ext cx="87820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Imagem dos </a:t>
            </a:r>
            <a:r>
              <a:rPr lang="pt-BR" dirty="0" err="1" smtClean="0"/>
              <a:t>dashboards</a:t>
            </a:r>
            <a:r>
              <a:rPr lang="pt-BR" dirty="0" smtClean="0"/>
              <a:t> com os resultados. Link para acesso no canto inferior esquerdo.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93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74690" y="2502302"/>
            <a:ext cx="10515600" cy="1819275"/>
          </a:xfrm>
          <a:prstGeom prst="rect">
            <a:avLst/>
          </a:prstGeom>
        </p:spPr>
      </p:pic>
      <p:sp>
        <p:nvSpPr>
          <p:cNvPr id="6" name="TextBox 5">
            <a:hlinkClick r:id="rId3"/>
          </p:cNvPr>
          <p:cNvSpPr txBox="1"/>
          <p:nvPr/>
        </p:nvSpPr>
        <p:spPr>
          <a:xfrm>
            <a:off x="683652" y="5795492"/>
            <a:ext cx="16731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rgbClr val="FF0000"/>
                </a:solidFill>
              </a:rPr>
              <a:t>Dashboard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03290" y="334851"/>
            <a:ext cx="10058400" cy="693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300" smtClean="0"/>
              <a:t>Questão</a:t>
            </a:r>
            <a:r>
              <a:rPr lang="pt-BR" smtClean="0"/>
              <a:t>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4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/>
          </p:cNvPr>
          <p:cNvSpPr txBox="1"/>
          <p:nvPr/>
        </p:nvSpPr>
        <p:spPr>
          <a:xfrm>
            <a:off x="683652" y="5795492"/>
            <a:ext cx="16731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rgbClr val="FF0000"/>
                </a:solidFill>
              </a:rPr>
              <a:t>Dashboard</a:t>
            </a:r>
            <a:endParaRPr lang="pt-BR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05" y="1028387"/>
            <a:ext cx="9323769" cy="453503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03290" y="334851"/>
            <a:ext cx="10058400" cy="693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300" dirty="0" smtClean="0"/>
              <a:t>Questão</a:t>
            </a:r>
            <a:r>
              <a:rPr lang="pt-BR" dirty="0" smtClean="0"/>
              <a:t>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9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</p:cNvPr>
          <p:cNvSpPr txBox="1"/>
          <p:nvPr/>
        </p:nvSpPr>
        <p:spPr>
          <a:xfrm>
            <a:off x="683652" y="5795492"/>
            <a:ext cx="16731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rgbClr val="FF0000"/>
                </a:solidFill>
              </a:rPr>
              <a:t>Dashboard</a:t>
            </a:r>
            <a:endParaRPr lang="pt-BR" sz="24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18" y="1028387"/>
            <a:ext cx="10185144" cy="448009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03290" y="334851"/>
            <a:ext cx="10058400" cy="693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300" dirty="0" smtClean="0"/>
              <a:t>Questão</a:t>
            </a:r>
            <a:r>
              <a:rPr lang="pt-BR" dirty="0" smtClean="0"/>
              <a:t>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15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52" y="2068914"/>
            <a:ext cx="11420475" cy="2686050"/>
          </a:xfrm>
          <a:prstGeom prst="rect">
            <a:avLst/>
          </a:prstGeom>
        </p:spPr>
      </p:pic>
      <p:sp>
        <p:nvSpPr>
          <p:cNvPr id="5" name="TextBox 4">
            <a:hlinkClick r:id="rId3"/>
          </p:cNvPr>
          <p:cNvSpPr txBox="1"/>
          <p:nvPr/>
        </p:nvSpPr>
        <p:spPr>
          <a:xfrm>
            <a:off x="683652" y="5795492"/>
            <a:ext cx="16731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rgbClr val="FF0000"/>
                </a:solidFill>
              </a:rPr>
              <a:t>Dashboard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03290" y="334851"/>
            <a:ext cx="10058400" cy="693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300" dirty="0" smtClean="0"/>
              <a:t>Questão</a:t>
            </a:r>
            <a:r>
              <a:rPr lang="pt-BR" dirty="0" smtClean="0"/>
              <a:t> 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5387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02" y="1683152"/>
            <a:ext cx="11382375" cy="3457575"/>
          </a:xfrm>
          <a:prstGeom prst="rect">
            <a:avLst/>
          </a:prstGeom>
        </p:spPr>
      </p:pic>
      <p:sp>
        <p:nvSpPr>
          <p:cNvPr id="5" name="TextBox 4">
            <a:hlinkClick r:id="rId3"/>
          </p:cNvPr>
          <p:cNvSpPr txBox="1"/>
          <p:nvPr/>
        </p:nvSpPr>
        <p:spPr>
          <a:xfrm>
            <a:off x="683652" y="5795492"/>
            <a:ext cx="16731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rgbClr val="FF0000"/>
                </a:solidFill>
              </a:rPr>
              <a:t>Dashboard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03290" y="334851"/>
            <a:ext cx="10058400" cy="693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300" dirty="0" smtClean="0"/>
              <a:t>Questão</a:t>
            </a:r>
            <a:r>
              <a:rPr lang="pt-BR" dirty="0" smtClean="0"/>
              <a:t> 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515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Desafios encontrados durante o desenvolvimento.</a:t>
            </a:r>
            <a:endParaRPr lang="pt-BR" dirty="0"/>
          </a:p>
        </p:txBody>
      </p:sp>
      <p:pic>
        <p:nvPicPr>
          <p:cNvPr id="2050" name="Picture 2" descr="Ilustração de desafio de progresso de negócios - Download de Ve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945" y="731157"/>
            <a:ext cx="1622269" cy="91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66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modelo conceitual, relacionei que cada filme e cada pessoa, tinham/geravam os créditos e também os detalhes.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46961"/>
            <a:ext cx="5019675" cy="302895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Conceitual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80" y="2222686"/>
            <a:ext cx="44577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82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35940" y="2768057"/>
            <a:ext cx="2740624" cy="619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831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Extração do </a:t>
            </a:r>
            <a:r>
              <a:rPr lang="pt-BR" dirty="0" err="1" smtClean="0"/>
              <a:t>schema</a:t>
            </a:r>
            <a:r>
              <a:rPr lang="pt-BR" dirty="0" smtClean="0"/>
              <a:t> criado no </a:t>
            </a:r>
            <a:r>
              <a:rPr lang="pt-BR" dirty="0" err="1" smtClean="0"/>
              <a:t>BigQuery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68677"/>
          </a:xfrm>
        </p:spPr>
        <p:txBody>
          <a:bodyPr/>
          <a:lstStyle/>
          <a:p>
            <a:r>
              <a:rPr lang="pt-BR" dirty="0" err="1" smtClean="0"/>
              <a:t>bq</a:t>
            </a:r>
            <a:r>
              <a:rPr lang="pt-BR" dirty="0" smtClean="0"/>
              <a:t> show --</a:t>
            </a:r>
            <a:r>
              <a:rPr lang="pt-BR" dirty="0" err="1" smtClean="0"/>
              <a:t>schema</a:t>
            </a:r>
            <a:r>
              <a:rPr lang="pt-BR" dirty="0" smtClean="0"/>
              <a:t> --</a:t>
            </a:r>
            <a:r>
              <a:rPr lang="pt-BR" dirty="0" err="1" smtClean="0"/>
              <a:t>format</a:t>
            </a:r>
            <a:r>
              <a:rPr lang="pt-BR" dirty="0" smtClean="0"/>
              <a:t>=</a:t>
            </a:r>
            <a:r>
              <a:rPr lang="pt-BR" dirty="0" err="1" smtClean="0"/>
              <a:t>prettyjson</a:t>
            </a:r>
            <a:r>
              <a:rPr lang="pt-BR" dirty="0" smtClean="0"/>
              <a:t> dasa-project-01-288519:dasa_movie_dataset_01.teste_tb &gt; ./</a:t>
            </a:r>
            <a:r>
              <a:rPr lang="pt-BR" dirty="0" err="1" smtClean="0"/>
              <a:t>schema.json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9337"/>
            <a:ext cx="12192000" cy="34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7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Extração dos dados que utilizavam parâmetros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970" y="3197773"/>
            <a:ext cx="10328060" cy="10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8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Padronização dos registros extraídos para inserção no </a:t>
            </a:r>
            <a:r>
              <a:rPr lang="pt-BR" dirty="0" err="1" smtClean="0"/>
              <a:t>BigQuery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Utilizei comandos Linux para padronizar. Exemplos:</a:t>
            </a:r>
          </a:p>
          <a:p>
            <a:r>
              <a:rPr lang="pt-BR" dirty="0" smtClean="0"/>
              <a:t>trocar ' por "</a:t>
            </a:r>
          </a:p>
          <a:p>
            <a:r>
              <a:rPr lang="pt-BR" dirty="0" err="1" smtClean="0"/>
              <a:t>sed</a:t>
            </a:r>
            <a:r>
              <a:rPr lang="pt-BR" dirty="0" smtClean="0"/>
              <a:t> -i -e "s/'/\"/g" </a:t>
            </a:r>
            <a:r>
              <a:rPr lang="pt-BR" dirty="0" err="1" smtClean="0"/>
              <a:t>movie_details</a:t>
            </a:r>
            <a:endParaRPr lang="pt-BR" dirty="0" smtClean="0"/>
          </a:p>
          <a:p>
            <a:r>
              <a:rPr lang="pt-BR" dirty="0" smtClean="0"/>
              <a:t>trocar </a:t>
            </a:r>
            <a:r>
              <a:rPr lang="pt-BR" dirty="0" err="1" smtClean="0"/>
              <a:t>None</a:t>
            </a:r>
            <a:r>
              <a:rPr lang="pt-BR" dirty="0" smtClean="0"/>
              <a:t> por "</a:t>
            </a:r>
            <a:r>
              <a:rPr lang="pt-BR" dirty="0" err="1" smtClean="0"/>
              <a:t>None</a:t>
            </a:r>
            <a:r>
              <a:rPr lang="pt-BR" dirty="0" smtClean="0"/>
              <a:t>"</a:t>
            </a:r>
          </a:p>
          <a:p>
            <a:r>
              <a:rPr lang="pt-BR" dirty="0" err="1" smtClean="0"/>
              <a:t>sed</a:t>
            </a:r>
            <a:r>
              <a:rPr lang="pt-BR" dirty="0" smtClean="0"/>
              <a:t> -i -e "s/</a:t>
            </a:r>
            <a:r>
              <a:rPr lang="pt-BR" dirty="0" err="1" smtClean="0"/>
              <a:t>None</a:t>
            </a:r>
            <a:r>
              <a:rPr lang="pt-BR" dirty="0" smtClean="0"/>
              <a:t>/\"</a:t>
            </a:r>
            <a:r>
              <a:rPr lang="pt-BR" dirty="0" err="1" smtClean="0"/>
              <a:t>None</a:t>
            </a:r>
            <a:r>
              <a:rPr lang="pt-BR" dirty="0" smtClean="0"/>
              <a:t>\"/g" </a:t>
            </a:r>
            <a:r>
              <a:rPr lang="pt-BR" dirty="0" err="1" smtClean="0"/>
              <a:t>movie_details</a:t>
            </a:r>
            <a:endParaRPr lang="pt-BR" dirty="0" smtClean="0"/>
          </a:p>
          <a:p>
            <a:r>
              <a:rPr lang="pt-BR" dirty="0" smtClean="0"/>
              <a:t>trocar False por false</a:t>
            </a:r>
          </a:p>
          <a:p>
            <a:r>
              <a:rPr lang="pt-BR" dirty="0" err="1" smtClean="0"/>
              <a:t>sed</a:t>
            </a:r>
            <a:r>
              <a:rPr lang="pt-BR" dirty="0" smtClean="0"/>
              <a:t> -i -e "s/False/false/g" </a:t>
            </a:r>
            <a:r>
              <a:rPr lang="pt-BR" dirty="0" err="1" smtClean="0"/>
              <a:t>movie_details</a:t>
            </a:r>
            <a:endParaRPr lang="pt-BR" dirty="0" smtClean="0"/>
          </a:p>
          <a:p>
            <a:r>
              <a:rPr lang="pt-BR" dirty="0" smtClean="0"/>
              <a:t>Converter de </a:t>
            </a:r>
            <a:r>
              <a:rPr lang="pt-BR" dirty="0" err="1" smtClean="0"/>
              <a:t>json</a:t>
            </a:r>
            <a:r>
              <a:rPr lang="pt-BR" dirty="0" smtClean="0"/>
              <a:t> para </a:t>
            </a:r>
            <a:r>
              <a:rPr lang="pt-BR" dirty="0" err="1" smtClean="0"/>
              <a:t>ndjson</a:t>
            </a:r>
            <a:endParaRPr lang="pt-BR" dirty="0" smtClean="0"/>
          </a:p>
          <a:p>
            <a:r>
              <a:rPr lang="en-US" dirty="0" smtClean="0"/>
              <a:t>cat </a:t>
            </a:r>
            <a:r>
              <a:rPr lang="en-US" dirty="0" err="1" smtClean="0"/>
              <a:t>now_playing.json</a:t>
            </a:r>
            <a:r>
              <a:rPr lang="en-US" dirty="0" smtClean="0"/>
              <a:t> | </a:t>
            </a:r>
            <a:r>
              <a:rPr lang="en-US" dirty="0" err="1" smtClean="0"/>
              <a:t>jq</a:t>
            </a:r>
            <a:r>
              <a:rPr lang="en-US" dirty="0" smtClean="0"/>
              <a:t> -c '.[]' &gt; </a:t>
            </a:r>
            <a:r>
              <a:rPr lang="en-US" dirty="0" err="1" smtClean="0"/>
              <a:t>now_playing_ndjson.json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0718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Utilizar campos que foram inseridos como “</a:t>
            </a:r>
            <a:r>
              <a:rPr lang="pt-BR" dirty="0" err="1" smtClean="0"/>
              <a:t>array</a:t>
            </a:r>
            <a:r>
              <a:rPr lang="pt-BR" dirty="0" smtClean="0"/>
              <a:t>” no </a:t>
            </a:r>
            <a:r>
              <a:rPr lang="pt-BR" dirty="0" err="1" smtClean="0"/>
              <a:t>BigQuery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Utilizei a função UNNEST que faz com que as propriedades do </a:t>
            </a:r>
            <a:r>
              <a:rPr lang="pt-BR" dirty="0" err="1" smtClean="0"/>
              <a:t>array</a:t>
            </a:r>
            <a:r>
              <a:rPr lang="pt-BR" dirty="0" smtClean="0"/>
              <a:t> sejam tratadas como um campo (“Desaninhando”)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41" y="4580786"/>
            <a:ext cx="7029450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191" y="2978154"/>
            <a:ext cx="40195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2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e linguagens utilizadas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Google </a:t>
            </a:r>
            <a:r>
              <a:rPr lang="pt-BR" dirty="0" err="1" smtClean="0"/>
              <a:t>Cloud</a:t>
            </a:r>
            <a:r>
              <a:rPr lang="pt-BR" dirty="0" smtClean="0"/>
              <a:t> Platform</a:t>
            </a:r>
          </a:p>
          <a:p>
            <a:r>
              <a:rPr lang="pt-BR" dirty="0" err="1" smtClean="0"/>
              <a:t>BigQuery</a:t>
            </a:r>
            <a:endParaRPr lang="pt-BR" dirty="0" smtClean="0"/>
          </a:p>
          <a:p>
            <a:r>
              <a:rPr lang="pt-BR" dirty="0" smtClean="0"/>
              <a:t>Data Studio</a:t>
            </a:r>
          </a:p>
          <a:p>
            <a:r>
              <a:rPr lang="pt-BR" dirty="0" err="1" smtClean="0"/>
              <a:t>Jupyter</a:t>
            </a:r>
            <a:endParaRPr lang="pt-BR" dirty="0" smtClean="0"/>
          </a:p>
          <a:p>
            <a:r>
              <a:rPr lang="pt-BR" dirty="0" err="1" smtClean="0"/>
              <a:t>Phyton</a:t>
            </a:r>
            <a:endParaRPr lang="pt-BR" dirty="0" smtClean="0"/>
          </a:p>
          <a:p>
            <a:r>
              <a:rPr lang="pt-BR" dirty="0" smtClean="0"/>
              <a:t>SQL</a:t>
            </a:r>
          </a:p>
          <a:p>
            <a:r>
              <a:rPr lang="pt-BR" dirty="0" err="1" smtClean="0"/>
              <a:t>Spark</a:t>
            </a:r>
            <a:endParaRPr lang="pt-BR" dirty="0"/>
          </a:p>
        </p:txBody>
      </p:sp>
      <p:pic>
        <p:nvPicPr>
          <p:cNvPr id="3076" name="Picture 4" descr="Você sabe que é o Google BigQuery e qual sua importância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25" y="2335131"/>
            <a:ext cx="458568" cy="27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I/CD com o Google Clou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052" y="1737360"/>
            <a:ext cx="990644" cy="52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578" y="2724494"/>
            <a:ext cx="428625" cy="371475"/>
          </a:xfrm>
          <a:prstGeom prst="rect">
            <a:avLst/>
          </a:prstGeom>
        </p:spPr>
      </p:pic>
      <p:pic>
        <p:nvPicPr>
          <p:cNvPr id="3080" name="Picture 8" descr="Projeto Jupyter – Wikipédia, a enciclopédia liv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305" y="3217867"/>
            <a:ext cx="259920" cy="30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elcome to Python.or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981" y="3692130"/>
            <a:ext cx="330568" cy="33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ql Server Logo clipart - Data, Blue, Text, transparent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483" y="4138422"/>
            <a:ext cx="333822" cy="30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che Spark e Data Science – Ciência e Dado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48" y="4604077"/>
            <a:ext cx="527528" cy="26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27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Optei por gerar “</a:t>
            </a:r>
            <a:r>
              <a:rPr lang="pt-BR" i="1" dirty="0" err="1" smtClean="0"/>
              <a:t>views</a:t>
            </a:r>
            <a:r>
              <a:rPr lang="pt-BR" dirty="0" smtClean="0"/>
              <a:t>”, pois com elas os resultados mudam dinamicamente, conforme as tabelas são alimentadas, refletindo também nos relatórios montados em cima das “</a:t>
            </a:r>
            <a:r>
              <a:rPr lang="pt-BR" i="1" dirty="0" err="1" smtClean="0"/>
              <a:t>views</a:t>
            </a:r>
            <a:r>
              <a:rPr lang="pt-BR" i="1" dirty="0" smtClean="0"/>
              <a:t>”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98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03290" y="334851"/>
            <a:ext cx="10058400" cy="693536"/>
          </a:xfrm>
        </p:spPr>
        <p:txBody>
          <a:bodyPr>
            <a:normAutofit fontScale="90000"/>
          </a:bodyPr>
          <a:lstStyle/>
          <a:p>
            <a:r>
              <a:rPr lang="pt-BR" sz="5300" dirty="0" smtClean="0"/>
              <a:t>Questão</a:t>
            </a:r>
            <a:r>
              <a:rPr lang="pt-BR" dirty="0" smtClean="0"/>
              <a:t> 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03290" y="1028387"/>
            <a:ext cx="10058400" cy="388289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Dentre os filmes em cartaz, qual o filme com maior receita e qual sua receita e seu orçamento?</a:t>
            </a: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827" y="1621614"/>
            <a:ext cx="8555306" cy="33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</TotalTime>
  <Words>360</Words>
  <Application>Microsoft Office PowerPoint</Application>
  <PresentationFormat>Widescreen</PresentationFormat>
  <Paragraphs>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</vt:lpstr>
      <vt:lpstr>Desafio Tech </vt:lpstr>
      <vt:lpstr>Desafio</vt:lpstr>
      <vt:lpstr>Extração do schema criado no BigQuery</vt:lpstr>
      <vt:lpstr>Extração dos dados que utilizavam parâmetros</vt:lpstr>
      <vt:lpstr>Padronização dos registros extraídos para inserção no BigQuery</vt:lpstr>
      <vt:lpstr>Utilizar campos que foram inseridos como “array” no BigQuery</vt:lpstr>
      <vt:lpstr>Tecnologias e linguagens utilizadas</vt:lpstr>
      <vt:lpstr>Questões</vt:lpstr>
      <vt:lpstr>Questão 1</vt:lpstr>
      <vt:lpstr>Questão 2</vt:lpstr>
      <vt:lpstr>Questão 3</vt:lpstr>
      <vt:lpstr>Questão 4</vt:lpstr>
      <vt:lpstr>Questão 5</vt:lpstr>
      <vt:lpstr>Resultados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Modelo Conceitual</vt:lpstr>
      <vt:lpstr>PowerPoint Presentation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 Horikawa</dc:title>
  <dc:creator>David Horikawa Silva</dc:creator>
  <cp:lastModifiedBy>David Horikawa Silva</cp:lastModifiedBy>
  <cp:revision>31</cp:revision>
  <dcterms:created xsi:type="dcterms:W3CDTF">2020-09-08T13:47:57Z</dcterms:created>
  <dcterms:modified xsi:type="dcterms:W3CDTF">2020-09-08T21:59:01Z</dcterms:modified>
</cp:coreProperties>
</file>