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ac07ddf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ac07ddf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ac07ddf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ac07ddf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ac07ddf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ac07ddf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b4d06c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b4d06c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avidIbanezMoya/batalladerazas/tree/mai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Proyecto Batalla de razas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411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											David Ibáñez	</a:t>
            </a:r>
            <a:endParaRPr/>
          </a:p>
          <a:p>
            <a:pPr indent="457200" lvl="0" marL="5029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Iñaki Hidalgo</a:t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  		Mykhailo Yakyma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M5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Enlace GitHub: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https://github.com/DavidIbanezMoya/batalladerazas/tree/main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Diagrama de Actividades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Diagrama casos de uso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975" y="2103201"/>
            <a:ext cx="5934799" cy="23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M2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50" y="985563"/>
            <a:ext cx="14287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100" y="845588"/>
            <a:ext cx="60102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700" y="2246050"/>
            <a:ext cx="6083064" cy="26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-160900" y="249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0" y="623376"/>
            <a:ext cx="3837225" cy="3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375" y="623539"/>
            <a:ext cx="3837225" cy="389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M3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50" y="950275"/>
            <a:ext cx="628485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072000" y="249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