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59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86C"/>
    <a:srgbClr val="764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8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44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03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3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71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28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5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630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39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6EDB-5676-468F-9198-8EB2AAB980DB}" type="datetimeFigureOut">
              <a:rPr lang="hu-HU" smtClean="0"/>
              <a:t>2023. 04. 24.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80BC00-7160-4E8E-AA1C-0FF25EB0E0C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2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hyperlink" Target="https://www.figma.com/file/uGIuBMVZYQKIGRhwypsWZ9/BIL-Barberz?node-id=0-1&amp;t=wnw2di9i6QF6Ju6d-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DavidIvonn/Bil-Barberz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0.sv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08A558-3C32-45D6-A194-B7A1C814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620" y="1558011"/>
            <a:ext cx="6443177" cy="13516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hu-HU" dirty="0">
                <a:solidFill>
                  <a:srgbClr val="D2986C"/>
                </a:solidFill>
              </a:rPr>
              <a:t>BIL Barberz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24D6E8B-AA9C-4DBD-BF37-1D985B97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364" y="3130976"/>
            <a:ext cx="9283272" cy="977621"/>
          </a:xfrm>
        </p:spPr>
        <p:txBody>
          <a:bodyPr>
            <a:noAutofit/>
          </a:bodyPr>
          <a:lstStyle/>
          <a:p>
            <a:r>
              <a:rPr lang="hu-HU" sz="2800" b="1" cap="none" dirty="0">
                <a:solidFill>
                  <a:srgbClr val="D2986C"/>
                </a:solidFill>
              </a:rPr>
              <a:t>Készítette: </a:t>
            </a: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Morvai Letícia, Baranyi András, Dávid Ivonn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D35CEA5-AE70-45C4-8F70-DB30B9B6B112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D51C4EF-1FB4-41D5-916D-2B624C3A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Alcím 2">
            <a:extLst>
              <a:ext uri="{FF2B5EF4-FFF2-40B4-BE49-F238E27FC236}">
                <a16:creationId xmlns:a16="http://schemas.microsoft.com/office/drawing/2014/main" id="{9A0F5422-B1D0-451C-A19B-BDA3A14FC249}"/>
              </a:ext>
            </a:extLst>
          </p:cNvPr>
          <p:cNvSpPr txBox="1">
            <a:spLocks/>
          </p:cNvSpPr>
          <p:nvPr/>
        </p:nvSpPr>
        <p:spPr>
          <a:xfrm>
            <a:off x="1516508" y="3619786"/>
            <a:ext cx="9283272" cy="2324492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none" dirty="0">
                <a:solidFill>
                  <a:srgbClr val="D2986C"/>
                </a:solidFill>
              </a:rPr>
              <a:t>Elérhetőség: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morvai.leticia-2018@keri.mako.hu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baranyi.andras-2018@keri.mako.hu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hu-HU" sz="2800" cap="none" dirty="0">
                <a:solidFill>
                  <a:schemeClr val="tx1">
                    <a:lumMod val="85000"/>
                  </a:schemeClr>
                </a:solidFill>
              </a:rPr>
              <a:t>david.doraivonn-2018@keri.mako.hu</a:t>
            </a:r>
          </a:p>
          <a:p>
            <a:endParaRPr lang="hu-HU" sz="2800" cap="none" dirty="0">
              <a:solidFill>
                <a:srgbClr val="D2986C"/>
              </a:solidFill>
            </a:endParaRPr>
          </a:p>
          <a:p>
            <a:r>
              <a:rPr lang="hu-HU" sz="2800" cap="none" dirty="0">
                <a:solidFill>
                  <a:srgbClr val="D2986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3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0DB6D-6609-4BC6-B13A-BB826DC0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20" y="628084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Jövőbeli fejlesztések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6F56156D-6FDB-4503-B7C5-3B08333F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974" y="1853754"/>
            <a:ext cx="7550650" cy="3845710"/>
          </a:xfrm>
        </p:spPr>
        <p:txBody>
          <a:bodyPr/>
          <a:lstStyle/>
          <a:p>
            <a:pPr>
              <a:buClr>
                <a:srgbClr val="D2986C"/>
              </a:buClr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Tovább terjeszkedni a szociális közösségen</a:t>
            </a:r>
          </a:p>
          <a:p>
            <a:pPr marL="0" indent="0">
              <a:buClr>
                <a:srgbClr val="D2986C"/>
              </a:buClr>
              <a:buNone/>
            </a:pPr>
            <a:endParaRPr lang="hu-HU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Clr>
                <a:srgbClr val="D2986C"/>
              </a:buClr>
              <a:buNone/>
            </a:pPr>
            <a:endParaRPr lang="hu-HU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D2986C"/>
              </a:buClr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Mobil alkalmazás</a:t>
            </a:r>
          </a:p>
          <a:p>
            <a:pPr>
              <a:buClr>
                <a:srgbClr val="D2986C"/>
              </a:buClr>
            </a:pP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C243138-59D8-4369-BA38-6F4B876F0C03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17C04DC-F60E-43BC-9095-8B3E6DDF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68650E1-A49E-473F-9153-3FEFCF2C3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7" y="2683449"/>
            <a:ext cx="657518" cy="65751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EA6AD04-4AB2-44AD-A4C5-C6CF84CF9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68" y="2683448"/>
            <a:ext cx="657519" cy="65751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B135768-D4E5-497E-9D18-EF6EF50D6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50" y="2665703"/>
            <a:ext cx="675264" cy="67526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57E5825-0C27-4845-BFA5-64B0D0285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64" y="4525919"/>
            <a:ext cx="2380526" cy="10260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9F887706-3184-4F4D-8D0A-38F871C055DC}"/>
              </a:ext>
            </a:extLst>
          </p:cNvPr>
          <p:cNvSpPr txBox="1"/>
          <p:nvPr/>
        </p:nvSpPr>
        <p:spPr>
          <a:xfrm>
            <a:off x="6906110" y="3776609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Online fizetés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3D52CE0F-7A44-4F46-9DDD-868595DBDB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30068" r="3357" b="45529"/>
          <a:stretch/>
        </p:blipFill>
        <p:spPr>
          <a:xfrm>
            <a:off x="6321727" y="4763153"/>
            <a:ext cx="5317725" cy="788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21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08A558-3C32-45D6-A194-B7A1C8141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480" y="3018368"/>
            <a:ext cx="9704405" cy="11465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rgbClr val="D2986C"/>
                </a:solidFill>
              </a:rPr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D35CEA5-AE70-45C4-8F70-DB30B9B6B112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D51C4EF-1FB4-41D5-916D-2B624C3A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985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7BC60-6884-492D-918A-6F4676A3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873" y="670179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D25A3C-9B1A-43C4-8447-B935D40E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973" y="1668182"/>
            <a:ext cx="9291215" cy="2486567"/>
          </a:xfrm>
          <a:noFill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Lehetővé tegye az időpontfoglalást, a nyereményjátékban való részvételt, valamint a webshopban történő vásárlást a felhasználók számára, ezzel egyszerűsítve és javítva az ügyfélélményt.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73313D4-CD4D-400C-9B95-B24A425B7CEC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2A78E4B-B80C-4A1B-A4CA-DD31DAB1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4468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9F79E9-5B58-4F58-96FA-AEBBA9C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740" y="414153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Műszaki megvalósítás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771F47-185D-4572-8401-524745CB4264}"/>
              </a:ext>
            </a:extLst>
          </p:cNvPr>
          <p:cNvSpPr txBox="1"/>
          <p:nvPr/>
        </p:nvSpPr>
        <p:spPr>
          <a:xfrm>
            <a:off x="2506259" y="1673179"/>
            <a:ext cx="31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D2986C"/>
                </a:solidFill>
              </a:rPr>
              <a:t>Projektmenedzsment</a:t>
            </a:r>
          </a:p>
        </p:txBody>
      </p:sp>
      <p:pic>
        <p:nvPicPr>
          <p:cNvPr id="8" name="Kép 7">
            <a:hlinkClick r:id="rId2"/>
            <a:extLst>
              <a:ext uri="{FF2B5EF4-FFF2-40B4-BE49-F238E27FC236}">
                <a16:creationId xmlns:a16="http://schemas.microsoft.com/office/drawing/2014/main" id="{A8F136D3-B4C2-40EB-B0A9-3C859539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38" y="3358361"/>
            <a:ext cx="2231406" cy="1115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0BE0BC28-7C70-47A0-A835-33A896038A04}"/>
              </a:ext>
            </a:extLst>
          </p:cNvPr>
          <p:cNvSpPr txBox="1"/>
          <p:nvPr/>
        </p:nvSpPr>
        <p:spPr>
          <a:xfrm>
            <a:off x="6096000" y="1709883"/>
            <a:ext cx="228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D2986C"/>
                </a:solidFill>
              </a:rPr>
              <a:t>Csoportmunka</a:t>
            </a:r>
          </a:p>
        </p:txBody>
      </p:sp>
      <p:pic>
        <p:nvPicPr>
          <p:cNvPr id="11" name="Kép 10">
            <a:hlinkClick r:id="rId4"/>
            <a:extLst>
              <a:ext uri="{FF2B5EF4-FFF2-40B4-BE49-F238E27FC236}">
                <a16:creationId xmlns:a16="http://schemas.microsoft.com/office/drawing/2014/main" id="{42B63EF2-697E-46DB-84F7-9D04B868C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54" y="2300953"/>
            <a:ext cx="2844633" cy="160010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119BEA5-F218-4AC7-9255-611E77CD43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01" r="71311" b="4466"/>
          <a:stretch/>
        </p:blipFill>
        <p:spPr>
          <a:xfrm>
            <a:off x="9425454" y="2300953"/>
            <a:ext cx="2061439" cy="3594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5EDAF59B-68DE-4D81-986D-4D292CC2387D}"/>
              </a:ext>
            </a:extLst>
          </p:cNvPr>
          <p:cNvSpPr txBox="1"/>
          <p:nvPr/>
        </p:nvSpPr>
        <p:spPr>
          <a:xfrm>
            <a:off x="9332982" y="1702608"/>
            <a:ext cx="224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D2986C"/>
                </a:solidFill>
              </a:rPr>
              <a:t>Reszponzivitás</a:t>
            </a:r>
            <a:endParaRPr lang="hu-HU" sz="2000" dirty="0">
              <a:solidFill>
                <a:srgbClr val="D2986C"/>
              </a:solidFill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BE0AA6F4-8751-4156-ACBA-BFFE397B3F0D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Ábra 14">
            <a:extLst>
              <a:ext uri="{FF2B5EF4-FFF2-40B4-BE49-F238E27FC236}">
                <a16:creationId xmlns:a16="http://schemas.microsoft.com/office/drawing/2014/main" id="{32B82BC0-148E-47F8-9F28-9D1D9C6A9B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0D12399-EF51-4DAE-8591-207BBBBAE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44" y="2236457"/>
            <a:ext cx="2078487" cy="42625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11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84E6153-8693-42EC-87DC-CD3C9D6C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01" y="692373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Műszaki megvalósítás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3AE24AB-7FB0-46FA-A7EB-F08AC42AEE22}"/>
              </a:ext>
            </a:extLst>
          </p:cNvPr>
          <p:cNvSpPr txBox="1"/>
          <p:nvPr/>
        </p:nvSpPr>
        <p:spPr>
          <a:xfrm>
            <a:off x="2671351" y="1901801"/>
            <a:ext cx="305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Képszerkesztés</a:t>
            </a:r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347A26B1-C905-41C8-8FBC-7C7D3868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755" y="2854541"/>
            <a:ext cx="1549193" cy="346290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F897F320-26A9-44E0-AD82-9D2DE152E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7987" y="2580933"/>
            <a:ext cx="2898573" cy="67633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A363151-CFC2-45DA-9A12-1D3751373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1" y="3538854"/>
            <a:ext cx="1852000" cy="1852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6272F967-DB48-4E49-B03B-0C2FE41883FB}"/>
              </a:ext>
            </a:extLst>
          </p:cNvPr>
          <p:cNvSpPr txBox="1"/>
          <p:nvPr/>
        </p:nvSpPr>
        <p:spPr>
          <a:xfrm>
            <a:off x="5803562" y="1901800"/>
            <a:ext cx="2730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Képkompresszió</a:t>
            </a:r>
            <a:endParaRPr lang="hu-HU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C29AA53-DBA2-47D3-9653-FBC0714156C5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6B4CB8BA-D02E-445C-BC5E-11FF46C08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5B688063-CE06-4830-B37C-C2D5633FCE00}"/>
              </a:ext>
            </a:extLst>
          </p:cNvPr>
          <p:cNvSpPr txBox="1"/>
          <p:nvPr/>
        </p:nvSpPr>
        <p:spPr>
          <a:xfrm>
            <a:off x="9105642" y="1869356"/>
            <a:ext cx="24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Jogtiszta</a:t>
            </a:r>
            <a:r>
              <a:rPr lang="hu-HU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képek</a:t>
            </a:r>
            <a:endParaRPr lang="hu-HU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F9B481C8-9D6E-4CA4-97F3-B850ADF98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20" y="2560618"/>
            <a:ext cx="2064096" cy="470066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CDD72D13-2510-4C1E-BD1B-8AA4BEC3CE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42" y="3260281"/>
            <a:ext cx="2064097" cy="5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6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D3ABB-B8DC-4BAF-B681-BE17CBA8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1" y="591455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4F210-5CFE-4039-8801-E80B50D7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358" y="1853754"/>
            <a:ext cx="3493283" cy="4037749"/>
          </a:xfrm>
        </p:spPr>
        <p:txBody>
          <a:bodyPr>
            <a:noAutofit/>
          </a:bodyPr>
          <a:lstStyle/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Regisztráció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Belépés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Időpontfoglalás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Rendelés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Termék keresés</a:t>
            </a:r>
          </a:p>
          <a:p>
            <a:pPr algn="just">
              <a:buClr>
                <a:srgbClr val="D2986C"/>
              </a:buClr>
              <a:buFont typeface="Wingdings" panose="05000000000000000000" pitchFamily="2" charset="2"/>
              <a:buChar char="q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Nyereményjáték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76304F4-7E3F-47F2-B60F-F62C01905CA4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A2CC044A-420F-4C9B-BAF1-BDE94FB8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39245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A2EA7-3886-461E-9959-C8745A8E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641" y="818922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Program Működése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AE5590-4425-41C4-BAE0-4F2BB721D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2968" y="2116084"/>
            <a:ext cx="942648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Összességében a Barbershop oldal egy olyan integrált platform, amely a fodrászati szolgáltatások mellett lehetővé teszi a felhasználók számára a vásárlást, a nyereményjátékban való részvételt és az időpontfoglalást is, mindez pedig az oldalra történő bejelentkezés révén érhető 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FFD6960-497F-4691-8BC7-DB1135DC97A7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533CECAD-B14A-4714-B4BE-2BAE39CF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659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BE20DA-3CC9-4593-8204-1D1874E5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444" y="606126"/>
            <a:ext cx="4981731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490D7D-9B3D-4926-9703-7E0BF73E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096" y="1999925"/>
            <a:ext cx="5455248" cy="3450613"/>
          </a:xfrm>
        </p:spPr>
        <p:txBody>
          <a:bodyPr/>
          <a:lstStyle/>
          <a:p>
            <a:pPr>
              <a:buClr>
                <a:srgbClr val="D2986C"/>
              </a:buClr>
            </a:pP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Backend:</a:t>
            </a:r>
          </a:p>
          <a:p>
            <a:pPr marL="457200" lvl="1" indent="0">
              <a:buClr>
                <a:srgbClr val="D2986C"/>
              </a:buClr>
              <a:buNone/>
            </a:pPr>
            <a:r>
              <a:rPr lang="hu-HU" dirty="0"/>
              <a:t>	</a:t>
            </a:r>
          </a:p>
          <a:p>
            <a:pPr marL="0" indent="0">
              <a:buClr>
                <a:srgbClr val="D2986C"/>
              </a:buClr>
              <a:buNone/>
            </a:pPr>
            <a:endParaRPr lang="hu-HU" dirty="0"/>
          </a:p>
          <a:p>
            <a:pPr marL="0" indent="0">
              <a:buClr>
                <a:srgbClr val="D2986C"/>
              </a:buClr>
              <a:buNone/>
            </a:pPr>
            <a:endParaRPr lang="hu-HU" dirty="0"/>
          </a:p>
          <a:p>
            <a:pPr marL="0" indent="0">
              <a:buClr>
                <a:srgbClr val="D2986C"/>
              </a:buClr>
              <a:buNone/>
            </a:pPr>
            <a:endParaRPr lang="hu-HU" dirty="0"/>
          </a:p>
          <a:p>
            <a:pPr>
              <a:buClr>
                <a:srgbClr val="D2986C"/>
              </a:buClr>
            </a:pPr>
            <a:r>
              <a:rPr lang="hu-H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Frontend: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8BEB62-5D45-442B-A816-1781A9964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06" t="57994" r="18228" b="29061"/>
          <a:stretch/>
        </p:blipFill>
        <p:spPr>
          <a:xfrm>
            <a:off x="2882242" y="2554326"/>
            <a:ext cx="3551068" cy="1524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EEDF3BA-D842-479F-BE33-66F2FF4B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21" y="4952696"/>
            <a:ext cx="1048089" cy="864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55CC71E-AF8A-4CDE-8CD3-64FCC148E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7" t="32886" r="22542" b="33749"/>
          <a:stretch/>
        </p:blipFill>
        <p:spPr>
          <a:xfrm>
            <a:off x="4112983" y="5058821"/>
            <a:ext cx="3467767" cy="696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139791B-FC4C-4C45-9D5A-8D1CCBE49C93}"/>
              </a:ext>
            </a:extLst>
          </p:cNvPr>
          <p:cNvSpPr txBox="1"/>
          <p:nvPr/>
        </p:nvSpPr>
        <p:spPr>
          <a:xfrm>
            <a:off x="7482127" y="1999925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Adatbázis: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A978894-043C-4D49-B7EC-0E122FF95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20" y="2457179"/>
            <a:ext cx="1755585" cy="97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6410068-6C11-4DD4-9178-5229B5010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98" y="2807244"/>
            <a:ext cx="665848" cy="675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59354905-36D4-4713-8EE4-9011EDF32EE0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Ábra 15">
            <a:extLst>
              <a:ext uri="{FF2B5EF4-FFF2-40B4-BE49-F238E27FC236}">
                <a16:creationId xmlns:a16="http://schemas.microsoft.com/office/drawing/2014/main" id="{1B5BC608-411D-4C1B-B55A-6C13E0956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77025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FE039-AC1A-42F5-AE78-68CB418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Adatbázis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72CC9C4-C3A4-46D2-8847-F146D565D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" t="21748" r="88113" b="62953"/>
          <a:stretch/>
        </p:blipFill>
        <p:spPr>
          <a:xfrm>
            <a:off x="3005099" y="3208687"/>
            <a:ext cx="2840856" cy="2185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305F95F-B3B9-4276-B7BF-429E81C96379}"/>
              </a:ext>
            </a:extLst>
          </p:cNvPr>
          <p:cNvSpPr txBox="1"/>
          <p:nvPr/>
        </p:nvSpPr>
        <p:spPr>
          <a:xfrm>
            <a:off x="2848620" y="2349061"/>
            <a:ext cx="157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 tábla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EDB350A-216A-4018-8B75-000A76B0432D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0970080-E261-4A0F-AAC4-BF7E0023A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E7C12AA-107B-43E4-ADCB-D8206B219273}"/>
              </a:ext>
            </a:extLst>
          </p:cNvPr>
          <p:cNvSpPr txBox="1"/>
          <p:nvPr/>
        </p:nvSpPr>
        <p:spPr>
          <a:xfrm>
            <a:off x="2848620" y="1697589"/>
            <a:ext cx="5102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Adatbázis neve: barbershop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9523790-782B-4100-B571-FF85B0944936}"/>
              </a:ext>
            </a:extLst>
          </p:cNvPr>
          <p:cNvSpPr txBox="1"/>
          <p:nvPr/>
        </p:nvSpPr>
        <p:spPr>
          <a:xfrm>
            <a:off x="6096000" y="3101032"/>
            <a:ext cx="4723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Az adatbázis működése során ezek a táblák interakcióba lépnek egymással, lehetővé téve az egyszerű és hatékony adatkezelést</a:t>
            </a:r>
            <a:endParaRPr lang="hu-HU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1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60553-4D4C-40BF-A8A2-E29CC83B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5" y="794078"/>
            <a:ext cx="9291215" cy="10492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D2986C"/>
                </a:solidFill>
              </a:rPr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7BAE59-6D12-4EF0-B53B-8A171184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47" y="2375029"/>
            <a:ext cx="2586280" cy="718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Morvai Letícia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E184154-C0D7-492F-9948-A0198E22CD56}"/>
              </a:ext>
            </a:extLst>
          </p:cNvPr>
          <p:cNvSpPr txBox="1">
            <a:spLocks/>
          </p:cNvSpPr>
          <p:nvPr/>
        </p:nvSpPr>
        <p:spPr>
          <a:xfrm>
            <a:off x="5453869" y="2375029"/>
            <a:ext cx="2834854" cy="718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Baranyi András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E36A50CD-9EB9-4A03-84E0-16D7824DC9E0}"/>
              </a:ext>
            </a:extLst>
          </p:cNvPr>
          <p:cNvSpPr txBox="1">
            <a:spLocks/>
          </p:cNvSpPr>
          <p:nvPr/>
        </p:nvSpPr>
        <p:spPr>
          <a:xfrm>
            <a:off x="8892466" y="2375029"/>
            <a:ext cx="2274082" cy="718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Dávid Ivonn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096D9EE-D6B2-4195-A31C-0D3559E32537}"/>
              </a:ext>
            </a:extLst>
          </p:cNvPr>
          <p:cNvSpPr/>
          <p:nvPr/>
        </p:nvSpPr>
        <p:spPr>
          <a:xfrm>
            <a:off x="-3908" y="699074"/>
            <a:ext cx="1894851" cy="239697"/>
          </a:xfrm>
          <a:prstGeom prst="rect">
            <a:avLst/>
          </a:prstGeom>
          <a:solidFill>
            <a:srgbClr val="76472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5239AC82-C476-45C5-8073-72FE3F0D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812" y="97655"/>
            <a:ext cx="2366808" cy="292071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5DE439D-6D6A-4051-A0E6-F5500293CC1D}"/>
              </a:ext>
            </a:extLst>
          </p:cNvPr>
          <p:cNvSpPr txBox="1"/>
          <p:nvPr/>
        </p:nvSpPr>
        <p:spPr>
          <a:xfrm>
            <a:off x="2263847" y="3574964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Controller</a:t>
            </a:r>
            <a:r>
              <a:rPr lang="hu-HU" sz="2000" b="1" dirty="0">
                <a:solidFill>
                  <a:srgbClr val="D2986C"/>
                </a:solidFill>
              </a:rPr>
              <a:t>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9FCE5FF-E83B-4BD4-BDE9-52E5FB9219E9}"/>
              </a:ext>
            </a:extLst>
          </p:cNvPr>
          <p:cNvSpPr txBox="1"/>
          <p:nvPr/>
        </p:nvSpPr>
        <p:spPr>
          <a:xfrm>
            <a:off x="8882643" y="398188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Controller</a:t>
            </a:r>
            <a:r>
              <a:rPr lang="hu-HU" sz="2000" dirty="0">
                <a:solidFill>
                  <a:srgbClr val="D2986C"/>
                </a:solidFill>
              </a:rPr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416472-E661-4F23-888E-948F19D06B23}"/>
              </a:ext>
            </a:extLst>
          </p:cNvPr>
          <p:cNvSpPr txBox="1"/>
          <p:nvPr/>
        </p:nvSpPr>
        <p:spPr>
          <a:xfrm>
            <a:off x="2502027" y="3975074"/>
            <a:ext cx="212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Regisztráció</a:t>
            </a:r>
          </a:p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Bejelentkezés</a:t>
            </a:r>
          </a:p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Időpontfoglalás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21C1DBB-BB91-4003-AB74-8633FA1146FB}"/>
              </a:ext>
            </a:extLst>
          </p:cNvPr>
          <p:cNvSpPr txBox="1"/>
          <p:nvPr/>
        </p:nvSpPr>
        <p:spPr>
          <a:xfrm>
            <a:off x="9186315" y="4361807"/>
            <a:ext cx="1549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Termékek</a:t>
            </a:r>
          </a:p>
          <a:p>
            <a:pPr marL="285750" indent="-285750">
              <a:buClr>
                <a:srgbClr val="D2986C"/>
              </a:buCl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rgbClr val="D2986C"/>
                </a:solidFill>
              </a:rPr>
              <a:t>Stílusok</a:t>
            </a:r>
          </a:p>
          <a:p>
            <a:pPr>
              <a:buClr>
                <a:srgbClr val="D2986C"/>
              </a:buClr>
            </a:pPr>
            <a:endParaRPr lang="hu-HU" dirty="0">
              <a:solidFill>
                <a:srgbClr val="D2986C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2C66294-4353-46D7-938F-154CB58C8109}"/>
              </a:ext>
            </a:extLst>
          </p:cNvPr>
          <p:cNvSpPr txBox="1"/>
          <p:nvPr/>
        </p:nvSpPr>
        <p:spPr>
          <a:xfrm>
            <a:off x="8892465" y="2846865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Rólunk</a:t>
            </a:r>
            <a:endParaRPr lang="hu-HU" sz="2000" dirty="0">
              <a:solidFill>
                <a:srgbClr val="D2986C"/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261506F-79EC-4378-90CA-F3E4ED98F9F9}"/>
              </a:ext>
            </a:extLst>
          </p:cNvPr>
          <p:cNvSpPr txBox="1"/>
          <p:nvPr/>
        </p:nvSpPr>
        <p:spPr>
          <a:xfrm>
            <a:off x="5694934" y="2893564"/>
            <a:ext cx="2507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Design tervezés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7DB388B-9DA7-4520-A1A1-FE0EB728A6F3}"/>
              </a:ext>
            </a:extLst>
          </p:cNvPr>
          <p:cNvSpPr txBox="1"/>
          <p:nvPr/>
        </p:nvSpPr>
        <p:spPr>
          <a:xfrm>
            <a:off x="5694933" y="3228945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Figma</a:t>
            </a:r>
            <a:endParaRPr lang="hu-HU" sz="2000" b="1" dirty="0">
              <a:solidFill>
                <a:srgbClr val="D2986C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A0851AD-F4EF-47CC-8ED6-7FEB4B126E7E}"/>
              </a:ext>
            </a:extLst>
          </p:cNvPr>
          <p:cNvSpPr txBox="1"/>
          <p:nvPr/>
        </p:nvSpPr>
        <p:spPr>
          <a:xfrm>
            <a:off x="8892465" y="3212440"/>
            <a:ext cx="2507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Design tervezés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12E7AA6-B054-4BFC-A202-558A29223F16}"/>
              </a:ext>
            </a:extLst>
          </p:cNvPr>
          <p:cNvSpPr txBox="1"/>
          <p:nvPr/>
        </p:nvSpPr>
        <p:spPr>
          <a:xfrm>
            <a:off x="8892465" y="3592365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Figma</a:t>
            </a:r>
            <a:endParaRPr lang="hu-HU" sz="2000" b="1" dirty="0">
              <a:solidFill>
                <a:srgbClr val="D2986C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9207C6D-5A89-41AB-B32F-B8B328B3063B}"/>
              </a:ext>
            </a:extLst>
          </p:cNvPr>
          <p:cNvSpPr txBox="1"/>
          <p:nvPr/>
        </p:nvSpPr>
        <p:spPr>
          <a:xfrm>
            <a:off x="2271741" y="2917466"/>
            <a:ext cx="2507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Design tervezés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ED0AA61-6244-4B90-B3D9-40058BE761E8}"/>
              </a:ext>
            </a:extLst>
          </p:cNvPr>
          <p:cNvSpPr txBox="1"/>
          <p:nvPr/>
        </p:nvSpPr>
        <p:spPr>
          <a:xfrm>
            <a:off x="2271740" y="3252847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 err="1">
                <a:solidFill>
                  <a:srgbClr val="D2986C"/>
                </a:solidFill>
              </a:rPr>
              <a:t>Figma</a:t>
            </a:r>
            <a:endParaRPr lang="hu-HU" sz="2000" b="1" dirty="0">
              <a:solidFill>
                <a:srgbClr val="D2986C"/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3B0C9FD-A335-4239-96F1-A7D79C75FD83}"/>
              </a:ext>
            </a:extLst>
          </p:cNvPr>
          <p:cNvSpPr txBox="1"/>
          <p:nvPr/>
        </p:nvSpPr>
        <p:spPr>
          <a:xfrm>
            <a:off x="5694933" y="3592365"/>
            <a:ext cx="257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D2986C"/>
              </a:buClr>
              <a:buFont typeface="Arial" panose="020B0604020202020204" pitchFamily="34" charset="0"/>
              <a:buChar char="•"/>
            </a:pPr>
            <a:r>
              <a:rPr lang="hu-HU" sz="2000" b="1" dirty="0">
                <a:solidFill>
                  <a:srgbClr val="D2986C"/>
                </a:solidFill>
              </a:rPr>
              <a:t>Nyereményjáték</a:t>
            </a:r>
          </a:p>
        </p:txBody>
      </p:sp>
    </p:spTree>
    <p:extLst>
      <p:ext uri="{BB962C8B-B14F-4D97-AF65-F5344CB8AC3E}">
        <p14:creationId xmlns:p14="http://schemas.microsoft.com/office/powerpoint/2010/main" val="2814690418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é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215</Words>
  <Application>Microsoft Office PowerPoint</Application>
  <PresentationFormat>Szélesvásznú</PresentationFormat>
  <Paragraphs>66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Rockwell</vt:lpstr>
      <vt:lpstr>Söhne</vt:lpstr>
      <vt:lpstr>Wingdings</vt:lpstr>
      <vt:lpstr>Galéria</vt:lpstr>
      <vt:lpstr>BIL Barberz</vt:lpstr>
      <vt:lpstr>Szoftver Célja</vt:lpstr>
      <vt:lpstr>Műszaki megvalósítás</vt:lpstr>
      <vt:lpstr>Műszaki megvalósítás</vt:lpstr>
      <vt:lpstr>Program Funkciói</vt:lpstr>
      <vt:lpstr>Program Működése</vt:lpstr>
      <vt:lpstr>Program</vt:lpstr>
      <vt:lpstr>Adatbázis</vt:lpstr>
      <vt:lpstr>Munkamegosztás</vt:lpstr>
      <vt:lpstr>Jövőbeli fejlesztések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Lázár Dániel</dc:creator>
  <cp:lastModifiedBy>Lázár Dániel</cp:lastModifiedBy>
  <cp:revision>27</cp:revision>
  <dcterms:created xsi:type="dcterms:W3CDTF">2023-04-24T06:11:38Z</dcterms:created>
  <dcterms:modified xsi:type="dcterms:W3CDTF">2023-04-24T12:10:33Z</dcterms:modified>
</cp:coreProperties>
</file>