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59" r:id="rId7"/>
    <p:sldId id="257" r:id="rId8"/>
    <p:sldId id="264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proyectodiaco.azurewebsites.net/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hdeleon.org/function-in-c-net-to-use-sha1-hash/" TargetMode="External"/><Relationship Id="rId1" Type="http://schemas.openxmlformats.org/officeDocument/2006/relationships/hyperlink" Target="https://docs.microsoft.com/en-us/aspnet/core/fundamentals/app-state?view=aspnetcore-6.0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tables.net/reference/option/languag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proyectodiaco.azurewebsites.net/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hdeleon.org/function-in-c-net-to-use-sha1-hash/" TargetMode="External"/><Relationship Id="rId1" Type="http://schemas.openxmlformats.org/officeDocument/2006/relationships/hyperlink" Target="https://docs.microsoft.com/en-us/aspnet/core/fundamentals/app-state?view=aspnetcore-6.0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tables.net/reference/option/langua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F45D5-7FEC-403D-8E68-AA938EDB983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12B2D7-9C95-4126-9133-2EF60B2B03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/>
            <a:t>ASP.Net Core 6 MVC</a:t>
          </a:r>
          <a:endParaRPr lang="en-US"/>
        </a:p>
      </dgm:t>
    </dgm:pt>
    <dgm:pt modelId="{7A005AE2-C401-4BB8-8AFE-81C760320F70}" type="parTrans" cxnId="{463B1376-1136-4FD8-BE81-E1345590A36A}">
      <dgm:prSet/>
      <dgm:spPr/>
      <dgm:t>
        <a:bodyPr/>
        <a:lstStyle/>
        <a:p>
          <a:endParaRPr lang="en-US"/>
        </a:p>
      </dgm:t>
    </dgm:pt>
    <dgm:pt modelId="{C9BF60E4-D600-43E1-A28A-DC4E51E91A58}" type="sibTrans" cxnId="{463B1376-1136-4FD8-BE81-E1345590A36A}">
      <dgm:prSet/>
      <dgm:spPr/>
      <dgm:t>
        <a:bodyPr/>
        <a:lstStyle/>
        <a:p>
          <a:endParaRPr lang="en-US"/>
        </a:p>
      </dgm:t>
    </dgm:pt>
    <dgm:pt modelId="{C1C84862-AE2F-4DEB-B8BA-9C2A22668D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/>
            <a:t>SQL Server</a:t>
          </a:r>
          <a:endParaRPr lang="en-US"/>
        </a:p>
      </dgm:t>
    </dgm:pt>
    <dgm:pt modelId="{A6CC0060-96F1-45D1-82C8-B20F7EF70BB4}" type="parTrans" cxnId="{780554D9-8113-4988-9771-0DC6B2A86FF4}">
      <dgm:prSet/>
      <dgm:spPr/>
      <dgm:t>
        <a:bodyPr/>
        <a:lstStyle/>
        <a:p>
          <a:endParaRPr lang="en-US"/>
        </a:p>
      </dgm:t>
    </dgm:pt>
    <dgm:pt modelId="{D75F15ED-4A96-4C44-A446-D413DF4636D0}" type="sibTrans" cxnId="{780554D9-8113-4988-9771-0DC6B2A86FF4}">
      <dgm:prSet/>
      <dgm:spPr/>
      <dgm:t>
        <a:bodyPr/>
        <a:lstStyle/>
        <a:p>
          <a:endParaRPr lang="en-US"/>
        </a:p>
      </dgm:t>
    </dgm:pt>
    <dgm:pt modelId="{6B3A2393-9B75-47D5-9760-BCBA0D16B5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/>
            <a:t>Azure: </a:t>
          </a:r>
          <a:endParaRPr lang="en-US"/>
        </a:p>
      </dgm:t>
    </dgm:pt>
    <dgm:pt modelId="{2B5BA004-2C3A-4C65-B395-314CC1DC1CE5}" type="parTrans" cxnId="{A3660D5A-62B9-4DE1-B48A-0AF270AA3764}">
      <dgm:prSet/>
      <dgm:spPr/>
      <dgm:t>
        <a:bodyPr/>
        <a:lstStyle/>
        <a:p>
          <a:endParaRPr lang="en-US"/>
        </a:p>
      </dgm:t>
    </dgm:pt>
    <dgm:pt modelId="{AD6FFFC1-20C8-4C8A-B0A3-1ACBB954E1A2}" type="sibTrans" cxnId="{A3660D5A-62B9-4DE1-B48A-0AF270AA3764}">
      <dgm:prSet/>
      <dgm:spPr/>
      <dgm:t>
        <a:bodyPr/>
        <a:lstStyle/>
        <a:p>
          <a:endParaRPr lang="en-US"/>
        </a:p>
      </dgm:t>
    </dgm:pt>
    <dgm:pt modelId="{3FB0028F-666D-4223-A1C0-405064CC9329}">
      <dgm:prSet/>
      <dgm:spPr/>
      <dgm:t>
        <a:bodyPr/>
        <a:lstStyle/>
        <a:p>
          <a:pPr>
            <a:lnSpc>
              <a:spcPct val="100000"/>
            </a:lnSpc>
          </a:pPr>
          <a:r>
            <a:rPr lang="es-GT">
              <a:hlinkClick xmlns:r="http://schemas.openxmlformats.org/officeDocument/2006/relationships" r:id="rId1"/>
            </a:rPr>
            <a:t>https://proyectodiaco.azurewebsites.net/</a:t>
          </a:r>
          <a:endParaRPr lang="en-US"/>
        </a:p>
      </dgm:t>
    </dgm:pt>
    <dgm:pt modelId="{2B935682-2C37-4A26-B444-571274284156}" type="parTrans" cxnId="{A5EB302D-E5F4-4C2C-9EAA-B2EEF99A78FF}">
      <dgm:prSet/>
      <dgm:spPr/>
      <dgm:t>
        <a:bodyPr/>
        <a:lstStyle/>
        <a:p>
          <a:endParaRPr lang="en-US"/>
        </a:p>
      </dgm:t>
    </dgm:pt>
    <dgm:pt modelId="{BBC2453C-A2B3-483F-8DE5-E17A10B98583}" type="sibTrans" cxnId="{A5EB302D-E5F4-4C2C-9EAA-B2EEF99A78FF}">
      <dgm:prSet/>
      <dgm:spPr/>
      <dgm:t>
        <a:bodyPr/>
        <a:lstStyle/>
        <a:p>
          <a:endParaRPr lang="en-US"/>
        </a:p>
      </dgm:t>
    </dgm:pt>
    <dgm:pt modelId="{8CAE4A1B-033F-48C5-8ECD-E862E7BB0D92}" type="pres">
      <dgm:prSet presAssocID="{31FF45D5-7FEC-403D-8E68-AA938EDB983E}" presName="root" presStyleCnt="0">
        <dgm:presLayoutVars>
          <dgm:dir/>
          <dgm:resizeHandles val="exact"/>
        </dgm:presLayoutVars>
      </dgm:prSet>
      <dgm:spPr/>
    </dgm:pt>
    <dgm:pt modelId="{287E11D5-E258-4EC2-814C-7440A7677216}" type="pres">
      <dgm:prSet presAssocID="{0812B2D7-9C95-4126-9133-2EF60B2B03A8}" presName="compNode" presStyleCnt="0"/>
      <dgm:spPr/>
    </dgm:pt>
    <dgm:pt modelId="{31E3E3EE-8F7A-48E4-90F0-CA368C0EDDC1}" type="pres">
      <dgm:prSet presAssocID="{0812B2D7-9C95-4126-9133-2EF60B2B03A8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24732932-8B98-4C88-8B82-C5CEF026919E}" type="pres">
      <dgm:prSet presAssocID="{0812B2D7-9C95-4126-9133-2EF60B2B03A8}" presName="iconSpace" presStyleCnt="0"/>
      <dgm:spPr/>
    </dgm:pt>
    <dgm:pt modelId="{E75BF2DD-B1C5-476E-97CB-66A73228077F}" type="pres">
      <dgm:prSet presAssocID="{0812B2D7-9C95-4126-9133-2EF60B2B03A8}" presName="parTx" presStyleLbl="revTx" presStyleIdx="0" presStyleCnt="6">
        <dgm:presLayoutVars>
          <dgm:chMax val="0"/>
          <dgm:chPref val="0"/>
        </dgm:presLayoutVars>
      </dgm:prSet>
      <dgm:spPr/>
    </dgm:pt>
    <dgm:pt modelId="{C6C66013-6D96-4159-87FB-36F6288F03F0}" type="pres">
      <dgm:prSet presAssocID="{0812B2D7-9C95-4126-9133-2EF60B2B03A8}" presName="txSpace" presStyleCnt="0"/>
      <dgm:spPr/>
    </dgm:pt>
    <dgm:pt modelId="{0B090C01-2B42-46FC-A90C-F9A36AAB83D3}" type="pres">
      <dgm:prSet presAssocID="{0812B2D7-9C95-4126-9133-2EF60B2B03A8}" presName="desTx" presStyleLbl="revTx" presStyleIdx="1" presStyleCnt="6">
        <dgm:presLayoutVars/>
      </dgm:prSet>
      <dgm:spPr/>
    </dgm:pt>
    <dgm:pt modelId="{02312509-BC29-4C3E-9881-11129BE2466F}" type="pres">
      <dgm:prSet presAssocID="{C9BF60E4-D600-43E1-A28A-DC4E51E91A58}" presName="sibTrans" presStyleCnt="0"/>
      <dgm:spPr/>
    </dgm:pt>
    <dgm:pt modelId="{497B5DC3-4336-464F-A777-4B048808602C}" type="pres">
      <dgm:prSet presAssocID="{C1C84862-AE2F-4DEB-B8BA-9C2A22668D56}" presName="compNode" presStyleCnt="0"/>
      <dgm:spPr/>
    </dgm:pt>
    <dgm:pt modelId="{1968B7C3-4E98-4E9F-AAAB-FAEC2EE5B56D}" type="pres">
      <dgm:prSet presAssocID="{C1C84862-AE2F-4DEB-B8BA-9C2A22668D56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3DCF8F78-C00B-4E99-8950-3078D96BFE35}" type="pres">
      <dgm:prSet presAssocID="{C1C84862-AE2F-4DEB-B8BA-9C2A22668D56}" presName="iconSpace" presStyleCnt="0"/>
      <dgm:spPr/>
    </dgm:pt>
    <dgm:pt modelId="{86AF2FCE-2A0E-4851-AB6B-06AB50348B4D}" type="pres">
      <dgm:prSet presAssocID="{C1C84862-AE2F-4DEB-B8BA-9C2A22668D56}" presName="parTx" presStyleLbl="revTx" presStyleIdx="2" presStyleCnt="6">
        <dgm:presLayoutVars>
          <dgm:chMax val="0"/>
          <dgm:chPref val="0"/>
        </dgm:presLayoutVars>
      </dgm:prSet>
      <dgm:spPr/>
    </dgm:pt>
    <dgm:pt modelId="{907F9B3B-908D-4328-93B3-7841ECB6D19B}" type="pres">
      <dgm:prSet presAssocID="{C1C84862-AE2F-4DEB-B8BA-9C2A22668D56}" presName="txSpace" presStyleCnt="0"/>
      <dgm:spPr/>
    </dgm:pt>
    <dgm:pt modelId="{893590F4-4AB2-4FC3-9B83-85828D0D5200}" type="pres">
      <dgm:prSet presAssocID="{C1C84862-AE2F-4DEB-B8BA-9C2A22668D56}" presName="desTx" presStyleLbl="revTx" presStyleIdx="3" presStyleCnt="6">
        <dgm:presLayoutVars/>
      </dgm:prSet>
      <dgm:spPr/>
    </dgm:pt>
    <dgm:pt modelId="{CD4BADA1-355B-4F4F-83B0-C615059B09AE}" type="pres">
      <dgm:prSet presAssocID="{D75F15ED-4A96-4C44-A446-D413DF4636D0}" presName="sibTrans" presStyleCnt="0"/>
      <dgm:spPr/>
    </dgm:pt>
    <dgm:pt modelId="{202B464A-1DC5-427A-8738-865AB75C1DB9}" type="pres">
      <dgm:prSet presAssocID="{6B3A2393-9B75-47D5-9760-BCBA0D16B55F}" presName="compNode" presStyleCnt="0"/>
      <dgm:spPr/>
    </dgm:pt>
    <dgm:pt modelId="{2FBA5E9F-E2F2-42B7-9D60-5FB3DD2D257C}" type="pres">
      <dgm:prSet presAssocID="{6B3A2393-9B75-47D5-9760-BCBA0D16B55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be"/>
        </a:ext>
      </dgm:extLst>
    </dgm:pt>
    <dgm:pt modelId="{6DBDFDD0-2AF4-401A-9C19-71E5F93D742D}" type="pres">
      <dgm:prSet presAssocID="{6B3A2393-9B75-47D5-9760-BCBA0D16B55F}" presName="iconSpace" presStyleCnt="0"/>
      <dgm:spPr/>
    </dgm:pt>
    <dgm:pt modelId="{0ED2229D-F122-4F3E-BFAB-08C683F92860}" type="pres">
      <dgm:prSet presAssocID="{6B3A2393-9B75-47D5-9760-BCBA0D16B55F}" presName="parTx" presStyleLbl="revTx" presStyleIdx="4" presStyleCnt="6">
        <dgm:presLayoutVars>
          <dgm:chMax val="0"/>
          <dgm:chPref val="0"/>
        </dgm:presLayoutVars>
      </dgm:prSet>
      <dgm:spPr/>
    </dgm:pt>
    <dgm:pt modelId="{81EEED47-1B5F-4495-AA03-D10074A81E84}" type="pres">
      <dgm:prSet presAssocID="{6B3A2393-9B75-47D5-9760-BCBA0D16B55F}" presName="txSpace" presStyleCnt="0"/>
      <dgm:spPr/>
    </dgm:pt>
    <dgm:pt modelId="{376C82BE-3E2A-4C10-B37B-A5DC1A8D9EA6}" type="pres">
      <dgm:prSet presAssocID="{6B3A2393-9B75-47D5-9760-BCBA0D16B55F}" presName="desTx" presStyleLbl="revTx" presStyleIdx="5" presStyleCnt="6">
        <dgm:presLayoutVars/>
      </dgm:prSet>
      <dgm:spPr/>
    </dgm:pt>
  </dgm:ptLst>
  <dgm:cxnLst>
    <dgm:cxn modelId="{83DA4427-40D6-4975-B3F8-6661743541D0}" type="presOf" srcId="{3FB0028F-666D-4223-A1C0-405064CC9329}" destId="{376C82BE-3E2A-4C10-B37B-A5DC1A8D9EA6}" srcOrd="0" destOrd="0" presId="urn:microsoft.com/office/officeart/2018/2/layout/IconLabelDescriptionList"/>
    <dgm:cxn modelId="{88A1242D-C185-4900-9D3E-28CDC5DD6E38}" type="presOf" srcId="{6B3A2393-9B75-47D5-9760-BCBA0D16B55F}" destId="{0ED2229D-F122-4F3E-BFAB-08C683F92860}" srcOrd="0" destOrd="0" presId="urn:microsoft.com/office/officeart/2018/2/layout/IconLabelDescriptionList"/>
    <dgm:cxn modelId="{A5EB302D-E5F4-4C2C-9EAA-B2EEF99A78FF}" srcId="{6B3A2393-9B75-47D5-9760-BCBA0D16B55F}" destId="{3FB0028F-666D-4223-A1C0-405064CC9329}" srcOrd="0" destOrd="0" parTransId="{2B935682-2C37-4A26-B444-571274284156}" sibTransId="{BBC2453C-A2B3-483F-8DE5-E17A10B98583}"/>
    <dgm:cxn modelId="{5D992373-6823-46C1-A896-B90758DF4A4D}" type="presOf" srcId="{31FF45D5-7FEC-403D-8E68-AA938EDB983E}" destId="{8CAE4A1B-033F-48C5-8ECD-E862E7BB0D92}" srcOrd="0" destOrd="0" presId="urn:microsoft.com/office/officeart/2018/2/layout/IconLabelDescriptionList"/>
    <dgm:cxn modelId="{463B1376-1136-4FD8-BE81-E1345590A36A}" srcId="{31FF45D5-7FEC-403D-8E68-AA938EDB983E}" destId="{0812B2D7-9C95-4126-9133-2EF60B2B03A8}" srcOrd="0" destOrd="0" parTransId="{7A005AE2-C401-4BB8-8AFE-81C760320F70}" sibTransId="{C9BF60E4-D600-43E1-A28A-DC4E51E91A58}"/>
    <dgm:cxn modelId="{A3660D5A-62B9-4DE1-B48A-0AF270AA3764}" srcId="{31FF45D5-7FEC-403D-8E68-AA938EDB983E}" destId="{6B3A2393-9B75-47D5-9760-BCBA0D16B55F}" srcOrd="2" destOrd="0" parTransId="{2B5BA004-2C3A-4C65-B395-314CC1DC1CE5}" sibTransId="{AD6FFFC1-20C8-4C8A-B0A3-1ACBB954E1A2}"/>
    <dgm:cxn modelId="{716F2380-438C-4347-B98C-E72A2371A65B}" type="presOf" srcId="{0812B2D7-9C95-4126-9133-2EF60B2B03A8}" destId="{E75BF2DD-B1C5-476E-97CB-66A73228077F}" srcOrd="0" destOrd="0" presId="urn:microsoft.com/office/officeart/2018/2/layout/IconLabelDescriptionList"/>
    <dgm:cxn modelId="{7A4EC99D-F0E5-4A2E-A5EF-E89F9AA95EC3}" type="presOf" srcId="{C1C84862-AE2F-4DEB-B8BA-9C2A22668D56}" destId="{86AF2FCE-2A0E-4851-AB6B-06AB50348B4D}" srcOrd="0" destOrd="0" presId="urn:microsoft.com/office/officeart/2018/2/layout/IconLabelDescriptionList"/>
    <dgm:cxn modelId="{780554D9-8113-4988-9771-0DC6B2A86FF4}" srcId="{31FF45D5-7FEC-403D-8E68-AA938EDB983E}" destId="{C1C84862-AE2F-4DEB-B8BA-9C2A22668D56}" srcOrd="1" destOrd="0" parTransId="{A6CC0060-96F1-45D1-82C8-B20F7EF70BB4}" sibTransId="{D75F15ED-4A96-4C44-A446-D413DF4636D0}"/>
    <dgm:cxn modelId="{289DBEB7-0489-4F3A-B86F-6461FE8CB504}" type="presParOf" srcId="{8CAE4A1B-033F-48C5-8ECD-E862E7BB0D92}" destId="{287E11D5-E258-4EC2-814C-7440A7677216}" srcOrd="0" destOrd="0" presId="urn:microsoft.com/office/officeart/2018/2/layout/IconLabelDescriptionList"/>
    <dgm:cxn modelId="{4A8A1BA2-316D-4484-AB39-2BA593A94215}" type="presParOf" srcId="{287E11D5-E258-4EC2-814C-7440A7677216}" destId="{31E3E3EE-8F7A-48E4-90F0-CA368C0EDDC1}" srcOrd="0" destOrd="0" presId="urn:microsoft.com/office/officeart/2018/2/layout/IconLabelDescriptionList"/>
    <dgm:cxn modelId="{31528E2B-BDB3-4050-9810-FDC911E564AA}" type="presParOf" srcId="{287E11D5-E258-4EC2-814C-7440A7677216}" destId="{24732932-8B98-4C88-8B82-C5CEF026919E}" srcOrd="1" destOrd="0" presId="urn:microsoft.com/office/officeart/2018/2/layout/IconLabelDescriptionList"/>
    <dgm:cxn modelId="{B3B628B8-5D1C-48E4-80F4-25F8E7429267}" type="presParOf" srcId="{287E11D5-E258-4EC2-814C-7440A7677216}" destId="{E75BF2DD-B1C5-476E-97CB-66A73228077F}" srcOrd="2" destOrd="0" presId="urn:microsoft.com/office/officeart/2018/2/layout/IconLabelDescriptionList"/>
    <dgm:cxn modelId="{655DF0E4-34CE-47E2-AB2F-FCDE3ED8A770}" type="presParOf" srcId="{287E11D5-E258-4EC2-814C-7440A7677216}" destId="{C6C66013-6D96-4159-87FB-36F6288F03F0}" srcOrd="3" destOrd="0" presId="urn:microsoft.com/office/officeart/2018/2/layout/IconLabelDescriptionList"/>
    <dgm:cxn modelId="{6027FEB5-2E38-4A96-B974-791C75E913EB}" type="presParOf" srcId="{287E11D5-E258-4EC2-814C-7440A7677216}" destId="{0B090C01-2B42-46FC-A90C-F9A36AAB83D3}" srcOrd="4" destOrd="0" presId="urn:microsoft.com/office/officeart/2018/2/layout/IconLabelDescriptionList"/>
    <dgm:cxn modelId="{6AA7E294-6435-403B-95D7-F2E93834A155}" type="presParOf" srcId="{8CAE4A1B-033F-48C5-8ECD-E862E7BB0D92}" destId="{02312509-BC29-4C3E-9881-11129BE2466F}" srcOrd="1" destOrd="0" presId="urn:microsoft.com/office/officeart/2018/2/layout/IconLabelDescriptionList"/>
    <dgm:cxn modelId="{0B8D3926-7DA3-4DFF-BBE1-DE15D2E5673B}" type="presParOf" srcId="{8CAE4A1B-033F-48C5-8ECD-E862E7BB0D92}" destId="{497B5DC3-4336-464F-A777-4B048808602C}" srcOrd="2" destOrd="0" presId="urn:microsoft.com/office/officeart/2018/2/layout/IconLabelDescriptionList"/>
    <dgm:cxn modelId="{1B776344-413B-407D-BC8B-1AB102121BAB}" type="presParOf" srcId="{497B5DC3-4336-464F-A777-4B048808602C}" destId="{1968B7C3-4E98-4E9F-AAAB-FAEC2EE5B56D}" srcOrd="0" destOrd="0" presId="urn:microsoft.com/office/officeart/2018/2/layout/IconLabelDescriptionList"/>
    <dgm:cxn modelId="{E93FDAC8-54D3-4510-919C-A7CA98E34273}" type="presParOf" srcId="{497B5DC3-4336-464F-A777-4B048808602C}" destId="{3DCF8F78-C00B-4E99-8950-3078D96BFE35}" srcOrd="1" destOrd="0" presId="urn:microsoft.com/office/officeart/2018/2/layout/IconLabelDescriptionList"/>
    <dgm:cxn modelId="{43865894-4305-413A-B874-CF5C15902D22}" type="presParOf" srcId="{497B5DC3-4336-464F-A777-4B048808602C}" destId="{86AF2FCE-2A0E-4851-AB6B-06AB50348B4D}" srcOrd="2" destOrd="0" presId="urn:microsoft.com/office/officeart/2018/2/layout/IconLabelDescriptionList"/>
    <dgm:cxn modelId="{E86E37B9-6F25-4974-BE24-0090603A8E18}" type="presParOf" srcId="{497B5DC3-4336-464F-A777-4B048808602C}" destId="{907F9B3B-908D-4328-93B3-7841ECB6D19B}" srcOrd="3" destOrd="0" presId="urn:microsoft.com/office/officeart/2018/2/layout/IconLabelDescriptionList"/>
    <dgm:cxn modelId="{78B0A085-76DD-453C-B594-C71A9D00A533}" type="presParOf" srcId="{497B5DC3-4336-464F-A777-4B048808602C}" destId="{893590F4-4AB2-4FC3-9B83-85828D0D5200}" srcOrd="4" destOrd="0" presId="urn:microsoft.com/office/officeart/2018/2/layout/IconLabelDescriptionList"/>
    <dgm:cxn modelId="{85ED2322-E274-4258-902D-80C1FADB229F}" type="presParOf" srcId="{8CAE4A1B-033F-48C5-8ECD-E862E7BB0D92}" destId="{CD4BADA1-355B-4F4F-83B0-C615059B09AE}" srcOrd="3" destOrd="0" presId="urn:microsoft.com/office/officeart/2018/2/layout/IconLabelDescriptionList"/>
    <dgm:cxn modelId="{66CAB0D1-C6B4-45F8-9A9F-65A1E992725B}" type="presParOf" srcId="{8CAE4A1B-033F-48C5-8ECD-E862E7BB0D92}" destId="{202B464A-1DC5-427A-8738-865AB75C1DB9}" srcOrd="4" destOrd="0" presId="urn:microsoft.com/office/officeart/2018/2/layout/IconLabelDescriptionList"/>
    <dgm:cxn modelId="{B2A9F73A-EECD-4777-A31C-0C0949260F91}" type="presParOf" srcId="{202B464A-1DC5-427A-8738-865AB75C1DB9}" destId="{2FBA5E9F-E2F2-42B7-9D60-5FB3DD2D257C}" srcOrd="0" destOrd="0" presId="urn:microsoft.com/office/officeart/2018/2/layout/IconLabelDescriptionList"/>
    <dgm:cxn modelId="{205D792A-D334-403F-9454-400A269635B8}" type="presParOf" srcId="{202B464A-1DC5-427A-8738-865AB75C1DB9}" destId="{6DBDFDD0-2AF4-401A-9C19-71E5F93D742D}" srcOrd="1" destOrd="0" presId="urn:microsoft.com/office/officeart/2018/2/layout/IconLabelDescriptionList"/>
    <dgm:cxn modelId="{1EDFA96F-019C-4F1E-9DA2-5D624D80EFD3}" type="presParOf" srcId="{202B464A-1DC5-427A-8738-865AB75C1DB9}" destId="{0ED2229D-F122-4F3E-BFAB-08C683F92860}" srcOrd="2" destOrd="0" presId="urn:microsoft.com/office/officeart/2018/2/layout/IconLabelDescriptionList"/>
    <dgm:cxn modelId="{76B17CF4-A020-47A4-961C-FD006D6F98FD}" type="presParOf" srcId="{202B464A-1DC5-427A-8738-865AB75C1DB9}" destId="{81EEED47-1B5F-4495-AA03-D10074A81E84}" srcOrd="3" destOrd="0" presId="urn:microsoft.com/office/officeart/2018/2/layout/IconLabelDescriptionList"/>
    <dgm:cxn modelId="{EEA52D1E-FAA5-446E-826B-8016C4711E2D}" type="presParOf" srcId="{202B464A-1DC5-427A-8738-865AB75C1DB9}" destId="{376C82BE-3E2A-4C10-B37B-A5DC1A8D9EA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F2A53F-9743-434F-B6CA-724470CEABE1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EAB01E-E428-4EDD-A14B-132BFC4B83BD}">
      <dgm:prSet/>
      <dgm:spPr/>
      <dgm:t>
        <a:bodyPr/>
        <a:lstStyle/>
        <a:p>
          <a:r>
            <a:rPr lang="es-GT" dirty="0"/>
            <a:t>Sesiones de asp.net</a:t>
          </a:r>
          <a:endParaRPr lang="en-US" dirty="0"/>
        </a:p>
      </dgm:t>
    </dgm:pt>
    <dgm:pt modelId="{AEBA80AF-3D14-40CE-A27D-6FF4AF677221}" type="parTrans" cxnId="{5D9CDF80-5BDE-4AFB-9960-83432F5560DC}">
      <dgm:prSet/>
      <dgm:spPr/>
      <dgm:t>
        <a:bodyPr/>
        <a:lstStyle/>
        <a:p>
          <a:endParaRPr lang="en-US"/>
        </a:p>
      </dgm:t>
    </dgm:pt>
    <dgm:pt modelId="{F2430EA4-1E38-443F-B926-9856C6036B61}" type="sibTrans" cxnId="{5D9CDF80-5BDE-4AFB-9960-83432F5560DC}">
      <dgm:prSet/>
      <dgm:spPr/>
      <dgm:t>
        <a:bodyPr/>
        <a:lstStyle/>
        <a:p>
          <a:endParaRPr lang="en-US"/>
        </a:p>
      </dgm:t>
    </dgm:pt>
    <dgm:pt modelId="{B979B1D4-D01E-48A2-9188-B9325E891E41}">
      <dgm:prSet/>
      <dgm:spPr/>
      <dgm:t>
        <a:bodyPr/>
        <a:lstStyle/>
        <a:p>
          <a:r>
            <a:rPr lang="es-GT">
              <a:hlinkClick xmlns:r="http://schemas.openxmlformats.org/officeDocument/2006/relationships" r:id="rId1"/>
            </a:rPr>
            <a:t>https://docs.microsoft.com/en-us/aspnet/core/fundamentals/app-state?view=aspnetcore-6.0</a:t>
          </a:r>
          <a:endParaRPr lang="en-US"/>
        </a:p>
      </dgm:t>
    </dgm:pt>
    <dgm:pt modelId="{3D5D0226-D3EB-4159-898B-5E9F3E2886F2}" type="parTrans" cxnId="{479FD06F-B38F-4D51-AB93-D67443E04440}">
      <dgm:prSet/>
      <dgm:spPr/>
      <dgm:t>
        <a:bodyPr/>
        <a:lstStyle/>
        <a:p>
          <a:endParaRPr lang="en-US"/>
        </a:p>
      </dgm:t>
    </dgm:pt>
    <dgm:pt modelId="{8AAD9E96-1961-43C9-92F4-3487BA5678F2}" type="sibTrans" cxnId="{479FD06F-B38F-4D51-AB93-D67443E04440}">
      <dgm:prSet/>
      <dgm:spPr/>
      <dgm:t>
        <a:bodyPr/>
        <a:lstStyle/>
        <a:p>
          <a:endParaRPr lang="en-US"/>
        </a:p>
      </dgm:t>
    </dgm:pt>
    <dgm:pt modelId="{8F066390-04DE-4BE7-83BC-F8F1E7CE67AA}">
      <dgm:prSet/>
      <dgm:spPr/>
      <dgm:t>
        <a:bodyPr/>
        <a:lstStyle/>
        <a:p>
          <a:r>
            <a:rPr lang="es-GT" dirty="0"/>
            <a:t>Algoritmo de encriptación SHA1</a:t>
          </a:r>
          <a:endParaRPr lang="en-US" dirty="0"/>
        </a:p>
      </dgm:t>
    </dgm:pt>
    <dgm:pt modelId="{1EBEDC05-B7F9-4039-B679-3481078C83B9}" type="parTrans" cxnId="{41845C41-3541-4F3B-A6A9-B18CA9F762F5}">
      <dgm:prSet/>
      <dgm:spPr/>
      <dgm:t>
        <a:bodyPr/>
        <a:lstStyle/>
        <a:p>
          <a:endParaRPr lang="en-US"/>
        </a:p>
      </dgm:t>
    </dgm:pt>
    <dgm:pt modelId="{323DE694-312B-47F2-8999-8485E43955C2}" type="sibTrans" cxnId="{41845C41-3541-4F3B-A6A9-B18CA9F762F5}">
      <dgm:prSet/>
      <dgm:spPr/>
      <dgm:t>
        <a:bodyPr/>
        <a:lstStyle/>
        <a:p>
          <a:endParaRPr lang="en-US"/>
        </a:p>
      </dgm:t>
    </dgm:pt>
    <dgm:pt modelId="{C8558848-86D5-4DAE-BF17-BA35C993D199}">
      <dgm:prSet/>
      <dgm:spPr/>
      <dgm:t>
        <a:bodyPr/>
        <a:lstStyle/>
        <a:p>
          <a:r>
            <a:rPr lang="es-GT" dirty="0">
              <a:hlinkClick xmlns:r="http://schemas.openxmlformats.org/officeDocument/2006/relationships" r:id="rId2"/>
            </a:rPr>
            <a:t>http://hdeleon.org/function-in-c-net-to-use-sha1-hash/</a:t>
          </a:r>
          <a:endParaRPr lang="en-US" dirty="0"/>
        </a:p>
      </dgm:t>
    </dgm:pt>
    <dgm:pt modelId="{F54217CB-7944-4B76-B179-6D796B542FBF}" type="parTrans" cxnId="{FBBD4869-1850-4833-9A44-38916ECF279A}">
      <dgm:prSet/>
      <dgm:spPr/>
      <dgm:t>
        <a:bodyPr/>
        <a:lstStyle/>
        <a:p>
          <a:endParaRPr lang="en-US"/>
        </a:p>
      </dgm:t>
    </dgm:pt>
    <dgm:pt modelId="{64506951-C890-40FA-91C1-D47EE943E1BE}" type="sibTrans" cxnId="{FBBD4869-1850-4833-9A44-38916ECF279A}">
      <dgm:prSet/>
      <dgm:spPr/>
      <dgm:t>
        <a:bodyPr/>
        <a:lstStyle/>
        <a:p>
          <a:endParaRPr lang="en-US"/>
        </a:p>
      </dgm:t>
    </dgm:pt>
    <dgm:pt modelId="{C408201A-7671-400F-97DA-1EC9EE4B6747}" type="pres">
      <dgm:prSet presAssocID="{1BF2A53F-9743-434F-B6CA-724470CEABE1}" presName="Name0" presStyleCnt="0">
        <dgm:presLayoutVars>
          <dgm:dir/>
          <dgm:animLvl val="lvl"/>
          <dgm:resizeHandles val="exact"/>
        </dgm:presLayoutVars>
      </dgm:prSet>
      <dgm:spPr/>
    </dgm:pt>
    <dgm:pt modelId="{C7FC0549-C0B9-438A-AF55-A5F547F9BE41}" type="pres">
      <dgm:prSet presAssocID="{9DEAB01E-E428-4EDD-A14B-132BFC4B83BD}" presName="linNode" presStyleCnt="0"/>
      <dgm:spPr/>
    </dgm:pt>
    <dgm:pt modelId="{E558B133-5213-42FC-A134-44102A72B441}" type="pres">
      <dgm:prSet presAssocID="{9DEAB01E-E428-4EDD-A14B-132BFC4B83B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212C863-5465-44BE-BC1C-BDAB8EE0C87C}" type="pres">
      <dgm:prSet presAssocID="{9DEAB01E-E428-4EDD-A14B-132BFC4B83BD}" presName="descendantText" presStyleLbl="alignAccFollowNode1" presStyleIdx="0" presStyleCnt="2">
        <dgm:presLayoutVars>
          <dgm:bulletEnabled val="1"/>
        </dgm:presLayoutVars>
      </dgm:prSet>
      <dgm:spPr/>
    </dgm:pt>
    <dgm:pt modelId="{E5E0D0EA-D4E2-4803-BF84-300C7165BE56}" type="pres">
      <dgm:prSet presAssocID="{F2430EA4-1E38-443F-B926-9856C6036B61}" presName="sp" presStyleCnt="0"/>
      <dgm:spPr/>
    </dgm:pt>
    <dgm:pt modelId="{24688247-EEBA-42ED-BF3C-25A763A183D7}" type="pres">
      <dgm:prSet presAssocID="{8F066390-04DE-4BE7-83BC-F8F1E7CE67AA}" presName="linNode" presStyleCnt="0"/>
      <dgm:spPr/>
    </dgm:pt>
    <dgm:pt modelId="{6EF5BB93-FE8C-4AD9-8BFC-DB49DEDF74C2}" type="pres">
      <dgm:prSet presAssocID="{8F066390-04DE-4BE7-83BC-F8F1E7CE67A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072D4D4-2C7A-486D-AB98-BA1F9213C5B4}" type="pres">
      <dgm:prSet presAssocID="{8F066390-04DE-4BE7-83BC-F8F1E7CE67A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9D4FE02-7D67-47BF-808C-D6E0CCEF26BB}" type="presOf" srcId="{B979B1D4-D01E-48A2-9188-B9325E891E41}" destId="{A212C863-5465-44BE-BC1C-BDAB8EE0C87C}" srcOrd="0" destOrd="0" presId="urn:microsoft.com/office/officeart/2005/8/layout/vList5"/>
    <dgm:cxn modelId="{CD393D0B-1E8C-4ECA-B7C1-BFA7BF3D84F7}" type="presOf" srcId="{C8558848-86D5-4DAE-BF17-BA35C993D199}" destId="{6072D4D4-2C7A-486D-AB98-BA1F9213C5B4}" srcOrd="0" destOrd="0" presId="urn:microsoft.com/office/officeart/2005/8/layout/vList5"/>
    <dgm:cxn modelId="{ABE06F24-4C41-4C62-90D9-ECA544B96829}" type="presOf" srcId="{1BF2A53F-9743-434F-B6CA-724470CEABE1}" destId="{C408201A-7671-400F-97DA-1EC9EE4B6747}" srcOrd="0" destOrd="0" presId="urn:microsoft.com/office/officeart/2005/8/layout/vList5"/>
    <dgm:cxn modelId="{31B1992D-DF71-4EF4-9CF5-8E2EE545CCAF}" type="presOf" srcId="{9DEAB01E-E428-4EDD-A14B-132BFC4B83BD}" destId="{E558B133-5213-42FC-A134-44102A72B441}" srcOrd="0" destOrd="0" presId="urn:microsoft.com/office/officeart/2005/8/layout/vList5"/>
    <dgm:cxn modelId="{41845C41-3541-4F3B-A6A9-B18CA9F762F5}" srcId="{1BF2A53F-9743-434F-B6CA-724470CEABE1}" destId="{8F066390-04DE-4BE7-83BC-F8F1E7CE67AA}" srcOrd="1" destOrd="0" parTransId="{1EBEDC05-B7F9-4039-B679-3481078C83B9}" sibTransId="{323DE694-312B-47F2-8999-8485E43955C2}"/>
    <dgm:cxn modelId="{FBBD4869-1850-4833-9A44-38916ECF279A}" srcId="{8F066390-04DE-4BE7-83BC-F8F1E7CE67AA}" destId="{C8558848-86D5-4DAE-BF17-BA35C993D199}" srcOrd="0" destOrd="0" parTransId="{F54217CB-7944-4B76-B179-6D796B542FBF}" sibTransId="{64506951-C890-40FA-91C1-D47EE943E1BE}"/>
    <dgm:cxn modelId="{479FD06F-B38F-4D51-AB93-D67443E04440}" srcId="{9DEAB01E-E428-4EDD-A14B-132BFC4B83BD}" destId="{B979B1D4-D01E-48A2-9188-B9325E891E41}" srcOrd="0" destOrd="0" parTransId="{3D5D0226-D3EB-4159-898B-5E9F3E2886F2}" sibTransId="{8AAD9E96-1961-43C9-92F4-3487BA5678F2}"/>
    <dgm:cxn modelId="{5D9CDF80-5BDE-4AFB-9960-83432F5560DC}" srcId="{1BF2A53F-9743-434F-B6CA-724470CEABE1}" destId="{9DEAB01E-E428-4EDD-A14B-132BFC4B83BD}" srcOrd="0" destOrd="0" parTransId="{AEBA80AF-3D14-40CE-A27D-6FF4AF677221}" sibTransId="{F2430EA4-1E38-443F-B926-9856C6036B61}"/>
    <dgm:cxn modelId="{07322782-2F1B-4488-85FF-D3512DA49B35}" type="presOf" srcId="{8F066390-04DE-4BE7-83BC-F8F1E7CE67AA}" destId="{6EF5BB93-FE8C-4AD9-8BFC-DB49DEDF74C2}" srcOrd="0" destOrd="0" presId="urn:microsoft.com/office/officeart/2005/8/layout/vList5"/>
    <dgm:cxn modelId="{A74A06E4-B25E-435D-A369-947314DFC8C2}" type="presParOf" srcId="{C408201A-7671-400F-97DA-1EC9EE4B6747}" destId="{C7FC0549-C0B9-438A-AF55-A5F547F9BE41}" srcOrd="0" destOrd="0" presId="urn:microsoft.com/office/officeart/2005/8/layout/vList5"/>
    <dgm:cxn modelId="{7F28CC80-E0A3-42F2-B5E6-4670255E8D9B}" type="presParOf" srcId="{C7FC0549-C0B9-438A-AF55-A5F547F9BE41}" destId="{E558B133-5213-42FC-A134-44102A72B441}" srcOrd="0" destOrd="0" presId="urn:microsoft.com/office/officeart/2005/8/layout/vList5"/>
    <dgm:cxn modelId="{728EE8E3-7001-4BA4-8532-08E0769BC861}" type="presParOf" srcId="{C7FC0549-C0B9-438A-AF55-A5F547F9BE41}" destId="{A212C863-5465-44BE-BC1C-BDAB8EE0C87C}" srcOrd="1" destOrd="0" presId="urn:microsoft.com/office/officeart/2005/8/layout/vList5"/>
    <dgm:cxn modelId="{263789E9-701E-49DE-BE67-B27FBBC412BD}" type="presParOf" srcId="{C408201A-7671-400F-97DA-1EC9EE4B6747}" destId="{E5E0D0EA-D4E2-4803-BF84-300C7165BE56}" srcOrd="1" destOrd="0" presId="urn:microsoft.com/office/officeart/2005/8/layout/vList5"/>
    <dgm:cxn modelId="{DBCD09E6-0EC2-4B8A-91B7-6C990842D4B6}" type="presParOf" srcId="{C408201A-7671-400F-97DA-1EC9EE4B6747}" destId="{24688247-EEBA-42ED-BF3C-25A763A183D7}" srcOrd="2" destOrd="0" presId="urn:microsoft.com/office/officeart/2005/8/layout/vList5"/>
    <dgm:cxn modelId="{4F7AE82D-9C0C-45CB-A758-F6F5E0A2781C}" type="presParOf" srcId="{24688247-EEBA-42ED-BF3C-25A763A183D7}" destId="{6EF5BB93-FE8C-4AD9-8BFC-DB49DEDF74C2}" srcOrd="0" destOrd="0" presId="urn:microsoft.com/office/officeart/2005/8/layout/vList5"/>
    <dgm:cxn modelId="{8561F863-ACF9-4705-87E8-D785B407CE66}" type="presParOf" srcId="{24688247-EEBA-42ED-BF3C-25A763A183D7}" destId="{6072D4D4-2C7A-486D-AB98-BA1F9213C5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8AE7E8-F388-4860-9E55-4067AF01FE7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80F02B-370F-4FF6-A133-6861E07AFAAF}">
      <dgm:prSet/>
      <dgm:spPr/>
      <dgm:t>
        <a:bodyPr/>
        <a:lstStyle/>
        <a:p>
          <a:r>
            <a:rPr lang="es-GT"/>
            <a:t>Bootstrap 5</a:t>
          </a:r>
          <a:endParaRPr lang="en-US"/>
        </a:p>
      </dgm:t>
    </dgm:pt>
    <dgm:pt modelId="{30334AA2-19B1-486A-B9A3-273B26B438C6}" type="parTrans" cxnId="{4CA23E85-D1DF-4E0B-B997-7987E22F8315}">
      <dgm:prSet/>
      <dgm:spPr/>
      <dgm:t>
        <a:bodyPr/>
        <a:lstStyle/>
        <a:p>
          <a:endParaRPr lang="en-US"/>
        </a:p>
      </dgm:t>
    </dgm:pt>
    <dgm:pt modelId="{EE3B4CB7-B69D-415B-85A0-7E92AD476B63}" type="sibTrans" cxnId="{4CA23E85-D1DF-4E0B-B997-7987E22F8315}">
      <dgm:prSet/>
      <dgm:spPr/>
      <dgm:t>
        <a:bodyPr/>
        <a:lstStyle/>
        <a:p>
          <a:endParaRPr lang="en-US"/>
        </a:p>
      </dgm:t>
    </dgm:pt>
    <dgm:pt modelId="{74F5D2F3-ACCC-482C-8439-EA6623DBC9D1}">
      <dgm:prSet/>
      <dgm:spPr/>
      <dgm:t>
        <a:bodyPr/>
        <a:lstStyle/>
        <a:p>
          <a:r>
            <a:rPr lang="es-GT"/>
            <a:t>JQuery 3.5.1</a:t>
          </a:r>
          <a:endParaRPr lang="en-US"/>
        </a:p>
      </dgm:t>
    </dgm:pt>
    <dgm:pt modelId="{F8F87B9E-A42F-4FF9-B786-226533791729}" type="parTrans" cxnId="{D16C9869-77E2-49D9-B492-F40642A33354}">
      <dgm:prSet/>
      <dgm:spPr/>
      <dgm:t>
        <a:bodyPr/>
        <a:lstStyle/>
        <a:p>
          <a:endParaRPr lang="en-US"/>
        </a:p>
      </dgm:t>
    </dgm:pt>
    <dgm:pt modelId="{7E9B5636-4D34-4F5E-832F-65A5265CE9DE}" type="sibTrans" cxnId="{D16C9869-77E2-49D9-B492-F40642A33354}">
      <dgm:prSet/>
      <dgm:spPr/>
      <dgm:t>
        <a:bodyPr/>
        <a:lstStyle/>
        <a:p>
          <a:endParaRPr lang="en-US"/>
        </a:p>
      </dgm:t>
    </dgm:pt>
    <dgm:pt modelId="{845FF10C-9329-46A1-A492-603E2DF050B5}">
      <dgm:prSet/>
      <dgm:spPr/>
      <dgm:t>
        <a:bodyPr/>
        <a:lstStyle/>
        <a:p>
          <a:r>
            <a:rPr lang="es-GT"/>
            <a:t>DataTable</a:t>
          </a:r>
          <a:endParaRPr lang="en-US"/>
        </a:p>
      </dgm:t>
    </dgm:pt>
    <dgm:pt modelId="{1DB34102-33F9-4F5C-843B-2FB03F2BD1CD}" type="parTrans" cxnId="{AD869003-B087-4741-8213-28377E8D1294}">
      <dgm:prSet/>
      <dgm:spPr/>
      <dgm:t>
        <a:bodyPr/>
        <a:lstStyle/>
        <a:p>
          <a:endParaRPr lang="en-US"/>
        </a:p>
      </dgm:t>
    </dgm:pt>
    <dgm:pt modelId="{7419E14B-34B5-4A8B-BACE-DFD3580C5965}" type="sibTrans" cxnId="{AD869003-B087-4741-8213-28377E8D1294}">
      <dgm:prSet/>
      <dgm:spPr/>
      <dgm:t>
        <a:bodyPr/>
        <a:lstStyle/>
        <a:p>
          <a:endParaRPr lang="en-US"/>
        </a:p>
      </dgm:t>
    </dgm:pt>
    <dgm:pt modelId="{11E1D157-AF33-4576-860A-A1F8BE0EA9E6}">
      <dgm:prSet/>
      <dgm:spPr/>
      <dgm:t>
        <a:bodyPr/>
        <a:lstStyle/>
        <a:p>
          <a:r>
            <a:rPr lang="es-GT">
              <a:hlinkClick xmlns:r="http://schemas.openxmlformats.org/officeDocument/2006/relationships" r:id="rId1"/>
            </a:rPr>
            <a:t>https://datatables.net/reference/option/language</a:t>
          </a:r>
          <a:endParaRPr lang="en-US"/>
        </a:p>
      </dgm:t>
    </dgm:pt>
    <dgm:pt modelId="{B2102CCE-0AB2-4DFD-B73A-8BE6923F679C}" type="parTrans" cxnId="{4E722852-E0B9-42CF-9DA8-860C8A59B84D}">
      <dgm:prSet/>
      <dgm:spPr/>
      <dgm:t>
        <a:bodyPr/>
        <a:lstStyle/>
        <a:p>
          <a:endParaRPr lang="en-US"/>
        </a:p>
      </dgm:t>
    </dgm:pt>
    <dgm:pt modelId="{92533366-0297-4B6D-A4C1-D8F5032627D4}" type="sibTrans" cxnId="{4E722852-E0B9-42CF-9DA8-860C8A59B84D}">
      <dgm:prSet/>
      <dgm:spPr/>
      <dgm:t>
        <a:bodyPr/>
        <a:lstStyle/>
        <a:p>
          <a:endParaRPr lang="en-US"/>
        </a:p>
      </dgm:t>
    </dgm:pt>
    <dgm:pt modelId="{DB58D36F-D5B4-4DAC-A9D4-5F1DC8F59A31}" type="pres">
      <dgm:prSet presAssocID="{448AE7E8-F388-4860-9E55-4067AF01FE73}" presName="linear" presStyleCnt="0">
        <dgm:presLayoutVars>
          <dgm:animLvl val="lvl"/>
          <dgm:resizeHandles val="exact"/>
        </dgm:presLayoutVars>
      </dgm:prSet>
      <dgm:spPr/>
    </dgm:pt>
    <dgm:pt modelId="{39C67B4C-03E0-43EC-9AAB-57D814FA28B7}" type="pres">
      <dgm:prSet presAssocID="{6F80F02B-370F-4FF6-A133-6861E07AFA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A3A408-1DA2-477C-9775-ED60AA12000C}" type="pres">
      <dgm:prSet presAssocID="{EE3B4CB7-B69D-415B-85A0-7E92AD476B63}" presName="spacer" presStyleCnt="0"/>
      <dgm:spPr/>
    </dgm:pt>
    <dgm:pt modelId="{594D1F0C-D224-4CEB-9622-47B4A8FC3780}" type="pres">
      <dgm:prSet presAssocID="{74F5D2F3-ACCC-482C-8439-EA6623DBC9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4A5925-1815-45B4-AC2A-2267A0E83EEC}" type="pres">
      <dgm:prSet presAssocID="{7E9B5636-4D34-4F5E-832F-65A5265CE9DE}" presName="spacer" presStyleCnt="0"/>
      <dgm:spPr/>
    </dgm:pt>
    <dgm:pt modelId="{B5FE4DA3-BE97-447E-9C66-7A372F4329A6}" type="pres">
      <dgm:prSet presAssocID="{845FF10C-9329-46A1-A492-603E2DF050B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B87516B-9C8C-4E6B-A947-A4972DB1E4D7}" type="pres">
      <dgm:prSet presAssocID="{845FF10C-9329-46A1-A492-603E2DF050B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D869003-B087-4741-8213-28377E8D1294}" srcId="{448AE7E8-F388-4860-9E55-4067AF01FE73}" destId="{845FF10C-9329-46A1-A492-603E2DF050B5}" srcOrd="2" destOrd="0" parTransId="{1DB34102-33F9-4F5C-843B-2FB03F2BD1CD}" sibTransId="{7419E14B-34B5-4A8B-BACE-DFD3580C5965}"/>
    <dgm:cxn modelId="{92AEDF0A-F82E-4201-BECD-13DF92894FFF}" type="presOf" srcId="{845FF10C-9329-46A1-A492-603E2DF050B5}" destId="{B5FE4DA3-BE97-447E-9C66-7A372F4329A6}" srcOrd="0" destOrd="0" presId="urn:microsoft.com/office/officeart/2005/8/layout/vList2"/>
    <dgm:cxn modelId="{8F484216-E6F8-4440-8163-48E96E546D52}" type="presOf" srcId="{6F80F02B-370F-4FF6-A133-6861E07AFAAF}" destId="{39C67B4C-03E0-43EC-9AAB-57D814FA28B7}" srcOrd="0" destOrd="0" presId="urn:microsoft.com/office/officeart/2005/8/layout/vList2"/>
    <dgm:cxn modelId="{53719D27-18C4-404D-AEF5-48D62462976B}" type="presOf" srcId="{11E1D157-AF33-4576-860A-A1F8BE0EA9E6}" destId="{9B87516B-9C8C-4E6B-A947-A4972DB1E4D7}" srcOrd="0" destOrd="0" presId="urn:microsoft.com/office/officeart/2005/8/layout/vList2"/>
    <dgm:cxn modelId="{D16C9869-77E2-49D9-B492-F40642A33354}" srcId="{448AE7E8-F388-4860-9E55-4067AF01FE73}" destId="{74F5D2F3-ACCC-482C-8439-EA6623DBC9D1}" srcOrd="1" destOrd="0" parTransId="{F8F87B9E-A42F-4FF9-B786-226533791729}" sibTransId="{7E9B5636-4D34-4F5E-832F-65A5265CE9DE}"/>
    <dgm:cxn modelId="{CDA7AE6C-C7FE-4A01-AB56-8D97B6C13D97}" type="presOf" srcId="{448AE7E8-F388-4860-9E55-4067AF01FE73}" destId="{DB58D36F-D5B4-4DAC-A9D4-5F1DC8F59A31}" srcOrd="0" destOrd="0" presId="urn:microsoft.com/office/officeart/2005/8/layout/vList2"/>
    <dgm:cxn modelId="{4E722852-E0B9-42CF-9DA8-860C8A59B84D}" srcId="{845FF10C-9329-46A1-A492-603E2DF050B5}" destId="{11E1D157-AF33-4576-860A-A1F8BE0EA9E6}" srcOrd="0" destOrd="0" parTransId="{B2102CCE-0AB2-4DFD-B73A-8BE6923F679C}" sibTransId="{92533366-0297-4B6D-A4C1-D8F5032627D4}"/>
    <dgm:cxn modelId="{4CA23E85-D1DF-4E0B-B997-7987E22F8315}" srcId="{448AE7E8-F388-4860-9E55-4067AF01FE73}" destId="{6F80F02B-370F-4FF6-A133-6861E07AFAAF}" srcOrd="0" destOrd="0" parTransId="{30334AA2-19B1-486A-B9A3-273B26B438C6}" sibTransId="{EE3B4CB7-B69D-415B-85A0-7E92AD476B63}"/>
    <dgm:cxn modelId="{4D4E37F0-0E20-4936-8D78-35AC690CAA8B}" type="presOf" srcId="{74F5D2F3-ACCC-482C-8439-EA6623DBC9D1}" destId="{594D1F0C-D224-4CEB-9622-47B4A8FC3780}" srcOrd="0" destOrd="0" presId="urn:microsoft.com/office/officeart/2005/8/layout/vList2"/>
    <dgm:cxn modelId="{DE47508D-0656-4A63-8A8E-9D1B7EA80924}" type="presParOf" srcId="{DB58D36F-D5B4-4DAC-A9D4-5F1DC8F59A31}" destId="{39C67B4C-03E0-43EC-9AAB-57D814FA28B7}" srcOrd="0" destOrd="0" presId="urn:microsoft.com/office/officeart/2005/8/layout/vList2"/>
    <dgm:cxn modelId="{D99BA992-89E2-4D26-B13D-3772710CF3E1}" type="presParOf" srcId="{DB58D36F-D5B4-4DAC-A9D4-5F1DC8F59A31}" destId="{CBA3A408-1DA2-477C-9775-ED60AA12000C}" srcOrd="1" destOrd="0" presId="urn:microsoft.com/office/officeart/2005/8/layout/vList2"/>
    <dgm:cxn modelId="{2CFA800E-495C-4E9C-844F-E0B7D33A6138}" type="presParOf" srcId="{DB58D36F-D5B4-4DAC-A9D4-5F1DC8F59A31}" destId="{594D1F0C-D224-4CEB-9622-47B4A8FC3780}" srcOrd="2" destOrd="0" presId="urn:microsoft.com/office/officeart/2005/8/layout/vList2"/>
    <dgm:cxn modelId="{EA256E0B-1993-433C-B068-1B3952B45C7F}" type="presParOf" srcId="{DB58D36F-D5B4-4DAC-A9D4-5F1DC8F59A31}" destId="{474A5925-1815-45B4-AC2A-2267A0E83EEC}" srcOrd="3" destOrd="0" presId="urn:microsoft.com/office/officeart/2005/8/layout/vList2"/>
    <dgm:cxn modelId="{E9BAAA5C-ADAB-43E6-B7F3-57E96E524639}" type="presParOf" srcId="{DB58D36F-D5B4-4DAC-A9D4-5F1DC8F59A31}" destId="{B5FE4DA3-BE97-447E-9C66-7A372F4329A6}" srcOrd="4" destOrd="0" presId="urn:microsoft.com/office/officeart/2005/8/layout/vList2"/>
    <dgm:cxn modelId="{B39057C3-23DA-46C3-9881-54293392CA85}" type="presParOf" srcId="{DB58D36F-D5B4-4DAC-A9D4-5F1DC8F59A31}" destId="{9B87516B-9C8C-4E6B-A947-A4972DB1E4D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3E3EE-8F7A-48E4-90F0-CA368C0EDDC1}">
      <dsp:nvSpPr>
        <dsp:cNvPr id="0" name=""/>
        <dsp:cNvSpPr/>
      </dsp:nvSpPr>
      <dsp:spPr>
        <a:xfrm>
          <a:off x="5527" y="847009"/>
          <a:ext cx="1097489" cy="1097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BF2DD-B1C5-476E-97CB-66A73228077F}">
      <dsp:nvSpPr>
        <dsp:cNvPr id="0" name=""/>
        <dsp:cNvSpPr/>
      </dsp:nvSpPr>
      <dsp:spPr>
        <a:xfrm>
          <a:off x="5527" y="2041046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900" kern="1200"/>
            <a:t>ASP.Net Core 6 MVC</a:t>
          </a:r>
          <a:endParaRPr lang="en-US" sz="2900" kern="1200"/>
        </a:p>
      </dsp:txBody>
      <dsp:txXfrm>
        <a:off x="5527" y="2041046"/>
        <a:ext cx="3135684" cy="470352"/>
      </dsp:txXfrm>
    </dsp:sp>
    <dsp:sp modelId="{0B090C01-2B42-46FC-A90C-F9A36AAB83D3}">
      <dsp:nvSpPr>
        <dsp:cNvPr id="0" name=""/>
        <dsp:cNvSpPr/>
      </dsp:nvSpPr>
      <dsp:spPr>
        <a:xfrm>
          <a:off x="5527" y="2556305"/>
          <a:ext cx="3135684" cy="53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8B7C3-4E98-4E9F-AAAB-FAEC2EE5B56D}">
      <dsp:nvSpPr>
        <dsp:cNvPr id="0" name=""/>
        <dsp:cNvSpPr/>
      </dsp:nvSpPr>
      <dsp:spPr>
        <a:xfrm>
          <a:off x="3689957" y="847009"/>
          <a:ext cx="1097489" cy="1097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F2FCE-2A0E-4851-AB6B-06AB50348B4D}">
      <dsp:nvSpPr>
        <dsp:cNvPr id="0" name=""/>
        <dsp:cNvSpPr/>
      </dsp:nvSpPr>
      <dsp:spPr>
        <a:xfrm>
          <a:off x="3689957" y="2041046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900" kern="1200"/>
            <a:t>SQL Server</a:t>
          </a:r>
          <a:endParaRPr lang="en-US" sz="2900" kern="1200"/>
        </a:p>
      </dsp:txBody>
      <dsp:txXfrm>
        <a:off x="3689957" y="2041046"/>
        <a:ext cx="3135684" cy="470352"/>
      </dsp:txXfrm>
    </dsp:sp>
    <dsp:sp modelId="{893590F4-4AB2-4FC3-9B83-85828D0D5200}">
      <dsp:nvSpPr>
        <dsp:cNvPr id="0" name=""/>
        <dsp:cNvSpPr/>
      </dsp:nvSpPr>
      <dsp:spPr>
        <a:xfrm>
          <a:off x="3689957" y="2556305"/>
          <a:ext cx="3135684" cy="53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A5E9F-E2F2-42B7-9D60-5FB3DD2D257C}">
      <dsp:nvSpPr>
        <dsp:cNvPr id="0" name=""/>
        <dsp:cNvSpPr/>
      </dsp:nvSpPr>
      <dsp:spPr>
        <a:xfrm>
          <a:off x="7374387" y="847009"/>
          <a:ext cx="1097489" cy="1097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2229D-F122-4F3E-BFAB-08C683F92860}">
      <dsp:nvSpPr>
        <dsp:cNvPr id="0" name=""/>
        <dsp:cNvSpPr/>
      </dsp:nvSpPr>
      <dsp:spPr>
        <a:xfrm>
          <a:off x="7374387" y="2041046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900" kern="1200"/>
            <a:t>Azure: </a:t>
          </a:r>
          <a:endParaRPr lang="en-US" sz="2900" kern="1200"/>
        </a:p>
      </dsp:txBody>
      <dsp:txXfrm>
        <a:off x="7374387" y="2041046"/>
        <a:ext cx="3135684" cy="470352"/>
      </dsp:txXfrm>
    </dsp:sp>
    <dsp:sp modelId="{376C82BE-3E2A-4C10-B37B-A5DC1A8D9EA6}">
      <dsp:nvSpPr>
        <dsp:cNvPr id="0" name=""/>
        <dsp:cNvSpPr/>
      </dsp:nvSpPr>
      <dsp:spPr>
        <a:xfrm>
          <a:off x="7374387" y="2556305"/>
          <a:ext cx="3135684" cy="53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kern="1200">
              <a:hlinkClick xmlns:r="http://schemas.openxmlformats.org/officeDocument/2006/relationships" r:id="rId7"/>
            </a:rPr>
            <a:t>https://proyectodiaco.azurewebsites.net/</a:t>
          </a:r>
          <a:endParaRPr lang="en-US" sz="1700" kern="1200"/>
        </a:p>
      </dsp:txBody>
      <dsp:txXfrm>
        <a:off x="7374387" y="2556305"/>
        <a:ext cx="3135684" cy="535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2C863-5465-44BE-BC1C-BDAB8EE0C87C}">
      <dsp:nvSpPr>
        <dsp:cNvPr id="0" name=""/>
        <dsp:cNvSpPr/>
      </dsp:nvSpPr>
      <dsp:spPr>
        <a:xfrm rot="5400000">
          <a:off x="3329753" y="-670114"/>
          <a:ext cx="2301111" cy="421676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900" kern="1200">
              <a:hlinkClick xmlns:r="http://schemas.openxmlformats.org/officeDocument/2006/relationships" r:id="rId1"/>
            </a:rPr>
            <a:t>https://docs.microsoft.com/en-us/aspnet/core/fundamentals/app-state?view=aspnetcore-6.0</a:t>
          </a:r>
          <a:endParaRPr lang="en-US" sz="1900" kern="1200"/>
        </a:p>
      </dsp:txBody>
      <dsp:txXfrm rot="-5400000">
        <a:off x="2371928" y="400042"/>
        <a:ext cx="4104431" cy="2076449"/>
      </dsp:txXfrm>
    </dsp:sp>
    <dsp:sp modelId="{E558B133-5213-42FC-A134-44102A72B441}">
      <dsp:nvSpPr>
        <dsp:cNvPr id="0" name=""/>
        <dsp:cNvSpPr/>
      </dsp:nvSpPr>
      <dsp:spPr>
        <a:xfrm>
          <a:off x="0" y="71"/>
          <a:ext cx="2371928" cy="28763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900" kern="1200" dirty="0"/>
            <a:t>Sesiones de asp.net</a:t>
          </a:r>
          <a:endParaRPr lang="en-US" sz="2900" kern="1200" dirty="0"/>
        </a:p>
      </dsp:txBody>
      <dsp:txXfrm>
        <a:off x="115788" y="115859"/>
        <a:ext cx="2140352" cy="2644813"/>
      </dsp:txXfrm>
    </dsp:sp>
    <dsp:sp modelId="{6072D4D4-2C7A-486D-AB98-BA1F9213C5B4}">
      <dsp:nvSpPr>
        <dsp:cNvPr id="0" name=""/>
        <dsp:cNvSpPr/>
      </dsp:nvSpPr>
      <dsp:spPr>
        <a:xfrm rot="5400000">
          <a:off x="3329753" y="2350095"/>
          <a:ext cx="2301111" cy="4216762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900" kern="1200" dirty="0">
              <a:hlinkClick xmlns:r="http://schemas.openxmlformats.org/officeDocument/2006/relationships" r:id="rId2"/>
            </a:rPr>
            <a:t>http://hdeleon.org/function-in-c-net-to-use-sha1-hash/</a:t>
          </a:r>
          <a:endParaRPr lang="en-US" sz="1900" kern="1200" dirty="0"/>
        </a:p>
      </dsp:txBody>
      <dsp:txXfrm rot="-5400000">
        <a:off x="2371928" y="3420252"/>
        <a:ext cx="4104431" cy="2076449"/>
      </dsp:txXfrm>
    </dsp:sp>
    <dsp:sp modelId="{6EF5BB93-FE8C-4AD9-8BFC-DB49DEDF74C2}">
      <dsp:nvSpPr>
        <dsp:cNvPr id="0" name=""/>
        <dsp:cNvSpPr/>
      </dsp:nvSpPr>
      <dsp:spPr>
        <a:xfrm>
          <a:off x="0" y="3020281"/>
          <a:ext cx="2371928" cy="287638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900" kern="1200" dirty="0"/>
            <a:t>Algoritmo de encriptación SHA1</a:t>
          </a:r>
          <a:endParaRPr lang="en-US" sz="2900" kern="1200" dirty="0"/>
        </a:p>
      </dsp:txBody>
      <dsp:txXfrm>
        <a:off x="115788" y="3136069"/>
        <a:ext cx="2140352" cy="2644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67B4C-03E0-43EC-9AAB-57D814FA28B7}">
      <dsp:nvSpPr>
        <dsp:cNvPr id="0" name=""/>
        <dsp:cNvSpPr/>
      </dsp:nvSpPr>
      <dsp:spPr>
        <a:xfrm>
          <a:off x="0" y="1534246"/>
          <a:ext cx="6588691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000" kern="1200"/>
            <a:t>Bootstrap 5</a:t>
          </a:r>
          <a:endParaRPr lang="en-US" sz="3000" kern="1200"/>
        </a:p>
      </dsp:txBody>
      <dsp:txXfrm>
        <a:off x="35125" y="1569371"/>
        <a:ext cx="6518441" cy="649299"/>
      </dsp:txXfrm>
    </dsp:sp>
    <dsp:sp modelId="{594D1F0C-D224-4CEB-9622-47B4A8FC3780}">
      <dsp:nvSpPr>
        <dsp:cNvPr id="0" name=""/>
        <dsp:cNvSpPr/>
      </dsp:nvSpPr>
      <dsp:spPr>
        <a:xfrm>
          <a:off x="0" y="2340196"/>
          <a:ext cx="6588691" cy="71954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000" kern="1200"/>
            <a:t>JQuery 3.5.1</a:t>
          </a:r>
          <a:endParaRPr lang="en-US" sz="3000" kern="1200"/>
        </a:p>
      </dsp:txBody>
      <dsp:txXfrm>
        <a:off x="35125" y="2375321"/>
        <a:ext cx="6518441" cy="649299"/>
      </dsp:txXfrm>
    </dsp:sp>
    <dsp:sp modelId="{B5FE4DA3-BE97-447E-9C66-7A372F4329A6}">
      <dsp:nvSpPr>
        <dsp:cNvPr id="0" name=""/>
        <dsp:cNvSpPr/>
      </dsp:nvSpPr>
      <dsp:spPr>
        <a:xfrm>
          <a:off x="0" y="3146146"/>
          <a:ext cx="6588691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000" kern="1200"/>
            <a:t>DataTable</a:t>
          </a:r>
          <a:endParaRPr lang="en-US" sz="3000" kern="1200"/>
        </a:p>
      </dsp:txBody>
      <dsp:txXfrm>
        <a:off x="35125" y="3181271"/>
        <a:ext cx="6518441" cy="649299"/>
      </dsp:txXfrm>
    </dsp:sp>
    <dsp:sp modelId="{9B87516B-9C8C-4E6B-A947-A4972DB1E4D7}">
      <dsp:nvSpPr>
        <dsp:cNvPr id="0" name=""/>
        <dsp:cNvSpPr/>
      </dsp:nvSpPr>
      <dsp:spPr>
        <a:xfrm>
          <a:off x="0" y="3865696"/>
          <a:ext cx="6588691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300" kern="1200">
              <a:hlinkClick xmlns:r="http://schemas.openxmlformats.org/officeDocument/2006/relationships" r:id="rId1"/>
            </a:rPr>
            <a:t>https://datatables.net/reference/option/language</a:t>
          </a:r>
          <a:endParaRPr lang="en-US" sz="2300" kern="1200"/>
        </a:p>
      </dsp:txBody>
      <dsp:txXfrm>
        <a:off x="0" y="3865696"/>
        <a:ext cx="6588691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A0CC6-EA9D-8B3F-D34D-7A35F34AD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4F4CE-5941-77A9-9470-D0F3052EE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1CEEF-3C2B-52B3-FD2B-E4DA749B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C3069-0E03-B980-8C2A-8C2D71FD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50A0A-3F81-2697-2AF8-8F35AB8A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64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B277-67C5-54C5-5E06-83F668A7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6DC079-A2F4-299B-9F2E-5B969915C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185165-0D34-7E70-B756-2AAFD373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2994E5-9EE5-5925-6A7A-9BE4BCBF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487FC-F0B5-EDD0-7EC6-895D58C9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223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1B2FD0-0A83-5464-67D5-CA90F9226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E0954A-6078-9B4B-80B2-6915BED8B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FC7F9-4D65-AC4D-68BA-B7466034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EC958-42F7-4F66-BFD5-F1BC06B6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0215A-E06D-F443-EE02-0610B839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306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D1DB3-0F7A-357E-0FA0-A0BB511F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088B7B-A610-7036-5B83-6B9B03D2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106387-FF3C-C172-C883-3FF96FD9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9F7616-944A-2FE4-2620-256C8060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51D5D-49C6-4406-07DE-11084DD5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391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D860C-5E08-4D04-DA6F-BB8267BF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512AB6-2714-32B5-7D53-100D6C83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D56E2-A9BE-7F33-349C-04044E24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4E787-FE4C-7566-08DC-A44789B1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3BA8A-7D11-884D-8229-5433906E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17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E69C4-AAA1-3EBE-94C6-57889FC9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B3B6E-1DC5-6DF4-9040-E868FF9F1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24CDC8-DE47-AB7F-3FD4-6F49EA0A3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46436F-5A1A-E717-42D2-54443E55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0A2B4E-AAA4-7652-AADC-73E6A7CE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1EB2C1-0C64-3E0B-EB0B-E784FB9B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21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A837E-3D3F-3D1E-9843-DA0E0E4E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7CC207-687B-9693-A19C-47753977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D9BD4F-E028-3077-562F-B14BA299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964BDE-D00F-70AA-02EE-E9F174126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124D29-088D-AF4A-CA5C-7A0313495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DECEF9-D373-AB12-8E75-F4AB9B21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2AA198-CF0A-BB7F-EF4F-F6746139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D436C5-238C-2385-BFCA-1167F163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325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26395-FC38-6CAB-8840-64E16784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1C33E1-369D-8621-2569-00EFA147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C12A51-080C-75CE-AEC6-A38EAD33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853328-0C8B-41F0-62B7-97DD9D2B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735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0916DD-B251-21D3-D918-C7E00BD0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2F639-B68E-E219-B013-98873B1D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2A48D3-6680-44B0-3328-8DEF3985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1937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0622C-8335-25E5-FCEA-F5B4A8A8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62CE3-099C-DB6E-C182-C518A1C6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56316D-2C52-991D-682D-1FEAFCF4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D44ED8-1625-A1CA-2BE6-FB7CAB70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C14745-C44C-7E37-D3F8-4C002F49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16D968-F99A-9FB0-C147-5DFD0521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348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09F9A-D1AA-C6B5-2580-1B8EB399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6FD5B7-88C5-3461-B40D-87DD1F8CB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7FB743-E54E-1216-ECCE-4FDB45043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864769-82D0-4172-A7A8-C8B8DF0E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B9B425-BF14-8E50-B16B-C8ACBA9E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0B12AD-CFE0-B446-51ED-EDFEAFF5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651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D8A026-9285-E9B1-9CBE-9E313660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563F5-9BD1-4909-6CA3-688FA363D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97864-5363-9D6D-EF71-E3C7AE418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F76A-69B9-4CE4-93C7-91CF2381F451}" type="datetimeFigureOut">
              <a:rPr lang="es-GT" smtClean="0"/>
              <a:t>3/06/2022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6422D-A7FE-F9C3-D05F-79E7F88A7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C5F7D-2BBF-9983-9A3B-BBCCA07BF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E4DE-DCC8-4D6A-850E-EAD888D8F1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697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2F0D44-CDA4-6441-EE4B-5A769B39E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s-GT" sz="5400"/>
              <a:t>Proyecto DIACO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677067-5A96-4B85-4EF1-582125E5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s-GT" sz="2000"/>
              <a:t>David González</a:t>
            </a:r>
          </a:p>
        </p:txBody>
      </p:sp>
    </p:spTree>
    <p:extLst>
      <p:ext uri="{BB962C8B-B14F-4D97-AF65-F5344CB8AC3E}">
        <p14:creationId xmlns:p14="http://schemas.microsoft.com/office/powerpoint/2010/main" val="2747929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6EB80-3C9A-8046-47C1-BE727109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s-GT" sz="4800">
                <a:solidFill>
                  <a:schemeClr val="bg1"/>
                </a:solidFill>
              </a:rPr>
              <a:t>Autenticación</a:t>
            </a: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07DA9916-B28F-9A58-C6AD-F81C539DC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24707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40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79861F-0E34-3057-9D14-399C8DE5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s-GT" sz="4800">
                <a:solidFill>
                  <a:schemeClr val="bg1"/>
                </a:solidFill>
              </a:rPr>
              <a:t>Librerias</a:t>
            </a: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0FA9A160-3DD8-FD77-B71E-2F14476EB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4731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85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5F277C-2C48-5B2F-CB92-DC99946F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bg1"/>
                </a:solidFill>
              </a:rPr>
              <a:t>Manejo de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CEC5A-1CD0-AB91-CA5B-13B9EC8B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s-GT" sz="2400" dirty="0" err="1"/>
              <a:t>ViewData</a:t>
            </a:r>
            <a:endParaRPr lang="es-GT" sz="2400" dirty="0"/>
          </a:p>
          <a:p>
            <a:pPr lvl="1"/>
            <a:r>
              <a:rPr lang="es-GT" dirty="0" err="1"/>
              <a:t>err</a:t>
            </a:r>
            <a:r>
              <a:rPr lang="es-GT" dirty="0"/>
              <a:t> =&gt; true | false</a:t>
            </a:r>
          </a:p>
          <a:p>
            <a:pPr lvl="1"/>
            <a:r>
              <a:rPr lang="es-GT" dirty="0" err="1"/>
              <a:t>msg</a:t>
            </a:r>
            <a:r>
              <a:rPr lang="es-GT" dirty="0"/>
              <a:t> =&gt; detalle</a:t>
            </a:r>
          </a:p>
          <a:p>
            <a:r>
              <a:rPr lang="es-GT" sz="2400" dirty="0"/>
              <a:t>Sweet </a:t>
            </a:r>
            <a:r>
              <a:rPr lang="es-GT" sz="2400" dirty="0" err="1"/>
              <a:t>alert</a:t>
            </a:r>
            <a:r>
              <a:rPr lang="es-GT" sz="24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3313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6EB80-3C9A-8046-47C1-BE727109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Planificación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A66C6E-E651-4AFB-92CB-3BD50C44F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715" y="2427541"/>
            <a:ext cx="1038347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4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6EB80-3C9A-8046-47C1-BE727109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GT" sz="3200">
                <a:solidFill>
                  <a:srgbClr val="FFFFFF"/>
                </a:solidFill>
              </a:rPr>
              <a:t>Caso de uso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10E6D3-0F01-2F58-46D7-F3843498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7BADBFD0-15A7-EEEA-B007-F144CEF8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01438"/>
            <a:ext cx="6903723" cy="43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6EB80-3C9A-8046-47C1-BE727109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GT" sz="3200">
                <a:solidFill>
                  <a:srgbClr val="FFFFFF"/>
                </a:solidFill>
              </a:rPr>
              <a:t>Caso de uso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4A7D11-30D4-D39C-5CC6-2DEB38F9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569C89B-3304-5588-1282-3BDCCFE3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909070"/>
            <a:ext cx="6903723" cy="29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6EB80-3C9A-8046-47C1-BE727109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GT" sz="3200">
                <a:solidFill>
                  <a:srgbClr val="FFFFFF"/>
                </a:solidFill>
              </a:rPr>
              <a:t>Caso de uso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667769-27CD-73D9-3777-33728A3D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13EDFC22-5ACF-A5FA-3DD4-88E28219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53216"/>
            <a:ext cx="6903723" cy="42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7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728574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6EB80-3C9A-8046-47C1-BE727109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7787"/>
            <a:ext cx="10515600" cy="1325563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bg1"/>
                </a:solidFill>
              </a:rPr>
              <a:t>Tecnologías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58F2F72-E243-5F81-8CE9-4818DAA46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380959"/>
              </p:ext>
            </p:extLst>
          </p:nvPr>
        </p:nvGraphicFramePr>
        <p:xfrm>
          <a:off x="838200" y="338328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85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6EB80-3C9A-8046-47C1-BE727109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GT" sz="3200">
                <a:solidFill>
                  <a:srgbClr val="FFFFFF"/>
                </a:solidFill>
              </a:rPr>
              <a:t>Base de datos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1054DF-F94C-FC1E-769F-CC7F174A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A4DB076F-9043-3279-467D-850B2C80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158291"/>
            <a:ext cx="6903723" cy="44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6EB80-3C9A-8046-47C1-BE727109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GT" sz="3200">
                <a:solidFill>
                  <a:srgbClr val="FFFFFF"/>
                </a:solidFill>
              </a:rPr>
              <a:t>Clases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E2873D-69B2-113A-3732-358310D59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F567B0BA-8398-6CDE-2C2B-0EC5456A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063364"/>
            <a:ext cx="6903723" cy="46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2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6EB80-3C9A-8046-47C1-BE727109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GT" sz="3200">
                <a:solidFill>
                  <a:srgbClr val="FFFFFF"/>
                </a:solidFill>
              </a:rPr>
              <a:t>Paquetes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D81309-C3F4-3046-C7B8-54498EC1F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Marcador de contenido 3" descr="Diagrama, Esquemático&#10;&#10;Descripción generada automáticamente">
            <a:extLst>
              <a:ext uri="{FF2B5EF4-FFF2-40B4-BE49-F238E27FC236}">
                <a16:creationId xmlns:a16="http://schemas.microsoft.com/office/drawing/2014/main" id="{A2DCEF1E-9121-409B-2869-3AED2B259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141031"/>
            <a:ext cx="6903723" cy="44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2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109</Words>
  <Application>Microsoft Office PowerPoint</Application>
  <PresentationFormat>Panorámica</PresentationFormat>
  <Paragraphs>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Proyecto DIACO</vt:lpstr>
      <vt:lpstr>Planificación</vt:lpstr>
      <vt:lpstr>Caso de uso</vt:lpstr>
      <vt:lpstr>Caso de uso</vt:lpstr>
      <vt:lpstr>Caso de uso</vt:lpstr>
      <vt:lpstr>Tecnologías </vt:lpstr>
      <vt:lpstr>Base de datos</vt:lpstr>
      <vt:lpstr>Clases</vt:lpstr>
      <vt:lpstr>Paquetes</vt:lpstr>
      <vt:lpstr>Autenticación</vt:lpstr>
      <vt:lpstr>Librerias</vt:lpstr>
      <vt:lpstr>Manejo de errores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DIACO</dc:title>
  <dc:creator>David Gonzalez</dc:creator>
  <cp:lastModifiedBy>David Gonzalez</cp:lastModifiedBy>
  <cp:revision>2</cp:revision>
  <dcterms:created xsi:type="dcterms:W3CDTF">2022-06-03T22:27:27Z</dcterms:created>
  <dcterms:modified xsi:type="dcterms:W3CDTF">2022-06-03T23:18:30Z</dcterms:modified>
</cp:coreProperties>
</file>