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Raleway" panose="020B0503030101060003" pitchFamily="34" charset="77"/>
      <p:regular r:id="rId3"/>
      <p:bold r:id="rId4"/>
      <p:italic r:id="rId5"/>
      <p:boldItalic r:id="rId6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599E"/>
    <a:srgbClr val="2F549E"/>
    <a:srgbClr val="4A7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04" d="100"/>
          <a:sy n="104" d="100"/>
        </p:scale>
        <p:origin x="89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0320-98F6-BA4A-9647-62641A7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1CD38-1863-C94E-A5F8-55A2F4BAC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01D51-0043-EF41-A457-FCDA1A31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8C47-76CF-0E43-8C35-ECB964F306B3}" type="datetimeFigureOut">
              <a:rPr lang="es-ES" smtClean="0"/>
              <a:t>28/4/19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DDCB-8A59-684F-9985-44CF40F3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A9ED-364C-3E4C-8014-819C8079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418E-B0C6-A94C-AEDF-6977C77589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6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A8AD-3E08-3345-A5F8-61FABD03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3EAB9-2771-3E48-9D64-A53E65341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AFDD4-100D-B945-8CED-7D7B6DE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8C47-76CF-0E43-8C35-ECB964F306B3}" type="datetimeFigureOut">
              <a:rPr lang="es-ES" smtClean="0"/>
              <a:t>28/4/19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FD38-432B-0545-8685-9F2F8BF8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2BACE-BF78-D041-AC3C-DD77E4E6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418E-B0C6-A94C-AEDF-6977C77589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29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23D22-6589-E448-ADC3-C4B6E23F0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59F23-2294-5145-B9B4-DD69ADD1E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BC26D-6D9F-1143-A8EA-7D8DDCEF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8C47-76CF-0E43-8C35-ECB964F306B3}" type="datetimeFigureOut">
              <a:rPr lang="es-ES" smtClean="0"/>
              <a:t>28/4/19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BCEE-4981-2C4C-B337-E3673AB1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B8B5-6D25-7348-AC49-2418DD47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418E-B0C6-A94C-AEDF-6977C77589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930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42518-5F14-8145-8A98-7D99F41A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EF463-8F68-D34E-AE4D-8705EB13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7D9F1-87AC-BA43-8CFE-D7507420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8C47-76CF-0E43-8C35-ECB964F306B3}" type="datetimeFigureOut">
              <a:rPr lang="es-ES" smtClean="0"/>
              <a:t>28/4/19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A99C-DCC1-B349-8581-91508A12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E8B9-50C5-504B-AB89-6BB58D15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418E-B0C6-A94C-AEDF-6977C77589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5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C3A4-FCF1-4346-920A-037C0C1B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498AA-7EE1-6740-8D34-CCB541C9D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4BAA-81BB-7C49-BB46-3DE1C065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8C47-76CF-0E43-8C35-ECB964F306B3}" type="datetimeFigureOut">
              <a:rPr lang="es-ES" smtClean="0"/>
              <a:t>28/4/19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948F3-B713-DB4C-97E4-1D314BCD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176B-DC80-EF4E-9CD8-D987511D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418E-B0C6-A94C-AEDF-6977C77589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85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E0F6-5A99-6C44-88A3-7DB6FC53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E42CE-5AB5-D440-8221-04536E113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5BF49-B358-0E4F-93C4-C3B885678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5E5D5-5405-D443-AE02-54993B9D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8C47-76CF-0E43-8C35-ECB964F306B3}" type="datetimeFigureOut">
              <a:rPr lang="es-ES" smtClean="0"/>
              <a:t>28/4/19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931FA-5C33-F745-A91D-4C26A5F7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C404E-4533-5342-9BED-269EAD0A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418E-B0C6-A94C-AEDF-6977C77589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7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8C5B-B51D-5A41-8E9B-DAD2836A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C07BB-49B6-C34C-B8C5-62DF7959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813E1-6497-3D4D-9EB1-33F5EDE6D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B8529-0256-DF41-906B-962AC43DF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33701-3D0D-1449-865D-97544D881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D1D0CF-8923-D34D-B4CF-DC4D3D77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8C47-76CF-0E43-8C35-ECB964F306B3}" type="datetimeFigureOut">
              <a:rPr lang="es-ES" smtClean="0"/>
              <a:t>28/4/19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E89AC-082C-C040-ADA7-19B3DF1A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60AB2-7207-3E46-BAEE-D213D695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418E-B0C6-A94C-AEDF-6977C77589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31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5516-77BF-8D45-9856-4B5B68D3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7ADD5-663A-4F4C-A0EA-5601C36D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8C47-76CF-0E43-8C35-ECB964F306B3}" type="datetimeFigureOut">
              <a:rPr lang="es-ES" smtClean="0"/>
              <a:t>28/4/19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F964A-9D59-EA44-901C-A45008816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C1765-BBFE-0644-93AF-CD66768C9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418E-B0C6-A94C-AEDF-6977C77589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64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67E43-31FE-BC43-87D7-D70CCE40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8C47-76CF-0E43-8C35-ECB964F306B3}" type="datetimeFigureOut">
              <a:rPr lang="es-ES" smtClean="0"/>
              <a:t>28/4/19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5578D-81C1-694D-A0C4-ECD2DCCE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F6FE0-D06B-A84F-815A-0405CABDF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418E-B0C6-A94C-AEDF-6977C77589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30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0E26-1891-7047-8084-8117E9A93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3AAF-99C0-0A46-95FE-3CEA89D05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68D40-4816-8845-A9E4-25CE643A7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CF8B9-61EB-1A4D-B15A-F7171970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8C47-76CF-0E43-8C35-ECB964F306B3}" type="datetimeFigureOut">
              <a:rPr lang="es-ES" smtClean="0"/>
              <a:t>28/4/19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777A0-CD69-B145-8367-C6E44442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7F5F1-48F1-7A47-8E1B-DD3AC6D34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418E-B0C6-A94C-AEDF-6977C77589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0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FB91-BA06-9945-8DC9-8B9B165D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10B5B-C258-E34D-A9A6-83CFC4E4F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117E1-6548-0444-9DC3-BBB49411A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2E6BC-03C5-EA4A-8C43-11EC850E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8C47-76CF-0E43-8C35-ECB964F306B3}" type="datetimeFigureOut">
              <a:rPr lang="es-ES" smtClean="0"/>
              <a:t>28/4/19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65B14-0D96-5F46-854C-B553574B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CE2AB-3722-AA4B-98B0-B576C591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F418E-B0C6-A94C-AEDF-6977C77589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08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A51DB-CC18-154D-B098-B9E83F8E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8CAA-68C0-6A44-AD46-E91B1B5E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05C7-2126-E749-93EE-F1F4944D84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A8C47-76CF-0E43-8C35-ECB964F306B3}" type="datetimeFigureOut">
              <a:rPr lang="es-ES" smtClean="0"/>
              <a:t>28/4/19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27684-30B8-E24A-B3E2-37DF54646F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32A02-46F1-6C45-B1F3-F7EB92DB8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F418E-B0C6-A94C-AEDF-6977C775893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509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589E5C7-1B0A-3146-A5B4-F76E462158BA}"/>
              </a:ext>
            </a:extLst>
          </p:cNvPr>
          <p:cNvSpPr/>
          <p:nvPr/>
        </p:nvSpPr>
        <p:spPr>
          <a:xfrm>
            <a:off x="-204000" y="-171000"/>
            <a:ext cx="12600000" cy="7200000"/>
          </a:xfrm>
          <a:prstGeom prst="rect">
            <a:avLst/>
          </a:prstGeom>
          <a:ln>
            <a:noFill/>
          </a:ln>
          <a:effectLst>
            <a:outerShdw blurRad="444500" dist="50800" dir="5400000" algn="ctr" rotWithShape="0">
              <a:srgbClr val="31599E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79656-4193-4947-BAB4-AF9279987F44}"/>
              </a:ext>
            </a:extLst>
          </p:cNvPr>
          <p:cNvSpPr txBox="1"/>
          <p:nvPr/>
        </p:nvSpPr>
        <p:spPr>
          <a:xfrm>
            <a:off x="3232979" y="2228672"/>
            <a:ext cx="5726043" cy="240065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 fontAlgn="ctr">
              <a:lnSpc>
                <a:spcPts val="5000"/>
              </a:lnSpc>
            </a:pPr>
            <a:r>
              <a:rPr lang="en-US" sz="5000" b="1" spc="300" dirty="0">
                <a:solidFill>
                  <a:schemeClr val="bg1"/>
                </a:solidFill>
                <a:effectLst>
                  <a:outerShdw blurRad="381000" dist="50800" dir="8100000" algn="tr" rotWithShape="0">
                    <a:srgbClr val="31599E">
                      <a:alpha val="80000"/>
                    </a:srgbClr>
                  </a:outerShdw>
                </a:effectLst>
                <a:latin typeface="Raleway" panose="020B0503030101060003" pitchFamily="34" charset="77"/>
              </a:rPr>
              <a:t>WELCOME TO</a:t>
            </a:r>
          </a:p>
          <a:p>
            <a:pPr algn="ctr" fontAlgn="ctr">
              <a:lnSpc>
                <a:spcPts val="5000"/>
              </a:lnSpc>
            </a:pPr>
            <a:r>
              <a:rPr lang="en-US" sz="3000" b="1" spc="300" dirty="0">
                <a:solidFill>
                  <a:schemeClr val="bg1"/>
                </a:solidFill>
                <a:effectLst>
                  <a:outerShdw blurRad="381000" dist="50800" dir="8100000" algn="tr" rotWithShape="0">
                    <a:srgbClr val="31599E">
                      <a:alpha val="80000"/>
                    </a:srgbClr>
                  </a:outerShdw>
                </a:effectLst>
                <a:latin typeface="Raleway" panose="020B0503030101060003" pitchFamily="34" charset="77"/>
              </a:rPr>
              <a:t>THE BLUE</a:t>
            </a:r>
            <a:r>
              <a:rPr lang="en-US" sz="5000" b="1" spc="300" dirty="0">
                <a:solidFill>
                  <a:schemeClr val="bg1"/>
                </a:solidFill>
                <a:effectLst>
                  <a:outerShdw blurRad="381000" dist="50800" dir="8100000" algn="tr" rotWithShape="0">
                    <a:srgbClr val="31599E">
                      <a:alpha val="80000"/>
                    </a:srgbClr>
                  </a:outerShdw>
                </a:effectLst>
                <a:latin typeface="Raleway" panose="020B0503030101060003" pitchFamily="34" charset="77"/>
              </a:rPr>
              <a:t> MOUNTAINS</a:t>
            </a:r>
          </a:p>
        </p:txBody>
      </p:sp>
      <p:sp useBgFill="1">
        <p:nvSpPr>
          <p:cNvPr id="34" name="Freeform 33">
            <a:extLst>
              <a:ext uri="{FF2B5EF4-FFF2-40B4-BE49-F238E27FC236}">
                <a16:creationId xmlns:a16="http://schemas.microsoft.com/office/drawing/2014/main" id="{9CF0AD6C-5230-D143-8909-08CA81CE62F5}"/>
              </a:ext>
            </a:extLst>
          </p:cNvPr>
          <p:cNvSpPr/>
          <p:nvPr/>
        </p:nvSpPr>
        <p:spPr>
          <a:xfrm>
            <a:off x="-117336" y="-171000"/>
            <a:ext cx="6149120" cy="7200000"/>
          </a:xfrm>
          <a:custGeom>
            <a:avLst/>
            <a:gdLst>
              <a:gd name="connsiteX0" fmla="*/ 0 w 6149120"/>
              <a:gd name="connsiteY0" fmla="*/ 0 h 7200000"/>
              <a:gd name="connsiteX1" fmla="*/ 6149120 w 6149120"/>
              <a:gd name="connsiteY1" fmla="*/ 0 h 7200000"/>
              <a:gd name="connsiteX2" fmla="*/ 4084553 w 6149120"/>
              <a:gd name="connsiteY2" fmla="*/ 7200000 h 7200000"/>
              <a:gd name="connsiteX3" fmla="*/ 0 w 6149120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120" h="7200000">
                <a:moveTo>
                  <a:pt x="0" y="0"/>
                </a:moveTo>
                <a:lnTo>
                  <a:pt x="6149120" y="0"/>
                </a:lnTo>
                <a:lnTo>
                  <a:pt x="4084553" y="7200000"/>
                </a:lnTo>
                <a:lnTo>
                  <a:pt x="0" y="7200000"/>
                </a:lnTo>
                <a:close/>
              </a:path>
            </a:pathLst>
          </a:custGeom>
          <a:ln>
            <a:noFill/>
          </a:ln>
          <a:effectLst>
            <a:outerShdw blurRad="444500" dist="50800" dir="5400000" algn="ctr" rotWithShape="0">
              <a:srgbClr val="31599E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 useBgFill="1">
        <p:nvSpPr>
          <p:cNvPr id="36" name="Freeform 35">
            <a:extLst>
              <a:ext uri="{FF2B5EF4-FFF2-40B4-BE49-F238E27FC236}">
                <a16:creationId xmlns:a16="http://schemas.microsoft.com/office/drawing/2014/main" id="{086EE93E-9C55-0347-AAE3-D670C951FB91}"/>
              </a:ext>
            </a:extLst>
          </p:cNvPr>
          <p:cNvSpPr/>
          <p:nvPr/>
        </p:nvSpPr>
        <p:spPr>
          <a:xfrm>
            <a:off x="-117335" y="-171000"/>
            <a:ext cx="4942185" cy="7200000"/>
          </a:xfrm>
          <a:custGeom>
            <a:avLst/>
            <a:gdLst>
              <a:gd name="connsiteX0" fmla="*/ 0 w 4942185"/>
              <a:gd name="connsiteY0" fmla="*/ 0 h 7200000"/>
              <a:gd name="connsiteX1" fmla="*/ 4942185 w 4942185"/>
              <a:gd name="connsiteY1" fmla="*/ 0 h 7200000"/>
              <a:gd name="connsiteX2" fmla="*/ 3801817 w 4942185"/>
              <a:gd name="connsiteY2" fmla="*/ 7200000 h 7200000"/>
              <a:gd name="connsiteX3" fmla="*/ 0 w 4942185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2185" h="7200000">
                <a:moveTo>
                  <a:pt x="0" y="0"/>
                </a:moveTo>
                <a:lnTo>
                  <a:pt x="4942185" y="0"/>
                </a:lnTo>
                <a:lnTo>
                  <a:pt x="3801817" y="7200000"/>
                </a:lnTo>
                <a:lnTo>
                  <a:pt x="0" y="7200000"/>
                </a:lnTo>
                <a:close/>
              </a:path>
            </a:pathLst>
          </a:custGeom>
          <a:ln>
            <a:noFill/>
          </a:ln>
          <a:effectLst>
            <a:outerShdw blurRad="444500" dist="50800" dir="5400000" algn="ctr" rotWithShape="0">
              <a:srgbClr val="31599E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 useBgFill="1">
        <p:nvSpPr>
          <p:cNvPr id="38" name="Freeform 37">
            <a:extLst>
              <a:ext uri="{FF2B5EF4-FFF2-40B4-BE49-F238E27FC236}">
                <a16:creationId xmlns:a16="http://schemas.microsoft.com/office/drawing/2014/main" id="{3495F339-DC87-2143-A601-088ED4B2304F}"/>
              </a:ext>
            </a:extLst>
          </p:cNvPr>
          <p:cNvSpPr/>
          <p:nvPr/>
        </p:nvSpPr>
        <p:spPr>
          <a:xfrm>
            <a:off x="6338976" y="-171000"/>
            <a:ext cx="6188034" cy="7200000"/>
          </a:xfrm>
          <a:custGeom>
            <a:avLst/>
            <a:gdLst>
              <a:gd name="connsiteX0" fmla="*/ 2064567 w 6188034"/>
              <a:gd name="connsiteY0" fmla="*/ 0 h 7200000"/>
              <a:gd name="connsiteX1" fmla="*/ 6188034 w 6188034"/>
              <a:gd name="connsiteY1" fmla="*/ 0 h 7200000"/>
              <a:gd name="connsiteX2" fmla="*/ 6188034 w 6188034"/>
              <a:gd name="connsiteY2" fmla="*/ 7200000 h 7200000"/>
              <a:gd name="connsiteX3" fmla="*/ 0 w 6188034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88034" h="7200000">
                <a:moveTo>
                  <a:pt x="2064567" y="0"/>
                </a:moveTo>
                <a:lnTo>
                  <a:pt x="6188034" y="0"/>
                </a:lnTo>
                <a:lnTo>
                  <a:pt x="6188034" y="7200000"/>
                </a:lnTo>
                <a:lnTo>
                  <a:pt x="0" y="7200000"/>
                </a:lnTo>
                <a:close/>
              </a:path>
            </a:pathLst>
          </a:custGeom>
          <a:ln>
            <a:noFill/>
          </a:ln>
          <a:effectLst>
            <a:outerShdw blurRad="444500" dist="50800" dir="5400000" algn="ctr" rotWithShape="0">
              <a:srgbClr val="31599E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 useBgFill="1">
        <p:nvSpPr>
          <p:cNvPr id="40" name="Freeform 39">
            <a:extLst>
              <a:ext uri="{FF2B5EF4-FFF2-40B4-BE49-F238E27FC236}">
                <a16:creationId xmlns:a16="http://schemas.microsoft.com/office/drawing/2014/main" id="{EFB86AD7-C5A2-2D44-93A2-B9D8A1B16BBA}"/>
              </a:ext>
            </a:extLst>
          </p:cNvPr>
          <p:cNvSpPr/>
          <p:nvPr/>
        </p:nvSpPr>
        <p:spPr>
          <a:xfrm>
            <a:off x="7516926" y="-171000"/>
            <a:ext cx="4962786" cy="7200000"/>
          </a:xfrm>
          <a:custGeom>
            <a:avLst/>
            <a:gdLst>
              <a:gd name="connsiteX0" fmla="*/ 1140367 w 4962786"/>
              <a:gd name="connsiteY0" fmla="*/ 0 h 7200000"/>
              <a:gd name="connsiteX1" fmla="*/ 4962786 w 4962786"/>
              <a:gd name="connsiteY1" fmla="*/ 0 h 7200000"/>
              <a:gd name="connsiteX2" fmla="*/ 4962786 w 4962786"/>
              <a:gd name="connsiteY2" fmla="*/ 7200000 h 7200000"/>
              <a:gd name="connsiteX3" fmla="*/ 0 w 4962786"/>
              <a:gd name="connsiteY3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2786" h="7200000">
                <a:moveTo>
                  <a:pt x="1140367" y="0"/>
                </a:moveTo>
                <a:lnTo>
                  <a:pt x="4962786" y="0"/>
                </a:lnTo>
                <a:lnTo>
                  <a:pt x="4962786" y="7200000"/>
                </a:lnTo>
                <a:lnTo>
                  <a:pt x="0" y="7200000"/>
                </a:lnTo>
                <a:close/>
              </a:path>
            </a:pathLst>
          </a:custGeom>
          <a:ln>
            <a:noFill/>
          </a:ln>
          <a:effectLst>
            <a:outerShdw blurRad="444500" dist="50800" dir="5400000" algn="ctr" rotWithShape="0">
              <a:srgbClr val="31599E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582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-0.29128 0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4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35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4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4000" fill="hold"/>
                                        <p:tgtEl>
                                          <p:spTgt spid="34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18 0 L 0.30104 0 " pathEditMode="relative" rAng="0" ptsTypes="AA">
                                      <p:cBhvr>
                                        <p:cTn id="14" dur="4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43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4000" fill="hold"/>
                                        <p:tgtEl>
                                          <p:spTgt spid="40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0.25 0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0" fill="hold"/>
                                        <p:tgtEl>
                                          <p:spTgt spid="38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221 0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accel="50000" decel="50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40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4" grpId="0" animBg="1"/>
      <p:bldP spid="34" grpId="1" animBg="1"/>
      <p:bldP spid="36" grpId="0" animBg="1"/>
      <p:bldP spid="36" grpId="1" animBg="1"/>
      <p:bldP spid="38" grpId="0" animBg="1"/>
      <p:bldP spid="38" grpId="1" animBg="1"/>
      <p:bldP spid="40" grpId="0" animBg="1"/>
      <p:bldP spid="4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teknowlogy Colors">
      <a:dk1>
        <a:srgbClr val="41505D"/>
      </a:dk1>
      <a:lt1>
        <a:srgbClr val="FFFFFF"/>
      </a:lt1>
      <a:dk2>
        <a:srgbClr val="F46B1B"/>
      </a:dk2>
      <a:lt2>
        <a:srgbClr val="C6CFD7"/>
      </a:lt2>
      <a:accent1>
        <a:srgbClr val="003E7D"/>
      </a:accent1>
      <a:accent2>
        <a:srgbClr val="0582FF"/>
      </a:accent2>
      <a:accent3>
        <a:srgbClr val="8FC7FF"/>
      </a:accent3>
      <a:accent4>
        <a:srgbClr val="C6CFD7"/>
      </a:accent4>
      <a:accent5>
        <a:srgbClr val="A7C246"/>
      </a:accent5>
      <a:accent6>
        <a:srgbClr val="AF272F"/>
      </a:accent6>
      <a:hlink>
        <a:srgbClr val="E57336"/>
      </a:hlink>
      <a:folHlink>
        <a:srgbClr val="7F7F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Raleway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Parallax Effect</dc:title>
  <dc:subject/>
  <dc:creator>David Tofan</dc:creator>
  <cp:keywords/>
  <dc:description>Designed by Lunalabs – Created to Create</dc:description>
  <cp:lastModifiedBy>David Tofan</cp:lastModifiedBy>
  <cp:revision>18</cp:revision>
  <dcterms:created xsi:type="dcterms:W3CDTF">2019-04-28T09:22:13Z</dcterms:created>
  <dcterms:modified xsi:type="dcterms:W3CDTF">2019-04-28T10:19:00Z</dcterms:modified>
  <cp:category/>
</cp:coreProperties>
</file>