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7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889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20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2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8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4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4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strategy_pattern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E3EE7A-6A3F-415A-A40F-C18D8674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230" y="460513"/>
            <a:ext cx="8915399" cy="2262781"/>
          </a:xfrm>
        </p:spPr>
        <p:txBody>
          <a:bodyPr/>
          <a:lstStyle/>
          <a:p>
            <a:r>
              <a:rPr lang="en-IE" dirty="0"/>
              <a:t>Ericsson Internship Project</a:t>
            </a:r>
            <a:br>
              <a:rPr lang="en-IE" dirty="0"/>
            </a:br>
            <a:r>
              <a:rPr lang="en-IE" sz="3200" dirty="0"/>
              <a:t>Sprint 1 – Code Review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B696F2-C218-4385-A723-598C0B163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David Martin</a:t>
            </a:r>
          </a:p>
        </p:txBody>
      </p:sp>
    </p:spTree>
    <p:extLst>
      <p:ext uri="{BB962C8B-B14F-4D97-AF65-F5344CB8AC3E}">
        <p14:creationId xmlns:p14="http://schemas.microsoft.com/office/powerpoint/2010/main" val="298794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1906-C91E-47DD-8DA1-DF0F66A2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Feedback from last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8272-A74E-4F4A-B6BF-DD9F32F8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Implement the remaining operations</a:t>
            </a:r>
          </a:p>
          <a:p>
            <a:r>
              <a:rPr lang="en-IE" sz="2400" dirty="0"/>
              <a:t>Implement a simple way to extend the system</a:t>
            </a:r>
          </a:p>
          <a:p>
            <a:r>
              <a:rPr lang="en-IE" sz="2400" dirty="0"/>
              <a:t>Focus on User Acceptance Tests</a:t>
            </a:r>
          </a:p>
          <a:p>
            <a:r>
              <a:rPr lang="en-IE" sz="2400" dirty="0"/>
              <a:t>Clean Code</a:t>
            </a:r>
          </a:p>
          <a:p>
            <a:endParaRPr lang="en-IE" sz="2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45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1CEF-E948-46A7-A82B-6992AD7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Extending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8A09-FD1A-4A24-A7D6-14000484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412" y="1905000"/>
            <a:ext cx="9602788" cy="4100290"/>
          </a:xfrm>
        </p:spPr>
        <p:txBody>
          <a:bodyPr/>
          <a:lstStyle/>
          <a:p>
            <a:r>
              <a:rPr lang="en-IE" dirty="0"/>
              <a:t>This was achieved by implementing the following Design Patterns :</a:t>
            </a:r>
          </a:p>
          <a:p>
            <a:pPr lvl="1"/>
            <a:r>
              <a:rPr lang="en-IE" sz="2000" b="1" dirty="0"/>
              <a:t>Strategy Pattern </a:t>
            </a:r>
            <a:r>
              <a:rPr lang="en-IE" sz="2000" dirty="0"/>
              <a:t>(behavioural)</a:t>
            </a:r>
          </a:p>
          <a:p>
            <a:pPr lvl="2"/>
            <a:r>
              <a:rPr lang="en-IE" sz="1800" dirty="0"/>
              <a:t>a pattern concerned changing algorithm implementations at runtime, without causing tight coupling.</a:t>
            </a:r>
          </a:p>
          <a:p>
            <a:pPr lvl="2"/>
            <a:endParaRPr lang="en-IE" dirty="0"/>
          </a:p>
          <a:p>
            <a:pPr lvl="1"/>
            <a:r>
              <a:rPr lang="en-IE" sz="2000" b="1" dirty="0"/>
              <a:t>Factory Pattern </a:t>
            </a:r>
            <a:r>
              <a:rPr lang="en-IE" sz="2000" dirty="0"/>
              <a:t>(creational)</a:t>
            </a:r>
          </a:p>
          <a:p>
            <a:pPr lvl="2"/>
            <a:r>
              <a:rPr lang="en-IE" sz="1800" dirty="0"/>
              <a:t>In the Factory pattern, we create object without exposing the creation logic to the client and refer to newly created object using a common interface</a:t>
            </a:r>
          </a:p>
        </p:txBody>
      </p:sp>
    </p:spTree>
    <p:extLst>
      <p:ext uri="{BB962C8B-B14F-4D97-AF65-F5344CB8AC3E}">
        <p14:creationId xmlns:p14="http://schemas.microsoft.com/office/powerpoint/2010/main" val="34619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7E262-84D2-43AD-95DC-54F7023C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48" y="1395049"/>
            <a:ext cx="6478404" cy="37293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1DDC545-1961-47F0-9922-E753BB8A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751" y="438579"/>
            <a:ext cx="8911687" cy="1280890"/>
          </a:xfrm>
        </p:spPr>
        <p:txBody>
          <a:bodyPr/>
          <a:lstStyle/>
          <a:p>
            <a:pPr algn="ctr"/>
            <a:r>
              <a:rPr lang="en-IE" dirty="0"/>
              <a:t>The Strategy Pattern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6357-1B03-4CBC-80E7-4EBCCF2AA8A7}"/>
              </a:ext>
            </a:extLst>
          </p:cNvPr>
          <p:cNvSpPr txBox="1"/>
          <p:nvPr/>
        </p:nvSpPr>
        <p:spPr>
          <a:xfrm>
            <a:off x="2158365" y="5203663"/>
            <a:ext cx="905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 Strategy pattern, we create objects which represent various strategies and a context object whose behaviour varies as per its strategy object.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strategy object changes the executing algorithm of the context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Ref : </a:t>
            </a:r>
            <a:r>
              <a:rPr lang="en-IE" dirty="0">
                <a:hlinkClick r:id="rId3"/>
              </a:rPr>
              <a:t>https://www.tutorialspoint.com/design_pattern/strategy_pattern.htm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11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9FE7-646C-4070-AF3B-A7815BFD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82DD-AB1E-4576-B60F-6FF269AC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000" b="1" dirty="0"/>
              <a:t>Web Service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Web Layer</a:t>
            </a:r>
          </a:p>
          <a:p>
            <a:pPr lvl="2"/>
            <a:r>
              <a:rPr lang="en-IE" sz="1800" dirty="0"/>
              <a:t>Spock (</a:t>
            </a:r>
            <a:r>
              <a:rPr lang="en-IE" sz="1800" dirty="0" err="1"/>
              <a:t>Entrypoints</a:t>
            </a:r>
            <a:r>
              <a:rPr lang="en-IE" sz="1800" dirty="0"/>
              <a:t>)</a:t>
            </a:r>
          </a:p>
          <a:p>
            <a:pPr lvl="2"/>
            <a:r>
              <a:rPr lang="en-IE" sz="1800" dirty="0"/>
              <a:t>Cucumber (UAT)</a:t>
            </a:r>
          </a:p>
          <a:p>
            <a:pPr lvl="1"/>
            <a:r>
              <a:rPr lang="en-IE" sz="2000" dirty="0"/>
              <a:t>Business Layer</a:t>
            </a:r>
          </a:p>
          <a:p>
            <a:pPr lvl="2"/>
            <a:r>
              <a:rPr lang="en-IE" sz="1600" dirty="0"/>
              <a:t>Spock (Mocking)</a:t>
            </a:r>
          </a:p>
          <a:p>
            <a:pPr lvl="1"/>
            <a:r>
              <a:rPr lang="en-IE" sz="2000" dirty="0"/>
              <a:t>Domain Layer</a:t>
            </a:r>
          </a:p>
          <a:p>
            <a:pPr lvl="2"/>
            <a:r>
              <a:rPr lang="en-IE" sz="1800" dirty="0"/>
              <a:t>Junit</a:t>
            </a:r>
          </a:p>
          <a:p>
            <a:pPr lvl="2"/>
            <a:endParaRPr lang="en-IE" sz="1800" dirty="0"/>
          </a:p>
          <a:p>
            <a:pPr marL="342900" lvl="1" indent="-342900"/>
            <a:r>
              <a:rPr lang="en-IE" sz="2000" b="1" dirty="0"/>
              <a:t>Web Client</a:t>
            </a:r>
          </a:p>
          <a:p>
            <a:pPr marL="742950" lvl="2" indent="-342900"/>
            <a:r>
              <a:rPr lang="en-IE" sz="2000" dirty="0"/>
              <a:t>GUI – Selenium (Integration tests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739FF-1651-46B2-84C7-C6C11094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60" y="2133601"/>
            <a:ext cx="4179265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4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181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Ericsson Internship Project Sprint 1 – Code Review</vt:lpstr>
      <vt:lpstr>Feedback from last review</vt:lpstr>
      <vt:lpstr>Extending the system</vt:lpstr>
      <vt:lpstr>The Strategy Pattern </vt:lpstr>
      <vt:lpstr>Test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Ericsson Internship Project Sprint 1 – Code Review</dc:title>
  <dc:creator>David Martin</dc:creator>
  <cp:lastModifiedBy>David Martin</cp:lastModifiedBy>
  <cp:revision>20</cp:revision>
  <dcterms:created xsi:type="dcterms:W3CDTF">2018-07-03T13:36:50Z</dcterms:created>
  <dcterms:modified xsi:type="dcterms:W3CDTF">2018-07-03T14:00:22Z</dcterms:modified>
</cp:coreProperties>
</file>