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629-AE5A-4BD8-A5DD-878CA726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2 –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2536-14E8-445F-9CF2-501B8F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229" y="5302098"/>
            <a:ext cx="8915399" cy="1126283"/>
          </a:xfrm>
        </p:spPr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326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240-4F36-4E41-A9E7-61230EFD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Feedback from last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B6D0-7434-45A6-A863-8BC7D7D5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Decouple the factory pattern</a:t>
            </a:r>
          </a:p>
          <a:p>
            <a:pPr lvl="1"/>
            <a:r>
              <a:rPr lang="en-IE" dirty="0"/>
              <a:t>A new calculation type class can be added and the application should dynamically update to reflect the new calculation type</a:t>
            </a:r>
          </a:p>
          <a:p>
            <a:r>
              <a:rPr lang="en-IE" dirty="0"/>
              <a:t>Refactoring : package and class naming</a:t>
            </a:r>
          </a:p>
          <a:p>
            <a:r>
              <a:rPr lang="en-IE" dirty="0"/>
              <a:t>Clean Code : remove if statement that checks validation has passed and replace with method calls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46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EBED-61BF-46BD-8832-0215122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Decoupling the factory pattern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C3B8-8C26-4BD1-8565-F0AE8524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294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206-0452-4A19-A1DD-BF5C4F1C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Diagram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E60-63FF-4EFB-AC41-1C972E88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0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9BC-D95D-433F-8EFB-E658238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844" y="624110"/>
            <a:ext cx="8911687" cy="1280890"/>
          </a:xfrm>
        </p:spPr>
        <p:txBody>
          <a:bodyPr/>
          <a:lstStyle/>
          <a:p>
            <a:r>
              <a:rPr lang="en-IE" dirty="0"/>
              <a:t>Validation of Rules of Roman Numerals</a:t>
            </a: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3A46-BA08-4FC8-B347-5983F9A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391478"/>
            <a:ext cx="9887847" cy="5194851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Regular Expression used for Validation </a:t>
            </a:r>
            <a:r>
              <a:rPr lang="en-IE" dirty="0"/>
              <a:t>: </a:t>
            </a:r>
          </a:p>
          <a:p>
            <a:pPr lvl="1"/>
            <a:r>
              <a:rPr lang="en-IE" sz="2300" dirty="0"/>
              <a:t>^(M{0,3}(CM|CD|D?C{0,3})(XC|XL|L?X{0,3})(IX|IV|V?I{0,3})$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Example of hundreds validation</a:t>
            </a:r>
          </a:p>
          <a:p>
            <a:pPr lvl="2"/>
            <a:r>
              <a:rPr lang="en-IE" sz="2100" dirty="0"/>
              <a:t>100: C       	 matched by D?C{1} (with D not there)</a:t>
            </a:r>
          </a:p>
          <a:p>
            <a:pPr lvl="2"/>
            <a:r>
              <a:rPr lang="en-IE" sz="2100" dirty="0"/>
              <a:t>200: CC       matched by D?C{2} (with D not there)</a:t>
            </a:r>
          </a:p>
          <a:p>
            <a:pPr lvl="2"/>
            <a:r>
              <a:rPr lang="en-IE" sz="2100" dirty="0"/>
              <a:t>300: CCC    matched by D?C{3} (with D not there)</a:t>
            </a:r>
          </a:p>
          <a:p>
            <a:pPr lvl="2"/>
            <a:r>
              <a:rPr lang="en-IE" sz="2100" dirty="0"/>
              <a:t>400: CD       matched by CD</a:t>
            </a:r>
          </a:p>
          <a:p>
            <a:pPr lvl="2"/>
            <a:r>
              <a:rPr lang="en-IE" sz="2100" dirty="0"/>
              <a:t>500: D        	 matched by D?C{0} (with D there)</a:t>
            </a:r>
          </a:p>
          <a:p>
            <a:pPr lvl="2"/>
            <a:r>
              <a:rPr lang="en-IE" sz="2100" dirty="0"/>
              <a:t>600: DC       matched by D?C{1} (with D there)</a:t>
            </a:r>
          </a:p>
          <a:p>
            <a:pPr lvl="2"/>
            <a:r>
              <a:rPr lang="en-IE" sz="2100" dirty="0"/>
              <a:t>700: DCC    matched by D?C{2} (with D there)</a:t>
            </a:r>
          </a:p>
          <a:p>
            <a:pPr lvl="2"/>
            <a:r>
              <a:rPr lang="en-IE" sz="2100" dirty="0"/>
              <a:t>800: DCCC matched by D?C{3} (with D there)</a:t>
            </a:r>
          </a:p>
          <a:p>
            <a:pPr lvl="2"/>
            <a:r>
              <a:rPr lang="en-IE" sz="2100" dirty="0"/>
              <a:t>900: CM      matched by CM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The same checking is then applied to 10’s and finally single roman numeral digits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b="1" dirty="0"/>
              <a:t>Ref</a:t>
            </a:r>
            <a:r>
              <a:rPr lang="en-IE" dirty="0"/>
              <a:t> : https://stackoverflow.com/questions/267399/how-do-you-match-only-valid-roman-numerals-with-a-regular-expression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3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961</TotalTime>
  <Words>119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Ericsson Internship Project Sprint 2 – Code Review</vt:lpstr>
      <vt:lpstr>Feedback from last review</vt:lpstr>
      <vt:lpstr>Decoupling the factory pattern in Spring boot</vt:lpstr>
      <vt:lpstr>Class Diagram UML</vt:lpstr>
      <vt:lpstr>Validation of Rules of Roman Numerals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</dc:title>
  <dc:creator>David Martin</dc:creator>
  <cp:lastModifiedBy>David Martin</cp:lastModifiedBy>
  <cp:revision>123</cp:revision>
  <dcterms:created xsi:type="dcterms:W3CDTF">2018-06-25T08:01:21Z</dcterms:created>
  <dcterms:modified xsi:type="dcterms:W3CDTF">2018-07-09T15:29:57Z</dcterms:modified>
</cp:coreProperties>
</file>