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6257588" cy="10158413"/>
  <p:notesSz cx="6858000" cy="9144000"/>
  <p:defaultTextStyle>
    <a:defPPr>
      <a:defRPr lang="en-US"/>
    </a:defPPr>
    <a:lvl1pPr marL="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56"/>
    <a:srgbClr val="005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4609" autoAdjust="0"/>
  </p:normalViewPr>
  <p:slideViewPr>
    <p:cSldViewPr snapToGrid="0" snapToObjects="1">
      <p:cViewPr varScale="1">
        <p:scale>
          <a:sx n="69" d="100"/>
          <a:sy n="69" d="100"/>
        </p:scale>
        <p:origin x="66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289EE-9E66-4B48-B284-3F2F855F10E0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F9275-26C0-4B38-9A16-C7FB1DD84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489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D53C-149F-6740-BCDE-ADDE2460943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37FE-F796-2E41-88C3-6EBCF17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Greetings,</a:t>
            </a:r>
            <a:endParaRPr lang="en-US" baseline="0" dirty="0" smtClean="0"/>
          </a:p>
          <a:p>
            <a:r>
              <a:rPr lang="en-US" baseline="0" dirty="0" smtClean="0"/>
              <a:t>This is tech </a:t>
            </a:r>
            <a:r>
              <a:rPr lang="en-US" baseline="0" dirty="0" err="1" smtClean="0"/>
              <a:t>maths</a:t>
            </a:r>
            <a:r>
              <a:rPr lang="en-US" baseline="0" dirty="0" smtClean="0"/>
              <a:t> 4 (introduction to fundamentals of statistics)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37FE-F796-2E41-88C3-6EBCF174D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7776002"/>
            <a:ext cx="10080000" cy="796487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1192D-1B69-A648-85CB-F16FFBDE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00" y="8572489"/>
            <a:ext cx="10080000" cy="796487"/>
          </a:xfrm>
        </p:spPr>
        <p:txBody>
          <a:bodyPr anchor="t">
            <a:normAutofit/>
          </a:bodyPr>
          <a:lstStyle>
            <a:lvl1pPr marL="0" indent="0" algn="l">
              <a:buNone/>
              <a:defRPr sz="3500">
                <a:solidFill>
                  <a:srgbClr val="00A956"/>
                </a:solidFill>
                <a:latin typeface="Georgia" panose="02040502050405020303" pitchFamily="18" charset="0"/>
              </a:defRPr>
            </a:lvl1pPr>
            <a:lvl2pPr marL="609653" indent="0" algn="ctr">
              <a:buNone/>
              <a:defRPr sz="2667"/>
            </a:lvl2pPr>
            <a:lvl3pPr marL="1219306" indent="0" algn="ctr">
              <a:buNone/>
              <a:defRPr sz="2399"/>
            </a:lvl3pPr>
            <a:lvl4pPr marL="1828960" indent="0" algn="ctr">
              <a:buNone/>
              <a:defRPr sz="2134"/>
            </a:lvl4pPr>
            <a:lvl5pPr marL="2438611" indent="0" algn="ctr">
              <a:buNone/>
              <a:defRPr sz="2134"/>
            </a:lvl5pPr>
            <a:lvl6pPr marL="3048264" indent="0" algn="ctr">
              <a:buNone/>
              <a:defRPr sz="2134"/>
            </a:lvl6pPr>
            <a:lvl7pPr marL="3657917" indent="0" algn="ctr">
              <a:buNone/>
              <a:defRPr sz="2134"/>
            </a:lvl7pPr>
            <a:lvl8pPr marL="4267568" indent="0" algn="ctr">
              <a:buNone/>
              <a:defRPr sz="2134"/>
            </a:lvl8pPr>
            <a:lvl9pPr marL="4877223" indent="0" algn="ctr">
              <a:buNone/>
              <a:defRPr sz="213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9D5-0F85-CB4E-B0A9-93B988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A43A-A3AB-9641-9E5A-9DA8B2C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5666-28FF-9F4F-8C5C-D5068439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F1F43-8673-9348-80A9-029FC36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95B1-CE25-1148-9140-B20A1F1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93B2-889C-3D45-91E5-6ABBE19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8FF8-B193-9B4D-A0D1-BDFE4CD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6480002"/>
            <a:ext cx="10080000" cy="1808233"/>
          </a:xfrm>
        </p:spPr>
        <p:txBody>
          <a:bodyPr anchor="t">
            <a:normAutofit/>
          </a:bodyPr>
          <a:lstStyle>
            <a:lvl1pPr algn="l">
              <a:defRPr sz="4700" b="1">
                <a:solidFill>
                  <a:srgbClr val="00A956"/>
                </a:solidFill>
                <a:latin typeface="Helvetica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0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3AE-721B-8E45-86D0-EDEFBB6D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1" y="3744002"/>
            <a:ext cx="10800000" cy="672893"/>
          </a:xfrm>
        </p:spPr>
        <p:txBody>
          <a:bodyPr anchor="t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9186-9A63-804D-B992-7A261573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1" y="4416895"/>
            <a:ext cx="10800000" cy="662313"/>
          </a:xfrm>
        </p:spPr>
        <p:txBody>
          <a:bodyPr anchor="t"/>
          <a:lstStyle>
            <a:lvl1pPr marL="0" indent="0">
              <a:buNone/>
              <a:defRPr sz="3000">
                <a:solidFill>
                  <a:srgbClr val="005336"/>
                </a:solidFill>
              </a:defRPr>
            </a:lvl1pPr>
            <a:lvl2pPr marL="60965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06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96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61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264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791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568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22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3FE8-725B-C542-9752-0F0519F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A956"/>
                </a:solidFill>
              </a:defRPr>
            </a:lvl1pPr>
          </a:lstStyle>
          <a:p>
            <a:r>
              <a:rPr lang="en-IE"/>
              <a:t>06.11.19</a:t>
            </a:r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62716B-0319-2E48-8A4F-A486A8CCA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4000" y="5400000"/>
            <a:ext cx="2376000" cy="7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4787F-D361-3E40-984A-D6B2F134C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0" y="5040000"/>
            <a:ext cx="237600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7A8-4F44-A743-9523-4F882D6B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297-C797-C746-BFFC-71DBB90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00-FEB0-E34F-8384-75379BA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3037-7A0A-9643-8F64-D23E831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D8BA-88AE-0D4A-A7D5-B98698A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1" y="2412001"/>
            <a:ext cx="6909475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53" indent="0">
              <a:buNone/>
              <a:defRPr/>
            </a:lvl2pPr>
            <a:lvl3pPr marL="1219307" indent="0">
              <a:buNone/>
              <a:defRPr/>
            </a:lvl3pPr>
            <a:lvl4pPr marL="1828960" indent="0">
              <a:buNone/>
              <a:defRPr/>
            </a:lvl4pPr>
            <a:lvl5pPr marL="243861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C761-09FD-F940-A379-C15FF31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0406" y="2412000"/>
            <a:ext cx="6655766" cy="6445420"/>
          </a:xfrm>
        </p:spPr>
        <p:txBody>
          <a:bodyPr/>
          <a:lstStyle>
            <a:lvl1pPr>
              <a:lnSpc>
                <a:spcPts val="4299"/>
              </a:lnSpc>
              <a:defRPr sz="2500" b="1"/>
            </a:lvl1pPr>
            <a:lvl2pPr>
              <a:lnSpc>
                <a:spcPts val="4299"/>
              </a:lnSpc>
              <a:defRPr sz="2500" b="1"/>
            </a:lvl2pPr>
            <a:lvl3pPr>
              <a:lnSpc>
                <a:spcPts val="4299"/>
              </a:lnSpc>
              <a:defRPr sz="2500" b="1"/>
            </a:lvl3pPr>
            <a:lvl4pPr>
              <a:lnSpc>
                <a:spcPts val="4299"/>
              </a:lnSpc>
              <a:defRPr sz="2500" b="1"/>
            </a:lvl4pPr>
            <a:lvl5pPr>
              <a:lnSpc>
                <a:spcPts val="4299"/>
              </a:lnSpc>
              <a:defRPr sz="2500" b="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1" y="4355100"/>
            <a:ext cx="6909475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53" indent="0">
              <a:buNone/>
              <a:defRPr/>
            </a:lvl2pPr>
            <a:lvl3pPr marL="1219307" indent="0">
              <a:buNone/>
              <a:defRPr/>
            </a:lvl3pPr>
            <a:lvl4pPr marL="1828960" indent="0">
              <a:buNone/>
              <a:defRPr/>
            </a:lvl4pPr>
            <a:lvl5pPr marL="243861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1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4" y="2412001"/>
            <a:ext cx="6480000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53" indent="0">
              <a:buNone/>
              <a:defRPr/>
            </a:lvl2pPr>
            <a:lvl3pPr marL="1219307" indent="0">
              <a:buNone/>
              <a:defRPr/>
            </a:lvl3pPr>
            <a:lvl4pPr marL="1828960" indent="0">
              <a:buNone/>
              <a:defRPr/>
            </a:lvl4pPr>
            <a:lvl5pPr marL="243861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4" y="4355100"/>
            <a:ext cx="6480000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53" indent="0">
              <a:buNone/>
              <a:defRPr/>
            </a:lvl2pPr>
            <a:lvl3pPr marL="1219307" indent="0">
              <a:buNone/>
              <a:defRPr/>
            </a:lvl3pPr>
            <a:lvl4pPr marL="1828960" indent="0">
              <a:buNone/>
              <a:defRPr/>
            </a:lvl4pPr>
            <a:lvl5pPr marL="243861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0852C3-1AE9-6D47-B34A-4970BBFD8C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9999" y="2412000"/>
            <a:ext cx="7920000" cy="54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53" indent="0">
              <a:buNone/>
              <a:defRPr sz="3734"/>
            </a:lvl2pPr>
            <a:lvl3pPr marL="1219306" indent="0">
              <a:buNone/>
              <a:defRPr sz="3200"/>
            </a:lvl3pPr>
            <a:lvl4pPr marL="1828960" indent="0">
              <a:buNone/>
              <a:defRPr sz="2667"/>
            </a:lvl4pPr>
            <a:lvl5pPr marL="2438611" indent="0">
              <a:buNone/>
              <a:defRPr sz="2667"/>
            </a:lvl5pPr>
            <a:lvl6pPr marL="3048264" indent="0">
              <a:buNone/>
              <a:defRPr sz="2667"/>
            </a:lvl6pPr>
            <a:lvl7pPr marL="3657917" indent="0">
              <a:buNone/>
              <a:defRPr sz="2667"/>
            </a:lvl7pPr>
            <a:lvl8pPr marL="4267568" indent="0">
              <a:buNone/>
              <a:defRPr sz="2667"/>
            </a:lvl8pPr>
            <a:lvl9pPr marL="4877223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890" indent="-342890">
              <a:lnSpc>
                <a:spcPts val="3999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53" indent="0">
              <a:buNone/>
              <a:defRPr sz="1866"/>
            </a:lvl2pPr>
            <a:lvl3pPr marL="1219306" indent="0">
              <a:buNone/>
              <a:defRPr sz="1600"/>
            </a:lvl3pPr>
            <a:lvl4pPr marL="1828960" indent="0">
              <a:buNone/>
              <a:defRPr sz="1334"/>
            </a:lvl4pPr>
            <a:lvl5pPr marL="2438611" indent="0">
              <a:buNone/>
              <a:defRPr sz="1334"/>
            </a:lvl5pPr>
            <a:lvl6pPr marL="3048264" indent="0">
              <a:buNone/>
              <a:defRPr sz="1334"/>
            </a:lvl6pPr>
            <a:lvl7pPr marL="3657917" indent="0">
              <a:buNone/>
              <a:defRPr sz="1334"/>
            </a:lvl7pPr>
            <a:lvl8pPr marL="4267568" indent="0">
              <a:buNone/>
              <a:defRPr sz="1334"/>
            </a:lvl8pPr>
            <a:lvl9pPr marL="4877223" indent="0">
              <a:buNone/>
              <a:defRPr sz="133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53" indent="0">
              <a:buNone/>
              <a:defRPr sz="3734"/>
            </a:lvl2pPr>
            <a:lvl3pPr marL="1219306" indent="0">
              <a:buNone/>
              <a:defRPr sz="3200"/>
            </a:lvl3pPr>
            <a:lvl4pPr marL="1828960" indent="0">
              <a:buNone/>
              <a:defRPr sz="2667"/>
            </a:lvl4pPr>
            <a:lvl5pPr marL="2438611" indent="0">
              <a:buNone/>
              <a:defRPr sz="2667"/>
            </a:lvl5pPr>
            <a:lvl6pPr marL="3048264" indent="0">
              <a:buNone/>
              <a:defRPr sz="2667"/>
            </a:lvl6pPr>
            <a:lvl7pPr marL="3657917" indent="0">
              <a:buNone/>
              <a:defRPr sz="2667"/>
            </a:lvl7pPr>
            <a:lvl8pPr marL="4267568" indent="0">
              <a:buNone/>
              <a:defRPr sz="2667"/>
            </a:lvl8pPr>
            <a:lvl9pPr marL="4877223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890" indent="-342890">
              <a:lnSpc>
                <a:spcPts val="3999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53" indent="0">
              <a:buNone/>
              <a:defRPr sz="1866"/>
            </a:lvl2pPr>
            <a:lvl3pPr marL="1219306" indent="0">
              <a:buNone/>
              <a:defRPr sz="1600"/>
            </a:lvl3pPr>
            <a:lvl4pPr marL="1828960" indent="0">
              <a:buNone/>
              <a:defRPr sz="1334"/>
            </a:lvl4pPr>
            <a:lvl5pPr marL="2438611" indent="0">
              <a:buNone/>
              <a:defRPr sz="1334"/>
            </a:lvl5pPr>
            <a:lvl6pPr marL="3048264" indent="0">
              <a:buNone/>
              <a:defRPr sz="1334"/>
            </a:lvl6pPr>
            <a:lvl7pPr marL="3657917" indent="0">
              <a:buNone/>
              <a:defRPr sz="1334"/>
            </a:lvl7pPr>
            <a:lvl8pPr marL="4267568" indent="0">
              <a:buNone/>
              <a:defRPr sz="1334"/>
            </a:lvl8pPr>
            <a:lvl9pPr marL="4877223" indent="0">
              <a:buNone/>
              <a:defRPr sz="133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53" indent="0">
              <a:buNone/>
              <a:defRPr sz="3734"/>
            </a:lvl2pPr>
            <a:lvl3pPr marL="1219306" indent="0">
              <a:buNone/>
              <a:defRPr sz="3200"/>
            </a:lvl3pPr>
            <a:lvl4pPr marL="1828960" indent="0">
              <a:buNone/>
              <a:defRPr sz="2667"/>
            </a:lvl4pPr>
            <a:lvl5pPr marL="2438611" indent="0">
              <a:buNone/>
              <a:defRPr sz="2667"/>
            </a:lvl5pPr>
            <a:lvl6pPr marL="3048264" indent="0">
              <a:buNone/>
              <a:defRPr sz="2667"/>
            </a:lvl6pPr>
            <a:lvl7pPr marL="3657917" indent="0">
              <a:buNone/>
              <a:defRPr sz="2667"/>
            </a:lvl7pPr>
            <a:lvl8pPr marL="4267568" indent="0">
              <a:buNone/>
              <a:defRPr sz="2667"/>
            </a:lvl8pPr>
            <a:lvl9pPr marL="4877223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67A8-E11A-BC4B-ABF0-35302C5B7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3999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53" indent="0">
              <a:buNone/>
              <a:defRPr sz="1866"/>
            </a:lvl2pPr>
            <a:lvl3pPr marL="1219306" indent="0">
              <a:buNone/>
              <a:defRPr sz="1600"/>
            </a:lvl3pPr>
            <a:lvl4pPr marL="1828960" indent="0">
              <a:buNone/>
              <a:defRPr sz="1334"/>
            </a:lvl4pPr>
            <a:lvl5pPr marL="2438611" indent="0">
              <a:buNone/>
              <a:defRPr sz="1334"/>
            </a:lvl5pPr>
            <a:lvl6pPr marL="3048264" indent="0">
              <a:buNone/>
              <a:defRPr sz="1334"/>
            </a:lvl6pPr>
            <a:lvl7pPr marL="3657917" indent="0">
              <a:buNone/>
              <a:defRPr sz="1334"/>
            </a:lvl7pPr>
            <a:lvl8pPr marL="4267568" indent="0">
              <a:buNone/>
              <a:defRPr sz="1334"/>
            </a:lvl8pPr>
            <a:lvl9pPr marL="4877223" indent="0">
              <a:buNone/>
              <a:defRPr sz="133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53" indent="0">
              <a:buNone/>
              <a:defRPr sz="3734"/>
            </a:lvl2pPr>
            <a:lvl3pPr marL="1219306" indent="0">
              <a:buNone/>
              <a:defRPr sz="3200"/>
            </a:lvl3pPr>
            <a:lvl4pPr marL="1828960" indent="0">
              <a:buNone/>
              <a:defRPr sz="2667"/>
            </a:lvl4pPr>
            <a:lvl5pPr marL="2438611" indent="0">
              <a:buNone/>
              <a:defRPr sz="2667"/>
            </a:lvl5pPr>
            <a:lvl6pPr marL="3048264" indent="0">
              <a:buNone/>
              <a:defRPr sz="2667"/>
            </a:lvl6pPr>
            <a:lvl7pPr marL="3657917" indent="0">
              <a:buNone/>
              <a:defRPr sz="2667"/>
            </a:lvl7pPr>
            <a:lvl8pPr marL="4267568" indent="0">
              <a:buNone/>
              <a:defRPr sz="2667"/>
            </a:lvl8pPr>
            <a:lvl9pPr marL="4877223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2D14D-EFB8-194E-9283-741A4DB5D3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3999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53" indent="0">
              <a:buNone/>
              <a:defRPr sz="1866"/>
            </a:lvl2pPr>
            <a:lvl3pPr marL="1219306" indent="0">
              <a:buNone/>
              <a:defRPr sz="1600"/>
            </a:lvl3pPr>
            <a:lvl4pPr marL="1828960" indent="0">
              <a:buNone/>
              <a:defRPr sz="1334"/>
            </a:lvl4pPr>
            <a:lvl5pPr marL="2438611" indent="0">
              <a:buNone/>
              <a:defRPr sz="1334"/>
            </a:lvl5pPr>
            <a:lvl6pPr marL="3048264" indent="0">
              <a:buNone/>
              <a:defRPr sz="1334"/>
            </a:lvl6pPr>
            <a:lvl7pPr marL="3657917" indent="0">
              <a:buNone/>
              <a:defRPr sz="1334"/>
            </a:lvl7pPr>
            <a:lvl8pPr marL="4267568" indent="0">
              <a:buNone/>
              <a:defRPr sz="1334"/>
            </a:lvl8pPr>
            <a:lvl9pPr marL="4877223" indent="0">
              <a:buNone/>
              <a:defRPr sz="133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FBCA-0170-A045-A7B9-C21077D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1" y="1224000"/>
            <a:ext cx="14022170" cy="1042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127D-E475-0447-ABE5-C831EB30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1" y="2412000"/>
            <a:ext cx="14022170" cy="4772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DA5F-71C7-C24D-A60E-69D38100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9360002"/>
            <a:ext cx="3657958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r>
              <a:rPr lang="en-IE"/>
              <a:t>06.11.19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C108-9FF4-4247-BF63-31A399B9D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21958" y="9360002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D07C-4D6A-8244-A552-36C15D64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08895" y="9360002"/>
            <a:ext cx="298320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fld id="{78BCC47E-4B7D-1647-9F80-3037E352F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0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63" r:id="rId5"/>
    <p:sldLayoutId id="2147483657" r:id="rId6"/>
    <p:sldLayoutId id="2147483659" r:id="rId7"/>
    <p:sldLayoutId id="2147483660" r:id="rId8"/>
    <p:sldLayoutId id="2147483661" r:id="rId9"/>
    <p:sldLayoutId id="2147483654" r:id="rId10"/>
    <p:sldLayoutId id="2147483655" r:id="rId11"/>
    <p:sldLayoutId id="2147483658" r:id="rId12"/>
  </p:sldLayoutIdLst>
  <p:hf sldNum="0" hdr="0" ftr="0"/>
  <p:txStyles>
    <p:titleStyle>
      <a:lvl1pPr algn="l" defTabSz="1219306" rtl="0" eaLnBrk="1" latinLnBrk="0" hangingPunct="1">
        <a:lnSpc>
          <a:spcPct val="90000"/>
        </a:lnSpc>
        <a:spcBef>
          <a:spcPct val="0"/>
        </a:spcBef>
        <a:buNone/>
        <a:defRPr sz="4500" b="0" kern="1200">
          <a:solidFill>
            <a:srgbClr val="00533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04826" indent="-304826" algn="l" defTabSz="1219306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1pPr>
      <a:lvl2pPr marL="914479" indent="-304826" algn="l" defTabSz="121930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2pPr>
      <a:lvl3pPr marL="1524133" indent="-304826" algn="l" defTabSz="121930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3pPr>
      <a:lvl4pPr marL="2133785" indent="-304826" algn="l" defTabSz="121930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4pPr>
      <a:lvl5pPr marL="2743438" indent="-304826" algn="l" defTabSz="121930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5pPr>
      <a:lvl6pPr marL="3353090" indent="-304826" algn="l" defTabSz="121930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742" indent="-304826" algn="l" defTabSz="121930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2396" indent="-304826" algn="l" defTabSz="121930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2049" indent="-304826" algn="l" defTabSz="121930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0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653" algn="l" defTabSz="121930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306" algn="l" defTabSz="121930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960" algn="l" defTabSz="121930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611" algn="l" defTabSz="121930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8264" algn="l" defTabSz="121930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917" algn="l" defTabSz="121930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7568" algn="l" defTabSz="121930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7223" algn="l" defTabSz="121930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18593" y="3394039"/>
            <a:ext cx="14358103" cy="3183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2193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GB" b="1" dirty="0"/>
              <a:t>Masterclass: A software engineers walk through implementing algorithms in C</a:t>
            </a:r>
            <a:r>
              <a:rPr lang="en-GB" b="1" dirty="0" smtClean="0"/>
              <a:t>++</a:t>
            </a:r>
            <a:endParaRPr lang="en-GB" b="1" dirty="0"/>
          </a:p>
          <a:p>
            <a:endParaRPr lang="en-IE" sz="4800" b="1" u="sng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18594" y="5614746"/>
            <a:ext cx="10426862" cy="40741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1219306" rtl="0" eaLnBrk="1" latinLnBrk="0" hangingPunct="1">
              <a:lnSpc>
                <a:spcPct val="90000"/>
              </a:lnSpc>
              <a:spcBef>
                <a:spcPts val="1334"/>
              </a:spcBef>
              <a:buFont typeface="Arial" panose="020B0604020202020204" pitchFamily="34" charset="0"/>
              <a:buNone/>
              <a:defRPr sz="3500" kern="1200">
                <a:solidFill>
                  <a:srgbClr val="00A956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09653" indent="0" algn="ctr" defTabSz="121930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219306" indent="0" algn="ctr" defTabSz="121930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399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828960" indent="0" algn="ctr" defTabSz="121930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2438611" indent="0" algn="ctr" defTabSz="121930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3048264" indent="0" algn="ctr" defTabSz="121930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917" indent="0" algn="ctr" defTabSz="121930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568" indent="0" algn="ctr" defTabSz="121930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223" indent="0" algn="ctr" defTabSz="121930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 smtClean="0">
                <a:solidFill>
                  <a:schemeClr val="bg1">
                    <a:lumMod val="95000"/>
                  </a:schemeClr>
                </a:solidFill>
              </a:rPr>
              <a:t>James </a:t>
            </a:r>
            <a:r>
              <a:rPr lang="en-IE" b="1" dirty="0" err="1" smtClean="0">
                <a:solidFill>
                  <a:schemeClr val="bg1">
                    <a:lumMod val="95000"/>
                  </a:schemeClr>
                </a:solidFill>
              </a:rPr>
              <a:t>Giller</a:t>
            </a:r>
            <a:r>
              <a:rPr lang="en-IE" b="1" dirty="0" smtClean="0">
                <a:solidFill>
                  <a:schemeClr val="bg1">
                    <a:lumMod val="95000"/>
                  </a:schemeClr>
                </a:solidFill>
              </a:rPr>
              <a:t>, JLR</a:t>
            </a:r>
          </a:p>
          <a:p>
            <a:r>
              <a:rPr lang="en-IE" b="1" dirty="0" smtClean="0">
                <a:solidFill>
                  <a:schemeClr val="bg1">
                    <a:lumMod val="95000"/>
                  </a:schemeClr>
                </a:solidFill>
              </a:rPr>
              <a:t>23-7-2020</a:t>
            </a:r>
          </a:p>
          <a:p>
            <a:endParaRPr lang="en-IE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E" b="1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IE" b="1" dirty="0" smtClean="0">
                <a:solidFill>
                  <a:schemeClr val="bg1">
                    <a:lumMod val="95000"/>
                  </a:schemeClr>
                </a:solidFill>
              </a:rPr>
              <a:t> for links: </a:t>
            </a:r>
            <a:r>
              <a:rPr lang="en-IE" b="1" dirty="0" err="1" smtClean="0">
                <a:solidFill>
                  <a:schemeClr val="bg1">
                    <a:lumMod val="95000"/>
                  </a:schemeClr>
                </a:solidFill>
              </a:rPr>
              <a:t>DavidJPOS</a:t>
            </a:r>
            <a:r>
              <a:rPr lang="en-IE" b="1" dirty="0" smtClean="0">
                <a:solidFill>
                  <a:schemeClr val="bg1">
                    <a:lumMod val="95000"/>
                  </a:schemeClr>
                </a:solidFill>
              </a:rPr>
              <a:t>/Masterclass-A-software-engineers-walk-through-implementing-algorithms-in-Cpp</a:t>
            </a:r>
          </a:p>
          <a:p>
            <a:endParaRPr lang="en-IE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E" b="1" dirty="0" err="1" smtClean="0">
                <a:solidFill>
                  <a:schemeClr val="bg1">
                    <a:lumMod val="95000"/>
                  </a:schemeClr>
                </a:solidFill>
              </a:rPr>
              <a:t>Rstudio</a:t>
            </a:r>
            <a:r>
              <a:rPr lang="en-IE" b="1" dirty="0" smtClean="0">
                <a:solidFill>
                  <a:schemeClr val="bg1">
                    <a:lumMod val="95000"/>
                  </a:schemeClr>
                </a:solidFill>
              </a:rPr>
              <a:t> cloud for coding along: https</a:t>
            </a:r>
            <a:r>
              <a:rPr lang="en-IE" b="1" dirty="0">
                <a:solidFill>
                  <a:schemeClr val="bg1">
                    <a:lumMod val="95000"/>
                  </a:schemeClr>
                </a:solidFill>
              </a:rPr>
              <a:t>://rstudio.cloud/project/1471581</a:t>
            </a:r>
            <a:endParaRPr lang="en-IE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E" dirty="0"/>
          </a:p>
          <a:p>
            <a:endParaRPr lang="en-IE" b="1" dirty="0"/>
          </a:p>
          <a:p>
            <a:endParaRPr lang="en-IE" b="1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010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r="1803"/>
          <a:stretch>
            <a:fillRect/>
          </a:stretch>
        </p:blipFill>
        <p:spPr>
          <a:xfrm>
            <a:off x="7749308" y="4062429"/>
            <a:ext cx="7196715" cy="37768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4000" y="1224000"/>
            <a:ext cx="5961673" cy="1423950"/>
          </a:xfrm>
        </p:spPr>
        <p:txBody>
          <a:bodyPr/>
          <a:lstStyle/>
          <a:p>
            <a:r>
              <a:rPr lang="en-GB" b="1" dirty="0" smtClean="0"/>
              <a:t>Walk </a:t>
            </a:r>
            <a:r>
              <a:rPr lang="en-GB" b="1" dirty="0"/>
              <a:t>through </a:t>
            </a:r>
            <a:r>
              <a:rPr lang="en-GB" b="1" dirty="0" smtClean="0"/>
              <a:t>C</a:t>
            </a:r>
            <a:r>
              <a:rPr lang="en-GB" b="1" dirty="0"/>
              <a:t>++</a:t>
            </a:r>
            <a:br>
              <a:rPr lang="en-GB" b="1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964" y="2590336"/>
            <a:ext cx="5712291" cy="5239226"/>
          </a:xfrm>
        </p:spPr>
        <p:txBody>
          <a:bodyPr/>
          <a:lstStyle/>
          <a:p>
            <a:r>
              <a:rPr lang="en-US" dirty="0" smtClean="0"/>
              <a:t>C++ is industry standard for fast and reliable software</a:t>
            </a:r>
          </a:p>
          <a:p>
            <a:r>
              <a:rPr lang="en-US" dirty="0" smtClean="0"/>
              <a:t>Anyone who needs speed should consider writing some code in C++</a:t>
            </a:r>
          </a:p>
          <a:p>
            <a:r>
              <a:rPr lang="en-US" dirty="0" smtClean="0"/>
              <a:t>James has extensive experience in this</a:t>
            </a:r>
            <a:endParaRPr lang="en-US" dirty="0"/>
          </a:p>
          <a:p>
            <a:r>
              <a:rPr lang="en-US" dirty="0" smtClean="0"/>
              <a:t>Live coding implementation of a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r>
              <a:rPr lang="en-US" dirty="0" smtClean="0"/>
              <a:t>Brief Q&amp;A at the end (maybe)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dirty="0" smtClean="0"/>
              <a:t>23</a:t>
            </a:r>
            <a:r>
              <a:rPr lang="en-IE" dirty="0" smtClean="0"/>
              <a:t>.7.20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35272" y="1259757"/>
            <a:ext cx="8128000" cy="20127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b="1" dirty="0" err="1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 for links: </a:t>
            </a:r>
            <a:r>
              <a:rPr lang="en-IE" b="1" dirty="0" err="1">
                <a:solidFill>
                  <a:schemeClr val="accent6">
                    <a:lumMod val="75000"/>
                  </a:schemeClr>
                </a:solidFill>
              </a:rPr>
              <a:t>DavidJPOS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/Masterclass-A-software-engineers-walk-through-implementing-algorithms-in-Cpp</a:t>
            </a:r>
          </a:p>
          <a:p>
            <a:endParaRPr lang="en-IE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E" b="1" dirty="0" err="1">
                <a:solidFill>
                  <a:schemeClr val="accent6">
                    <a:lumMod val="75000"/>
                  </a:schemeClr>
                </a:solidFill>
              </a:rPr>
              <a:t>Rstudio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 cloud for coding along: https://rstudio.cloud/project/1471581</a:t>
            </a:r>
            <a:endParaRPr lang="en-IE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61_RD_UL_PPT_V1" id="{B1DF1E9F-A915-334F-8576-F19A781521BD}" vid="{D2420B80-F699-684B-A18E-0344655F8F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4137211397D940B4BAE1908ED83D59" ma:contentTypeVersion="0" ma:contentTypeDescription="Create a new document." ma:contentTypeScope="" ma:versionID="7263ccf2e690e875e99a558b7728c5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7F9092-BDA7-424C-B9CC-8BEFC49DF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EA609-1291-4473-BFBC-F21AC1F4FF60}">
  <ds:schemaRefs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D412FB-0938-4822-880E-859E412AB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6424</TotalTime>
  <Words>108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Helvetica</vt:lpstr>
      <vt:lpstr>Office Theme</vt:lpstr>
      <vt:lpstr>PowerPoint Presentation</vt:lpstr>
      <vt:lpstr>Walk through C++ 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Mathematics 4 (MA4704) Introduction</dc:title>
  <dc:creator>David.OSullivan</dc:creator>
  <cp:lastModifiedBy>David john O'Sullivan</cp:lastModifiedBy>
  <cp:revision>40</cp:revision>
  <cp:lastPrinted>2020-01-29T18:26:55Z</cp:lastPrinted>
  <dcterms:created xsi:type="dcterms:W3CDTF">2020-01-10T16:52:23Z</dcterms:created>
  <dcterms:modified xsi:type="dcterms:W3CDTF">2020-07-23T11:43:30Z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0x0101009C4137211397D940B4BAE1908ED83D59</vt:lpwstr>
  </property>
</Properties>
</file>