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s-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3CD7EB-1E71-BA89-8675-7C2C71A6A2B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US"/>
          </a:p>
        </p:txBody>
      </p:sp>
      <p:sp>
        <p:nvSpPr>
          <p:cNvPr id="3" name="Subtítulo 2">
            <a:extLst>
              <a:ext uri="{FF2B5EF4-FFF2-40B4-BE49-F238E27FC236}">
                <a16:creationId xmlns:a16="http://schemas.microsoft.com/office/drawing/2014/main" id="{97C6F604-0276-047A-C764-B3A00D614A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US"/>
          </a:p>
        </p:txBody>
      </p:sp>
      <p:sp>
        <p:nvSpPr>
          <p:cNvPr id="4" name="Marcador de fecha 3">
            <a:extLst>
              <a:ext uri="{FF2B5EF4-FFF2-40B4-BE49-F238E27FC236}">
                <a16:creationId xmlns:a16="http://schemas.microsoft.com/office/drawing/2014/main" id="{A6BFD01C-0023-09FB-8C07-C624BFD416D1}"/>
              </a:ext>
            </a:extLst>
          </p:cNvPr>
          <p:cNvSpPr>
            <a:spLocks noGrp="1"/>
          </p:cNvSpPr>
          <p:nvPr>
            <p:ph type="dt" sz="half" idx="10"/>
          </p:nvPr>
        </p:nvSpPr>
        <p:spPr/>
        <p:txBody>
          <a:bodyPr/>
          <a:lstStyle/>
          <a:p>
            <a:fld id="{87D3F6E6-E696-4DDC-82E5-709179EF9E41}" type="datetimeFigureOut">
              <a:rPr lang="es-US" smtClean="0"/>
              <a:t>9/14/2022</a:t>
            </a:fld>
            <a:endParaRPr lang="es-US"/>
          </a:p>
        </p:txBody>
      </p:sp>
      <p:sp>
        <p:nvSpPr>
          <p:cNvPr id="5" name="Marcador de pie de página 4">
            <a:extLst>
              <a:ext uri="{FF2B5EF4-FFF2-40B4-BE49-F238E27FC236}">
                <a16:creationId xmlns:a16="http://schemas.microsoft.com/office/drawing/2014/main" id="{BD781B30-E8A4-A4FB-4C83-A388F4E571F1}"/>
              </a:ext>
            </a:extLst>
          </p:cNvPr>
          <p:cNvSpPr>
            <a:spLocks noGrp="1"/>
          </p:cNvSpPr>
          <p:nvPr>
            <p:ph type="ftr" sz="quarter" idx="11"/>
          </p:nvPr>
        </p:nvSpPr>
        <p:spPr/>
        <p:txBody>
          <a:bodyPr/>
          <a:lstStyle/>
          <a:p>
            <a:endParaRPr lang="es-US"/>
          </a:p>
        </p:txBody>
      </p:sp>
      <p:sp>
        <p:nvSpPr>
          <p:cNvPr id="6" name="Marcador de número de diapositiva 5">
            <a:extLst>
              <a:ext uri="{FF2B5EF4-FFF2-40B4-BE49-F238E27FC236}">
                <a16:creationId xmlns:a16="http://schemas.microsoft.com/office/drawing/2014/main" id="{D5646D46-7AC0-C5E4-F980-D6578611DFCC}"/>
              </a:ext>
            </a:extLst>
          </p:cNvPr>
          <p:cNvSpPr>
            <a:spLocks noGrp="1"/>
          </p:cNvSpPr>
          <p:nvPr>
            <p:ph type="sldNum" sz="quarter" idx="12"/>
          </p:nvPr>
        </p:nvSpPr>
        <p:spPr/>
        <p:txBody>
          <a:bodyPr/>
          <a:lstStyle/>
          <a:p>
            <a:fld id="{ECCE12AF-D9DA-480E-A8A0-27CED90AF204}" type="slidenum">
              <a:rPr lang="es-US" smtClean="0"/>
              <a:t>‹Nº›</a:t>
            </a:fld>
            <a:endParaRPr lang="es-US"/>
          </a:p>
        </p:txBody>
      </p:sp>
    </p:spTree>
    <p:extLst>
      <p:ext uri="{BB962C8B-B14F-4D97-AF65-F5344CB8AC3E}">
        <p14:creationId xmlns:p14="http://schemas.microsoft.com/office/powerpoint/2010/main" val="506485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36CD09-7F55-1883-25FE-0E130592F7E7}"/>
              </a:ext>
            </a:extLst>
          </p:cNvPr>
          <p:cNvSpPr>
            <a:spLocks noGrp="1"/>
          </p:cNvSpPr>
          <p:nvPr>
            <p:ph type="title"/>
          </p:nvPr>
        </p:nvSpPr>
        <p:spPr/>
        <p:txBody>
          <a:bodyPr/>
          <a:lstStyle/>
          <a:p>
            <a:r>
              <a:rPr lang="es-ES"/>
              <a:t>Haga clic para modificar el estilo de título del patrón</a:t>
            </a:r>
            <a:endParaRPr lang="es-US"/>
          </a:p>
        </p:txBody>
      </p:sp>
      <p:sp>
        <p:nvSpPr>
          <p:cNvPr id="3" name="Marcador de texto vertical 2">
            <a:extLst>
              <a:ext uri="{FF2B5EF4-FFF2-40B4-BE49-F238E27FC236}">
                <a16:creationId xmlns:a16="http://schemas.microsoft.com/office/drawing/2014/main" id="{70E1E0F9-A55E-58DD-F539-2B59EBC4C62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4" name="Marcador de fecha 3">
            <a:extLst>
              <a:ext uri="{FF2B5EF4-FFF2-40B4-BE49-F238E27FC236}">
                <a16:creationId xmlns:a16="http://schemas.microsoft.com/office/drawing/2014/main" id="{0698CD0A-2451-4DDD-B0FA-D82EDA2729EE}"/>
              </a:ext>
            </a:extLst>
          </p:cNvPr>
          <p:cNvSpPr>
            <a:spLocks noGrp="1"/>
          </p:cNvSpPr>
          <p:nvPr>
            <p:ph type="dt" sz="half" idx="10"/>
          </p:nvPr>
        </p:nvSpPr>
        <p:spPr/>
        <p:txBody>
          <a:bodyPr/>
          <a:lstStyle/>
          <a:p>
            <a:fld id="{87D3F6E6-E696-4DDC-82E5-709179EF9E41}" type="datetimeFigureOut">
              <a:rPr lang="es-US" smtClean="0"/>
              <a:t>9/14/2022</a:t>
            </a:fld>
            <a:endParaRPr lang="es-US"/>
          </a:p>
        </p:txBody>
      </p:sp>
      <p:sp>
        <p:nvSpPr>
          <p:cNvPr id="5" name="Marcador de pie de página 4">
            <a:extLst>
              <a:ext uri="{FF2B5EF4-FFF2-40B4-BE49-F238E27FC236}">
                <a16:creationId xmlns:a16="http://schemas.microsoft.com/office/drawing/2014/main" id="{C3CC7F28-B021-4753-9073-8999721F43CF}"/>
              </a:ext>
            </a:extLst>
          </p:cNvPr>
          <p:cNvSpPr>
            <a:spLocks noGrp="1"/>
          </p:cNvSpPr>
          <p:nvPr>
            <p:ph type="ftr" sz="quarter" idx="11"/>
          </p:nvPr>
        </p:nvSpPr>
        <p:spPr/>
        <p:txBody>
          <a:bodyPr/>
          <a:lstStyle/>
          <a:p>
            <a:endParaRPr lang="es-US"/>
          </a:p>
        </p:txBody>
      </p:sp>
      <p:sp>
        <p:nvSpPr>
          <p:cNvPr id="6" name="Marcador de número de diapositiva 5">
            <a:extLst>
              <a:ext uri="{FF2B5EF4-FFF2-40B4-BE49-F238E27FC236}">
                <a16:creationId xmlns:a16="http://schemas.microsoft.com/office/drawing/2014/main" id="{7867C25D-A64C-5C9A-F5FD-2FDF2FF4450D}"/>
              </a:ext>
            </a:extLst>
          </p:cNvPr>
          <p:cNvSpPr>
            <a:spLocks noGrp="1"/>
          </p:cNvSpPr>
          <p:nvPr>
            <p:ph type="sldNum" sz="quarter" idx="12"/>
          </p:nvPr>
        </p:nvSpPr>
        <p:spPr/>
        <p:txBody>
          <a:bodyPr/>
          <a:lstStyle/>
          <a:p>
            <a:fld id="{ECCE12AF-D9DA-480E-A8A0-27CED90AF204}" type="slidenum">
              <a:rPr lang="es-US" smtClean="0"/>
              <a:t>‹Nº›</a:t>
            </a:fld>
            <a:endParaRPr lang="es-US"/>
          </a:p>
        </p:txBody>
      </p:sp>
    </p:spTree>
    <p:extLst>
      <p:ext uri="{BB962C8B-B14F-4D97-AF65-F5344CB8AC3E}">
        <p14:creationId xmlns:p14="http://schemas.microsoft.com/office/powerpoint/2010/main" val="937205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2FC4BB3-BC96-46F1-D6F5-FE07C6A0720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US"/>
          </a:p>
        </p:txBody>
      </p:sp>
      <p:sp>
        <p:nvSpPr>
          <p:cNvPr id="3" name="Marcador de texto vertical 2">
            <a:extLst>
              <a:ext uri="{FF2B5EF4-FFF2-40B4-BE49-F238E27FC236}">
                <a16:creationId xmlns:a16="http://schemas.microsoft.com/office/drawing/2014/main" id="{D2C8B673-735A-E97F-76C9-2B731DF43708}"/>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4" name="Marcador de fecha 3">
            <a:extLst>
              <a:ext uri="{FF2B5EF4-FFF2-40B4-BE49-F238E27FC236}">
                <a16:creationId xmlns:a16="http://schemas.microsoft.com/office/drawing/2014/main" id="{99AE3A7B-B097-9C3C-FB4F-5C750FE8ABD1}"/>
              </a:ext>
            </a:extLst>
          </p:cNvPr>
          <p:cNvSpPr>
            <a:spLocks noGrp="1"/>
          </p:cNvSpPr>
          <p:nvPr>
            <p:ph type="dt" sz="half" idx="10"/>
          </p:nvPr>
        </p:nvSpPr>
        <p:spPr/>
        <p:txBody>
          <a:bodyPr/>
          <a:lstStyle/>
          <a:p>
            <a:fld id="{87D3F6E6-E696-4DDC-82E5-709179EF9E41}" type="datetimeFigureOut">
              <a:rPr lang="es-US" smtClean="0"/>
              <a:t>9/14/2022</a:t>
            </a:fld>
            <a:endParaRPr lang="es-US"/>
          </a:p>
        </p:txBody>
      </p:sp>
      <p:sp>
        <p:nvSpPr>
          <p:cNvPr id="5" name="Marcador de pie de página 4">
            <a:extLst>
              <a:ext uri="{FF2B5EF4-FFF2-40B4-BE49-F238E27FC236}">
                <a16:creationId xmlns:a16="http://schemas.microsoft.com/office/drawing/2014/main" id="{91F2B55F-B0B7-B9C8-5F48-AD8B483AFFD8}"/>
              </a:ext>
            </a:extLst>
          </p:cNvPr>
          <p:cNvSpPr>
            <a:spLocks noGrp="1"/>
          </p:cNvSpPr>
          <p:nvPr>
            <p:ph type="ftr" sz="quarter" idx="11"/>
          </p:nvPr>
        </p:nvSpPr>
        <p:spPr/>
        <p:txBody>
          <a:bodyPr/>
          <a:lstStyle/>
          <a:p>
            <a:endParaRPr lang="es-US"/>
          </a:p>
        </p:txBody>
      </p:sp>
      <p:sp>
        <p:nvSpPr>
          <p:cNvPr id="6" name="Marcador de número de diapositiva 5">
            <a:extLst>
              <a:ext uri="{FF2B5EF4-FFF2-40B4-BE49-F238E27FC236}">
                <a16:creationId xmlns:a16="http://schemas.microsoft.com/office/drawing/2014/main" id="{A0D3E61E-8CFA-2F79-401D-B34554D24888}"/>
              </a:ext>
            </a:extLst>
          </p:cNvPr>
          <p:cNvSpPr>
            <a:spLocks noGrp="1"/>
          </p:cNvSpPr>
          <p:nvPr>
            <p:ph type="sldNum" sz="quarter" idx="12"/>
          </p:nvPr>
        </p:nvSpPr>
        <p:spPr/>
        <p:txBody>
          <a:bodyPr/>
          <a:lstStyle/>
          <a:p>
            <a:fld id="{ECCE12AF-D9DA-480E-A8A0-27CED90AF204}" type="slidenum">
              <a:rPr lang="es-US" smtClean="0"/>
              <a:t>‹Nº›</a:t>
            </a:fld>
            <a:endParaRPr lang="es-US"/>
          </a:p>
        </p:txBody>
      </p:sp>
    </p:spTree>
    <p:extLst>
      <p:ext uri="{BB962C8B-B14F-4D97-AF65-F5344CB8AC3E}">
        <p14:creationId xmlns:p14="http://schemas.microsoft.com/office/powerpoint/2010/main" val="2613279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A71396-480B-AF3E-7E50-DCCAE1B8343E}"/>
              </a:ext>
            </a:extLst>
          </p:cNvPr>
          <p:cNvSpPr>
            <a:spLocks noGrp="1"/>
          </p:cNvSpPr>
          <p:nvPr>
            <p:ph type="title"/>
          </p:nvPr>
        </p:nvSpPr>
        <p:spPr/>
        <p:txBody>
          <a:bodyPr/>
          <a:lstStyle/>
          <a:p>
            <a:r>
              <a:rPr lang="es-ES"/>
              <a:t>Haga clic para modificar el estilo de título del patrón</a:t>
            </a:r>
            <a:endParaRPr lang="es-US"/>
          </a:p>
        </p:txBody>
      </p:sp>
      <p:sp>
        <p:nvSpPr>
          <p:cNvPr id="3" name="Marcador de contenido 2">
            <a:extLst>
              <a:ext uri="{FF2B5EF4-FFF2-40B4-BE49-F238E27FC236}">
                <a16:creationId xmlns:a16="http://schemas.microsoft.com/office/drawing/2014/main" id="{161C618F-85E5-09EF-93E2-7DC447E201C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4" name="Marcador de fecha 3">
            <a:extLst>
              <a:ext uri="{FF2B5EF4-FFF2-40B4-BE49-F238E27FC236}">
                <a16:creationId xmlns:a16="http://schemas.microsoft.com/office/drawing/2014/main" id="{EACF51BA-9BD4-DE61-716B-F2F8C626AA2F}"/>
              </a:ext>
            </a:extLst>
          </p:cNvPr>
          <p:cNvSpPr>
            <a:spLocks noGrp="1"/>
          </p:cNvSpPr>
          <p:nvPr>
            <p:ph type="dt" sz="half" idx="10"/>
          </p:nvPr>
        </p:nvSpPr>
        <p:spPr/>
        <p:txBody>
          <a:bodyPr/>
          <a:lstStyle/>
          <a:p>
            <a:fld id="{87D3F6E6-E696-4DDC-82E5-709179EF9E41}" type="datetimeFigureOut">
              <a:rPr lang="es-US" smtClean="0"/>
              <a:t>9/14/2022</a:t>
            </a:fld>
            <a:endParaRPr lang="es-US"/>
          </a:p>
        </p:txBody>
      </p:sp>
      <p:sp>
        <p:nvSpPr>
          <p:cNvPr id="5" name="Marcador de pie de página 4">
            <a:extLst>
              <a:ext uri="{FF2B5EF4-FFF2-40B4-BE49-F238E27FC236}">
                <a16:creationId xmlns:a16="http://schemas.microsoft.com/office/drawing/2014/main" id="{FC109D6A-AFCC-A5A6-50B2-52DEE680AD7C}"/>
              </a:ext>
            </a:extLst>
          </p:cNvPr>
          <p:cNvSpPr>
            <a:spLocks noGrp="1"/>
          </p:cNvSpPr>
          <p:nvPr>
            <p:ph type="ftr" sz="quarter" idx="11"/>
          </p:nvPr>
        </p:nvSpPr>
        <p:spPr/>
        <p:txBody>
          <a:bodyPr/>
          <a:lstStyle/>
          <a:p>
            <a:endParaRPr lang="es-US"/>
          </a:p>
        </p:txBody>
      </p:sp>
      <p:sp>
        <p:nvSpPr>
          <p:cNvPr id="6" name="Marcador de número de diapositiva 5">
            <a:extLst>
              <a:ext uri="{FF2B5EF4-FFF2-40B4-BE49-F238E27FC236}">
                <a16:creationId xmlns:a16="http://schemas.microsoft.com/office/drawing/2014/main" id="{0F199B66-B2F8-BA0A-A049-61CD52D798E2}"/>
              </a:ext>
            </a:extLst>
          </p:cNvPr>
          <p:cNvSpPr>
            <a:spLocks noGrp="1"/>
          </p:cNvSpPr>
          <p:nvPr>
            <p:ph type="sldNum" sz="quarter" idx="12"/>
          </p:nvPr>
        </p:nvSpPr>
        <p:spPr/>
        <p:txBody>
          <a:bodyPr/>
          <a:lstStyle/>
          <a:p>
            <a:fld id="{ECCE12AF-D9DA-480E-A8A0-27CED90AF204}" type="slidenum">
              <a:rPr lang="es-US" smtClean="0"/>
              <a:t>‹Nº›</a:t>
            </a:fld>
            <a:endParaRPr lang="es-US"/>
          </a:p>
        </p:txBody>
      </p:sp>
    </p:spTree>
    <p:extLst>
      <p:ext uri="{BB962C8B-B14F-4D97-AF65-F5344CB8AC3E}">
        <p14:creationId xmlns:p14="http://schemas.microsoft.com/office/powerpoint/2010/main" val="1928419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AE1307-D12A-6227-EF0C-C212813B1E5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US"/>
          </a:p>
        </p:txBody>
      </p:sp>
      <p:sp>
        <p:nvSpPr>
          <p:cNvPr id="3" name="Marcador de texto 2">
            <a:extLst>
              <a:ext uri="{FF2B5EF4-FFF2-40B4-BE49-F238E27FC236}">
                <a16:creationId xmlns:a16="http://schemas.microsoft.com/office/drawing/2014/main" id="{B336CAB7-FC39-A6AB-C8F4-663665CD5B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8A166F0-CB8A-7FF4-14EA-348D30B72F1C}"/>
              </a:ext>
            </a:extLst>
          </p:cNvPr>
          <p:cNvSpPr>
            <a:spLocks noGrp="1"/>
          </p:cNvSpPr>
          <p:nvPr>
            <p:ph type="dt" sz="half" idx="10"/>
          </p:nvPr>
        </p:nvSpPr>
        <p:spPr/>
        <p:txBody>
          <a:bodyPr/>
          <a:lstStyle/>
          <a:p>
            <a:fld id="{87D3F6E6-E696-4DDC-82E5-709179EF9E41}" type="datetimeFigureOut">
              <a:rPr lang="es-US" smtClean="0"/>
              <a:t>9/14/2022</a:t>
            </a:fld>
            <a:endParaRPr lang="es-US"/>
          </a:p>
        </p:txBody>
      </p:sp>
      <p:sp>
        <p:nvSpPr>
          <p:cNvPr id="5" name="Marcador de pie de página 4">
            <a:extLst>
              <a:ext uri="{FF2B5EF4-FFF2-40B4-BE49-F238E27FC236}">
                <a16:creationId xmlns:a16="http://schemas.microsoft.com/office/drawing/2014/main" id="{1D876C90-9F22-7DB9-4609-27618049BB50}"/>
              </a:ext>
            </a:extLst>
          </p:cNvPr>
          <p:cNvSpPr>
            <a:spLocks noGrp="1"/>
          </p:cNvSpPr>
          <p:nvPr>
            <p:ph type="ftr" sz="quarter" idx="11"/>
          </p:nvPr>
        </p:nvSpPr>
        <p:spPr/>
        <p:txBody>
          <a:bodyPr/>
          <a:lstStyle/>
          <a:p>
            <a:endParaRPr lang="es-US"/>
          </a:p>
        </p:txBody>
      </p:sp>
      <p:sp>
        <p:nvSpPr>
          <p:cNvPr id="6" name="Marcador de número de diapositiva 5">
            <a:extLst>
              <a:ext uri="{FF2B5EF4-FFF2-40B4-BE49-F238E27FC236}">
                <a16:creationId xmlns:a16="http://schemas.microsoft.com/office/drawing/2014/main" id="{661B2DDC-2C51-D75F-5C44-3E8B7B968D09}"/>
              </a:ext>
            </a:extLst>
          </p:cNvPr>
          <p:cNvSpPr>
            <a:spLocks noGrp="1"/>
          </p:cNvSpPr>
          <p:nvPr>
            <p:ph type="sldNum" sz="quarter" idx="12"/>
          </p:nvPr>
        </p:nvSpPr>
        <p:spPr/>
        <p:txBody>
          <a:bodyPr/>
          <a:lstStyle/>
          <a:p>
            <a:fld id="{ECCE12AF-D9DA-480E-A8A0-27CED90AF204}" type="slidenum">
              <a:rPr lang="es-US" smtClean="0"/>
              <a:t>‹Nº›</a:t>
            </a:fld>
            <a:endParaRPr lang="es-US"/>
          </a:p>
        </p:txBody>
      </p:sp>
    </p:spTree>
    <p:extLst>
      <p:ext uri="{BB962C8B-B14F-4D97-AF65-F5344CB8AC3E}">
        <p14:creationId xmlns:p14="http://schemas.microsoft.com/office/powerpoint/2010/main" val="780701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A1A46A-9ADC-99DB-3515-F1E2A27C8D16}"/>
              </a:ext>
            </a:extLst>
          </p:cNvPr>
          <p:cNvSpPr>
            <a:spLocks noGrp="1"/>
          </p:cNvSpPr>
          <p:nvPr>
            <p:ph type="title"/>
          </p:nvPr>
        </p:nvSpPr>
        <p:spPr/>
        <p:txBody>
          <a:bodyPr/>
          <a:lstStyle/>
          <a:p>
            <a:r>
              <a:rPr lang="es-ES"/>
              <a:t>Haga clic para modificar el estilo de título del patrón</a:t>
            </a:r>
            <a:endParaRPr lang="es-US"/>
          </a:p>
        </p:txBody>
      </p:sp>
      <p:sp>
        <p:nvSpPr>
          <p:cNvPr id="3" name="Marcador de contenido 2">
            <a:extLst>
              <a:ext uri="{FF2B5EF4-FFF2-40B4-BE49-F238E27FC236}">
                <a16:creationId xmlns:a16="http://schemas.microsoft.com/office/drawing/2014/main" id="{8A007534-E3F5-CA11-6365-4EFD5208CF3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4" name="Marcador de contenido 3">
            <a:extLst>
              <a:ext uri="{FF2B5EF4-FFF2-40B4-BE49-F238E27FC236}">
                <a16:creationId xmlns:a16="http://schemas.microsoft.com/office/drawing/2014/main" id="{10D338FF-92E7-151C-204C-286D0169356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5" name="Marcador de fecha 4">
            <a:extLst>
              <a:ext uri="{FF2B5EF4-FFF2-40B4-BE49-F238E27FC236}">
                <a16:creationId xmlns:a16="http://schemas.microsoft.com/office/drawing/2014/main" id="{B392710E-5072-2321-D4EC-36026C795C64}"/>
              </a:ext>
            </a:extLst>
          </p:cNvPr>
          <p:cNvSpPr>
            <a:spLocks noGrp="1"/>
          </p:cNvSpPr>
          <p:nvPr>
            <p:ph type="dt" sz="half" idx="10"/>
          </p:nvPr>
        </p:nvSpPr>
        <p:spPr/>
        <p:txBody>
          <a:bodyPr/>
          <a:lstStyle/>
          <a:p>
            <a:fld id="{87D3F6E6-E696-4DDC-82E5-709179EF9E41}" type="datetimeFigureOut">
              <a:rPr lang="es-US" smtClean="0"/>
              <a:t>9/14/2022</a:t>
            </a:fld>
            <a:endParaRPr lang="es-US"/>
          </a:p>
        </p:txBody>
      </p:sp>
      <p:sp>
        <p:nvSpPr>
          <p:cNvPr id="6" name="Marcador de pie de página 5">
            <a:extLst>
              <a:ext uri="{FF2B5EF4-FFF2-40B4-BE49-F238E27FC236}">
                <a16:creationId xmlns:a16="http://schemas.microsoft.com/office/drawing/2014/main" id="{31C50EF0-0A3A-3B5D-153E-D977C2B19E7E}"/>
              </a:ext>
            </a:extLst>
          </p:cNvPr>
          <p:cNvSpPr>
            <a:spLocks noGrp="1"/>
          </p:cNvSpPr>
          <p:nvPr>
            <p:ph type="ftr" sz="quarter" idx="11"/>
          </p:nvPr>
        </p:nvSpPr>
        <p:spPr/>
        <p:txBody>
          <a:bodyPr/>
          <a:lstStyle/>
          <a:p>
            <a:endParaRPr lang="es-US"/>
          </a:p>
        </p:txBody>
      </p:sp>
      <p:sp>
        <p:nvSpPr>
          <p:cNvPr id="7" name="Marcador de número de diapositiva 6">
            <a:extLst>
              <a:ext uri="{FF2B5EF4-FFF2-40B4-BE49-F238E27FC236}">
                <a16:creationId xmlns:a16="http://schemas.microsoft.com/office/drawing/2014/main" id="{B7380857-53A0-FAC0-298E-7558CDDC6D9D}"/>
              </a:ext>
            </a:extLst>
          </p:cNvPr>
          <p:cNvSpPr>
            <a:spLocks noGrp="1"/>
          </p:cNvSpPr>
          <p:nvPr>
            <p:ph type="sldNum" sz="quarter" idx="12"/>
          </p:nvPr>
        </p:nvSpPr>
        <p:spPr/>
        <p:txBody>
          <a:bodyPr/>
          <a:lstStyle/>
          <a:p>
            <a:fld id="{ECCE12AF-D9DA-480E-A8A0-27CED90AF204}" type="slidenum">
              <a:rPr lang="es-US" smtClean="0"/>
              <a:t>‹Nº›</a:t>
            </a:fld>
            <a:endParaRPr lang="es-US"/>
          </a:p>
        </p:txBody>
      </p:sp>
    </p:spTree>
    <p:extLst>
      <p:ext uri="{BB962C8B-B14F-4D97-AF65-F5344CB8AC3E}">
        <p14:creationId xmlns:p14="http://schemas.microsoft.com/office/powerpoint/2010/main" val="1554590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B3AB2F-3C99-12C1-01E5-DAD64811EB4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US"/>
          </a:p>
        </p:txBody>
      </p:sp>
      <p:sp>
        <p:nvSpPr>
          <p:cNvPr id="3" name="Marcador de texto 2">
            <a:extLst>
              <a:ext uri="{FF2B5EF4-FFF2-40B4-BE49-F238E27FC236}">
                <a16:creationId xmlns:a16="http://schemas.microsoft.com/office/drawing/2014/main" id="{EEB3FE08-260A-2BD5-6FF8-A5D4A4C4BE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3FEFFF5-E4D8-2B85-047F-6238399343A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5" name="Marcador de texto 4">
            <a:extLst>
              <a:ext uri="{FF2B5EF4-FFF2-40B4-BE49-F238E27FC236}">
                <a16:creationId xmlns:a16="http://schemas.microsoft.com/office/drawing/2014/main" id="{625A9C8F-D942-0655-2F46-BF349A2481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A0C7EA3-390F-2525-7B21-A2119676D6A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7" name="Marcador de fecha 6">
            <a:extLst>
              <a:ext uri="{FF2B5EF4-FFF2-40B4-BE49-F238E27FC236}">
                <a16:creationId xmlns:a16="http://schemas.microsoft.com/office/drawing/2014/main" id="{D9DA610E-FE47-44F7-9F16-082A777C49E3}"/>
              </a:ext>
            </a:extLst>
          </p:cNvPr>
          <p:cNvSpPr>
            <a:spLocks noGrp="1"/>
          </p:cNvSpPr>
          <p:nvPr>
            <p:ph type="dt" sz="half" idx="10"/>
          </p:nvPr>
        </p:nvSpPr>
        <p:spPr/>
        <p:txBody>
          <a:bodyPr/>
          <a:lstStyle/>
          <a:p>
            <a:fld id="{87D3F6E6-E696-4DDC-82E5-709179EF9E41}" type="datetimeFigureOut">
              <a:rPr lang="es-US" smtClean="0"/>
              <a:t>9/14/2022</a:t>
            </a:fld>
            <a:endParaRPr lang="es-US"/>
          </a:p>
        </p:txBody>
      </p:sp>
      <p:sp>
        <p:nvSpPr>
          <p:cNvPr id="8" name="Marcador de pie de página 7">
            <a:extLst>
              <a:ext uri="{FF2B5EF4-FFF2-40B4-BE49-F238E27FC236}">
                <a16:creationId xmlns:a16="http://schemas.microsoft.com/office/drawing/2014/main" id="{D1346857-4699-D552-7B05-8B91A2B726D4}"/>
              </a:ext>
            </a:extLst>
          </p:cNvPr>
          <p:cNvSpPr>
            <a:spLocks noGrp="1"/>
          </p:cNvSpPr>
          <p:nvPr>
            <p:ph type="ftr" sz="quarter" idx="11"/>
          </p:nvPr>
        </p:nvSpPr>
        <p:spPr/>
        <p:txBody>
          <a:bodyPr/>
          <a:lstStyle/>
          <a:p>
            <a:endParaRPr lang="es-US"/>
          </a:p>
        </p:txBody>
      </p:sp>
      <p:sp>
        <p:nvSpPr>
          <p:cNvPr id="9" name="Marcador de número de diapositiva 8">
            <a:extLst>
              <a:ext uri="{FF2B5EF4-FFF2-40B4-BE49-F238E27FC236}">
                <a16:creationId xmlns:a16="http://schemas.microsoft.com/office/drawing/2014/main" id="{72E9AB71-FF9D-DC3C-3219-77F19786D5E0}"/>
              </a:ext>
            </a:extLst>
          </p:cNvPr>
          <p:cNvSpPr>
            <a:spLocks noGrp="1"/>
          </p:cNvSpPr>
          <p:nvPr>
            <p:ph type="sldNum" sz="quarter" idx="12"/>
          </p:nvPr>
        </p:nvSpPr>
        <p:spPr/>
        <p:txBody>
          <a:bodyPr/>
          <a:lstStyle/>
          <a:p>
            <a:fld id="{ECCE12AF-D9DA-480E-A8A0-27CED90AF204}" type="slidenum">
              <a:rPr lang="es-US" smtClean="0"/>
              <a:t>‹Nº›</a:t>
            </a:fld>
            <a:endParaRPr lang="es-US"/>
          </a:p>
        </p:txBody>
      </p:sp>
    </p:spTree>
    <p:extLst>
      <p:ext uri="{BB962C8B-B14F-4D97-AF65-F5344CB8AC3E}">
        <p14:creationId xmlns:p14="http://schemas.microsoft.com/office/powerpoint/2010/main" val="54830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D7F391-AA85-FB99-C154-970B885278F7}"/>
              </a:ext>
            </a:extLst>
          </p:cNvPr>
          <p:cNvSpPr>
            <a:spLocks noGrp="1"/>
          </p:cNvSpPr>
          <p:nvPr>
            <p:ph type="title"/>
          </p:nvPr>
        </p:nvSpPr>
        <p:spPr/>
        <p:txBody>
          <a:bodyPr/>
          <a:lstStyle/>
          <a:p>
            <a:r>
              <a:rPr lang="es-ES"/>
              <a:t>Haga clic para modificar el estilo de título del patrón</a:t>
            </a:r>
            <a:endParaRPr lang="es-US"/>
          </a:p>
        </p:txBody>
      </p:sp>
      <p:sp>
        <p:nvSpPr>
          <p:cNvPr id="3" name="Marcador de fecha 2">
            <a:extLst>
              <a:ext uri="{FF2B5EF4-FFF2-40B4-BE49-F238E27FC236}">
                <a16:creationId xmlns:a16="http://schemas.microsoft.com/office/drawing/2014/main" id="{5E2DB78C-E138-FF3D-43FC-C9ECB8034FDA}"/>
              </a:ext>
            </a:extLst>
          </p:cNvPr>
          <p:cNvSpPr>
            <a:spLocks noGrp="1"/>
          </p:cNvSpPr>
          <p:nvPr>
            <p:ph type="dt" sz="half" idx="10"/>
          </p:nvPr>
        </p:nvSpPr>
        <p:spPr/>
        <p:txBody>
          <a:bodyPr/>
          <a:lstStyle/>
          <a:p>
            <a:fld id="{87D3F6E6-E696-4DDC-82E5-709179EF9E41}" type="datetimeFigureOut">
              <a:rPr lang="es-US" smtClean="0"/>
              <a:t>9/14/2022</a:t>
            </a:fld>
            <a:endParaRPr lang="es-US"/>
          </a:p>
        </p:txBody>
      </p:sp>
      <p:sp>
        <p:nvSpPr>
          <p:cNvPr id="4" name="Marcador de pie de página 3">
            <a:extLst>
              <a:ext uri="{FF2B5EF4-FFF2-40B4-BE49-F238E27FC236}">
                <a16:creationId xmlns:a16="http://schemas.microsoft.com/office/drawing/2014/main" id="{5FD25119-1C34-FBBE-AAD5-04DE1CEC1785}"/>
              </a:ext>
            </a:extLst>
          </p:cNvPr>
          <p:cNvSpPr>
            <a:spLocks noGrp="1"/>
          </p:cNvSpPr>
          <p:nvPr>
            <p:ph type="ftr" sz="quarter" idx="11"/>
          </p:nvPr>
        </p:nvSpPr>
        <p:spPr/>
        <p:txBody>
          <a:bodyPr/>
          <a:lstStyle/>
          <a:p>
            <a:endParaRPr lang="es-US"/>
          </a:p>
        </p:txBody>
      </p:sp>
      <p:sp>
        <p:nvSpPr>
          <p:cNvPr id="5" name="Marcador de número de diapositiva 4">
            <a:extLst>
              <a:ext uri="{FF2B5EF4-FFF2-40B4-BE49-F238E27FC236}">
                <a16:creationId xmlns:a16="http://schemas.microsoft.com/office/drawing/2014/main" id="{E34FA952-8E14-DC05-FE7E-46B0875D9FC8}"/>
              </a:ext>
            </a:extLst>
          </p:cNvPr>
          <p:cNvSpPr>
            <a:spLocks noGrp="1"/>
          </p:cNvSpPr>
          <p:nvPr>
            <p:ph type="sldNum" sz="quarter" idx="12"/>
          </p:nvPr>
        </p:nvSpPr>
        <p:spPr/>
        <p:txBody>
          <a:bodyPr/>
          <a:lstStyle/>
          <a:p>
            <a:fld id="{ECCE12AF-D9DA-480E-A8A0-27CED90AF204}" type="slidenum">
              <a:rPr lang="es-US" smtClean="0"/>
              <a:t>‹Nº›</a:t>
            </a:fld>
            <a:endParaRPr lang="es-US"/>
          </a:p>
        </p:txBody>
      </p:sp>
    </p:spTree>
    <p:extLst>
      <p:ext uri="{BB962C8B-B14F-4D97-AF65-F5344CB8AC3E}">
        <p14:creationId xmlns:p14="http://schemas.microsoft.com/office/powerpoint/2010/main" val="3776921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CB67393-7F28-2CFE-74E8-BB2EA6E7E9B8}"/>
              </a:ext>
            </a:extLst>
          </p:cNvPr>
          <p:cNvSpPr>
            <a:spLocks noGrp="1"/>
          </p:cNvSpPr>
          <p:nvPr>
            <p:ph type="dt" sz="half" idx="10"/>
          </p:nvPr>
        </p:nvSpPr>
        <p:spPr/>
        <p:txBody>
          <a:bodyPr/>
          <a:lstStyle/>
          <a:p>
            <a:fld id="{87D3F6E6-E696-4DDC-82E5-709179EF9E41}" type="datetimeFigureOut">
              <a:rPr lang="es-US" smtClean="0"/>
              <a:t>9/14/2022</a:t>
            </a:fld>
            <a:endParaRPr lang="es-US"/>
          </a:p>
        </p:txBody>
      </p:sp>
      <p:sp>
        <p:nvSpPr>
          <p:cNvPr id="3" name="Marcador de pie de página 2">
            <a:extLst>
              <a:ext uri="{FF2B5EF4-FFF2-40B4-BE49-F238E27FC236}">
                <a16:creationId xmlns:a16="http://schemas.microsoft.com/office/drawing/2014/main" id="{6E1E4B56-9C00-ACE9-F969-396DCF8957D5}"/>
              </a:ext>
            </a:extLst>
          </p:cNvPr>
          <p:cNvSpPr>
            <a:spLocks noGrp="1"/>
          </p:cNvSpPr>
          <p:nvPr>
            <p:ph type="ftr" sz="quarter" idx="11"/>
          </p:nvPr>
        </p:nvSpPr>
        <p:spPr/>
        <p:txBody>
          <a:bodyPr/>
          <a:lstStyle/>
          <a:p>
            <a:endParaRPr lang="es-US"/>
          </a:p>
        </p:txBody>
      </p:sp>
      <p:sp>
        <p:nvSpPr>
          <p:cNvPr id="4" name="Marcador de número de diapositiva 3">
            <a:extLst>
              <a:ext uri="{FF2B5EF4-FFF2-40B4-BE49-F238E27FC236}">
                <a16:creationId xmlns:a16="http://schemas.microsoft.com/office/drawing/2014/main" id="{5D5FDCCC-45B1-496C-A61D-1E1084BAA9F9}"/>
              </a:ext>
            </a:extLst>
          </p:cNvPr>
          <p:cNvSpPr>
            <a:spLocks noGrp="1"/>
          </p:cNvSpPr>
          <p:nvPr>
            <p:ph type="sldNum" sz="quarter" idx="12"/>
          </p:nvPr>
        </p:nvSpPr>
        <p:spPr/>
        <p:txBody>
          <a:bodyPr/>
          <a:lstStyle/>
          <a:p>
            <a:fld id="{ECCE12AF-D9DA-480E-A8A0-27CED90AF204}" type="slidenum">
              <a:rPr lang="es-US" smtClean="0"/>
              <a:t>‹Nº›</a:t>
            </a:fld>
            <a:endParaRPr lang="es-US"/>
          </a:p>
        </p:txBody>
      </p:sp>
    </p:spTree>
    <p:extLst>
      <p:ext uri="{BB962C8B-B14F-4D97-AF65-F5344CB8AC3E}">
        <p14:creationId xmlns:p14="http://schemas.microsoft.com/office/powerpoint/2010/main" val="69856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7673F9-37B9-1CF3-73C0-908A0329E6A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US"/>
          </a:p>
        </p:txBody>
      </p:sp>
      <p:sp>
        <p:nvSpPr>
          <p:cNvPr id="3" name="Marcador de contenido 2">
            <a:extLst>
              <a:ext uri="{FF2B5EF4-FFF2-40B4-BE49-F238E27FC236}">
                <a16:creationId xmlns:a16="http://schemas.microsoft.com/office/drawing/2014/main" id="{D29DC28D-95BC-63A5-1753-85977B1C16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4" name="Marcador de texto 3">
            <a:extLst>
              <a:ext uri="{FF2B5EF4-FFF2-40B4-BE49-F238E27FC236}">
                <a16:creationId xmlns:a16="http://schemas.microsoft.com/office/drawing/2014/main" id="{9C3A537C-1A85-B7BC-8C7E-44FC611ADA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0BEAFDB-3D94-19C4-FDE0-1E05FB01C19D}"/>
              </a:ext>
            </a:extLst>
          </p:cNvPr>
          <p:cNvSpPr>
            <a:spLocks noGrp="1"/>
          </p:cNvSpPr>
          <p:nvPr>
            <p:ph type="dt" sz="half" idx="10"/>
          </p:nvPr>
        </p:nvSpPr>
        <p:spPr/>
        <p:txBody>
          <a:bodyPr/>
          <a:lstStyle/>
          <a:p>
            <a:fld id="{87D3F6E6-E696-4DDC-82E5-709179EF9E41}" type="datetimeFigureOut">
              <a:rPr lang="es-US" smtClean="0"/>
              <a:t>9/14/2022</a:t>
            </a:fld>
            <a:endParaRPr lang="es-US"/>
          </a:p>
        </p:txBody>
      </p:sp>
      <p:sp>
        <p:nvSpPr>
          <p:cNvPr id="6" name="Marcador de pie de página 5">
            <a:extLst>
              <a:ext uri="{FF2B5EF4-FFF2-40B4-BE49-F238E27FC236}">
                <a16:creationId xmlns:a16="http://schemas.microsoft.com/office/drawing/2014/main" id="{877007DD-D865-F620-70FE-7DBBC1BE3BA8}"/>
              </a:ext>
            </a:extLst>
          </p:cNvPr>
          <p:cNvSpPr>
            <a:spLocks noGrp="1"/>
          </p:cNvSpPr>
          <p:nvPr>
            <p:ph type="ftr" sz="quarter" idx="11"/>
          </p:nvPr>
        </p:nvSpPr>
        <p:spPr/>
        <p:txBody>
          <a:bodyPr/>
          <a:lstStyle/>
          <a:p>
            <a:endParaRPr lang="es-US"/>
          </a:p>
        </p:txBody>
      </p:sp>
      <p:sp>
        <p:nvSpPr>
          <p:cNvPr id="7" name="Marcador de número de diapositiva 6">
            <a:extLst>
              <a:ext uri="{FF2B5EF4-FFF2-40B4-BE49-F238E27FC236}">
                <a16:creationId xmlns:a16="http://schemas.microsoft.com/office/drawing/2014/main" id="{172F64B8-F5D6-A38F-4E62-2C5A803790A6}"/>
              </a:ext>
            </a:extLst>
          </p:cNvPr>
          <p:cNvSpPr>
            <a:spLocks noGrp="1"/>
          </p:cNvSpPr>
          <p:nvPr>
            <p:ph type="sldNum" sz="quarter" idx="12"/>
          </p:nvPr>
        </p:nvSpPr>
        <p:spPr/>
        <p:txBody>
          <a:bodyPr/>
          <a:lstStyle/>
          <a:p>
            <a:fld id="{ECCE12AF-D9DA-480E-A8A0-27CED90AF204}" type="slidenum">
              <a:rPr lang="es-US" smtClean="0"/>
              <a:t>‹Nº›</a:t>
            </a:fld>
            <a:endParaRPr lang="es-US"/>
          </a:p>
        </p:txBody>
      </p:sp>
    </p:spTree>
    <p:extLst>
      <p:ext uri="{BB962C8B-B14F-4D97-AF65-F5344CB8AC3E}">
        <p14:creationId xmlns:p14="http://schemas.microsoft.com/office/powerpoint/2010/main" val="3877078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6F5831-01C2-1287-5FB1-884004B24C5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US"/>
          </a:p>
        </p:txBody>
      </p:sp>
      <p:sp>
        <p:nvSpPr>
          <p:cNvPr id="3" name="Marcador de posición de imagen 2">
            <a:extLst>
              <a:ext uri="{FF2B5EF4-FFF2-40B4-BE49-F238E27FC236}">
                <a16:creationId xmlns:a16="http://schemas.microsoft.com/office/drawing/2014/main" id="{AFE19687-F728-216F-FC35-82AC155F2D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US"/>
          </a:p>
        </p:txBody>
      </p:sp>
      <p:sp>
        <p:nvSpPr>
          <p:cNvPr id="4" name="Marcador de texto 3">
            <a:extLst>
              <a:ext uri="{FF2B5EF4-FFF2-40B4-BE49-F238E27FC236}">
                <a16:creationId xmlns:a16="http://schemas.microsoft.com/office/drawing/2014/main" id="{673CC1B9-8A97-738F-A7F9-A29C639677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70A8AA9-DB6A-7A45-7807-BB9A77B7CCF2}"/>
              </a:ext>
            </a:extLst>
          </p:cNvPr>
          <p:cNvSpPr>
            <a:spLocks noGrp="1"/>
          </p:cNvSpPr>
          <p:nvPr>
            <p:ph type="dt" sz="half" idx="10"/>
          </p:nvPr>
        </p:nvSpPr>
        <p:spPr/>
        <p:txBody>
          <a:bodyPr/>
          <a:lstStyle/>
          <a:p>
            <a:fld id="{87D3F6E6-E696-4DDC-82E5-709179EF9E41}" type="datetimeFigureOut">
              <a:rPr lang="es-US" smtClean="0"/>
              <a:t>9/14/2022</a:t>
            </a:fld>
            <a:endParaRPr lang="es-US"/>
          </a:p>
        </p:txBody>
      </p:sp>
      <p:sp>
        <p:nvSpPr>
          <p:cNvPr id="6" name="Marcador de pie de página 5">
            <a:extLst>
              <a:ext uri="{FF2B5EF4-FFF2-40B4-BE49-F238E27FC236}">
                <a16:creationId xmlns:a16="http://schemas.microsoft.com/office/drawing/2014/main" id="{ABA366B6-9E4A-29DE-4EC1-AAED1E3CAFFB}"/>
              </a:ext>
            </a:extLst>
          </p:cNvPr>
          <p:cNvSpPr>
            <a:spLocks noGrp="1"/>
          </p:cNvSpPr>
          <p:nvPr>
            <p:ph type="ftr" sz="quarter" idx="11"/>
          </p:nvPr>
        </p:nvSpPr>
        <p:spPr/>
        <p:txBody>
          <a:bodyPr/>
          <a:lstStyle/>
          <a:p>
            <a:endParaRPr lang="es-US"/>
          </a:p>
        </p:txBody>
      </p:sp>
      <p:sp>
        <p:nvSpPr>
          <p:cNvPr id="7" name="Marcador de número de diapositiva 6">
            <a:extLst>
              <a:ext uri="{FF2B5EF4-FFF2-40B4-BE49-F238E27FC236}">
                <a16:creationId xmlns:a16="http://schemas.microsoft.com/office/drawing/2014/main" id="{EBE89AFB-7E44-CF14-7F3D-004CF6CFD647}"/>
              </a:ext>
            </a:extLst>
          </p:cNvPr>
          <p:cNvSpPr>
            <a:spLocks noGrp="1"/>
          </p:cNvSpPr>
          <p:nvPr>
            <p:ph type="sldNum" sz="quarter" idx="12"/>
          </p:nvPr>
        </p:nvSpPr>
        <p:spPr/>
        <p:txBody>
          <a:bodyPr/>
          <a:lstStyle/>
          <a:p>
            <a:fld id="{ECCE12AF-D9DA-480E-A8A0-27CED90AF204}" type="slidenum">
              <a:rPr lang="es-US" smtClean="0"/>
              <a:t>‹Nº›</a:t>
            </a:fld>
            <a:endParaRPr lang="es-US"/>
          </a:p>
        </p:txBody>
      </p:sp>
    </p:spTree>
    <p:extLst>
      <p:ext uri="{BB962C8B-B14F-4D97-AF65-F5344CB8AC3E}">
        <p14:creationId xmlns:p14="http://schemas.microsoft.com/office/powerpoint/2010/main" val="2338687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A82F70D-2AEA-40AD-2A92-EA5D599CF9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US"/>
          </a:p>
        </p:txBody>
      </p:sp>
      <p:sp>
        <p:nvSpPr>
          <p:cNvPr id="3" name="Marcador de texto 2">
            <a:extLst>
              <a:ext uri="{FF2B5EF4-FFF2-40B4-BE49-F238E27FC236}">
                <a16:creationId xmlns:a16="http://schemas.microsoft.com/office/drawing/2014/main" id="{DCB6A3D9-D20A-7F81-C270-A285570F8F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4" name="Marcador de fecha 3">
            <a:extLst>
              <a:ext uri="{FF2B5EF4-FFF2-40B4-BE49-F238E27FC236}">
                <a16:creationId xmlns:a16="http://schemas.microsoft.com/office/drawing/2014/main" id="{2AA68FC4-033E-53C1-66C2-A628F3CA6C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3F6E6-E696-4DDC-82E5-709179EF9E41}" type="datetimeFigureOut">
              <a:rPr lang="es-US" smtClean="0"/>
              <a:t>9/14/2022</a:t>
            </a:fld>
            <a:endParaRPr lang="es-US"/>
          </a:p>
        </p:txBody>
      </p:sp>
      <p:sp>
        <p:nvSpPr>
          <p:cNvPr id="5" name="Marcador de pie de página 4">
            <a:extLst>
              <a:ext uri="{FF2B5EF4-FFF2-40B4-BE49-F238E27FC236}">
                <a16:creationId xmlns:a16="http://schemas.microsoft.com/office/drawing/2014/main" id="{71EE1203-581C-30A9-4611-C9694A981D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US"/>
          </a:p>
        </p:txBody>
      </p:sp>
      <p:sp>
        <p:nvSpPr>
          <p:cNvPr id="6" name="Marcador de número de diapositiva 5">
            <a:extLst>
              <a:ext uri="{FF2B5EF4-FFF2-40B4-BE49-F238E27FC236}">
                <a16:creationId xmlns:a16="http://schemas.microsoft.com/office/drawing/2014/main" id="{FBF53D8D-1290-BDC2-74F9-E0DD29969B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CE12AF-D9DA-480E-A8A0-27CED90AF204}" type="slidenum">
              <a:rPr lang="es-US" smtClean="0"/>
              <a:t>‹Nº›</a:t>
            </a:fld>
            <a:endParaRPr lang="es-US"/>
          </a:p>
        </p:txBody>
      </p:sp>
    </p:spTree>
    <p:extLst>
      <p:ext uri="{BB962C8B-B14F-4D97-AF65-F5344CB8AC3E}">
        <p14:creationId xmlns:p14="http://schemas.microsoft.com/office/powerpoint/2010/main" val="574118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BF6D93-A39A-A270-798C-6126CE8B7488}"/>
              </a:ext>
            </a:extLst>
          </p:cNvPr>
          <p:cNvSpPr>
            <a:spLocks noGrp="1"/>
          </p:cNvSpPr>
          <p:nvPr>
            <p:ph type="ctrTitle"/>
          </p:nvPr>
        </p:nvSpPr>
        <p:spPr/>
        <p:txBody>
          <a:bodyPr>
            <a:normAutofit/>
          </a:bodyPr>
          <a:lstStyle/>
          <a:p>
            <a:r>
              <a:rPr lang="es-MX" sz="3600" b="1" dirty="0">
                <a:effectLst/>
                <a:latin typeface="Times New Roman" panose="02020603050405020304" pitchFamily="18" charset="0"/>
                <a:ea typeface="Times New Roman" panose="02020603050405020304" pitchFamily="18" charset="0"/>
              </a:rPr>
              <a:t> “Propuesta de mejora de sistema experto"</a:t>
            </a:r>
            <a:endParaRPr lang="es-US" sz="9600" dirty="0"/>
          </a:p>
        </p:txBody>
      </p:sp>
      <p:sp>
        <p:nvSpPr>
          <p:cNvPr id="3" name="Subtítulo 2">
            <a:extLst>
              <a:ext uri="{FF2B5EF4-FFF2-40B4-BE49-F238E27FC236}">
                <a16:creationId xmlns:a16="http://schemas.microsoft.com/office/drawing/2014/main" id="{E73831C1-040C-0E0F-4203-885FD0502CE5}"/>
              </a:ext>
            </a:extLst>
          </p:cNvPr>
          <p:cNvSpPr>
            <a:spLocks noGrp="1"/>
          </p:cNvSpPr>
          <p:nvPr>
            <p:ph type="subTitle" idx="1"/>
          </p:nvPr>
        </p:nvSpPr>
        <p:spPr/>
        <p:txBody>
          <a:bodyPr/>
          <a:lstStyle/>
          <a:p>
            <a:r>
              <a:rPr lang="es-MX" sz="1800" dirty="0">
                <a:effectLst/>
                <a:latin typeface="Times New Roman" panose="02020603050405020304" pitchFamily="18" charset="0"/>
                <a:ea typeface="Times New Roman" panose="02020603050405020304" pitchFamily="18" charset="0"/>
              </a:rPr>
              <a:t>Equipo 6</a:t>
            </a:r>
            <a:endParaRPr lang="es-US" sz="1800" dirty="0">
              <a:effectLst/>
              <a:latin typeface="Times New Roman" panose="02020603050405020304" pitchFamily="18" charset="0"/>
              <a:ea typeface="Times New Roman" panose="02020603050405020304" pitchFamily="18" charset="0"/>
            </a:endParaRPr>
          </a:p>
          <a:p>
            <a:endParaRPr lang="es-US" dirty="0"/>
          </a:p>
        </p:txBody>
      </p:sp>
    </p:spTree>
    <p:extLst>
      <p:ext uri="{BB962C8B-B14F-4D97-AF65-F5344CB8AC3E}">
        <p14:creationId xmlns:p14="http://schemas.microsoft.com/office/powerpoint/2010/main" val="530767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D868E3-4310-11A3-4FB9-71E0BA552D75}"/>
              </a:ext>
            </a:extLst>
          </p:cNvPr>
          <p:cNvSpPr>
            <a:spLocks noGrp="1"/>
          </p:cNvSpPr>
          <p:nvPr>
            <p:ph type="title"/>
          </p:nvPr>
        </p:nvSpPr>
        <p:spPr/>
        <p:txBody>
          <a:bodyPr>
            <a:normAutofit/>
          </a:bodyPr>
          <a:lstStyle/>
          <a:p>
            <a:r>
              <a:rPr lang="es-MX" sz="4400" b="1" dirty="0">
                <a:solidFill>
                  <a:srgbClr val="000000"/>
                </a:solidFill>
                <a:effectLst/>
                <a:latin typeface="Times New Roman" panose="02020603050405020304" pitchFamily="18" charset="0"/>
                <a:ea typeface="Times New Roman" panose="02020603050405020304" pitchFamily="18" charset="0"/>
              </a:rPr>
              <a:t>Objetivos Específicos (Actividades Concretas):</a:t>
            </a:r>
            <a:endParaRPr lang="es-US" dirty="0"/>
          </a:p>
        </p:txBody>
      </p:sp>
      <p:sp>
        <p:nvSpPr>
          <p:cNvPr id="3" name="Marcador de contenido 2">
            <a:extLst>
              <a:ext uri="{FF2B5EF4-FFF2-40B4-BE49-F238E27FC236}">
                <a16:creationId xmlns:a16="http://schemas.microsoft.com/office/drawing/2014/main" id="{076355BE-6CBF-0825-A58E-B0CA1291D39F}"/>
              </a:ext>
            </a:extLst>
          </p:cNvPr>
          <p:cNvSpPr>
            <a:spLocks noGrp="1"/>
          </p:cNvSpPr>
          <p:nvPr>
            <p:ph idx="1"/>
          </p:nvPr>
        </p:nvSpPr>
        <p:spPr/>
        <p:txBody>
          <a:bodyPr>
            <a:normAutofit/>
          </a:bodyPr>
          <a:lstStyle/>
          <a:p>
            <a:pPr marL="342900" marR="0" lvl="0" indent="-342900" algn="just">
              <a:spcBef>
                <a:spcPts val="0"/>
              </a:spcBef>
              <a:spcAft>
                <a:spcPts val="0"/>
              </a:spcAft>
              <a:buSzPts val="1200"/>
              <a:buFont typeface="Times New Roman" panose="02020603050405020304" pitchFamily="18" charset="0"/>
              <a:buAutoNum type="alphaLcParenR"/>
              <a:tabLst>
                <a:tab pos="457200" algn="l"/>
              </a:tabLst>
            </a:pPr>
            <a:r>
              <a:rPr lang="es-MX" sz="1800" dirty="0">
                <a:solidFill>
                  <a:srgbClr val="FF0000"/>
                </a:solidFill>
                <a:effectLst/>
                <a:latin typeface="Times New Roman" panose="02020603050405020304" pitchFamily="18" charset="0"/>
                <a:ea typeface="Times New Roman" panose="02020603050405020304" pitchFamily="18" charset="0"/>
              </a:rPr>
              <a:t>Preparar.</a:t>
            </a:r>
            <a:endParaRPr lang="es-US" sz="1800" dirty="0">
              <a:solidFill>
                <a:srgbClr val="000000"/>
              </a:solidFill>
              <a:effectLst/>
              <a:latin typeface="Times New Roman" panose="02020603050405020304" pitchFamily="18" charset="0"/>
              <a:ea typeface="Times New Roman" panose="02020603050405020304" pitchFamily="18" charset="0"/>
            </a:endParaRPr>
          </a:p>
          <a:p>
            <a:pPr marL="457200" marR="0" algn="just">
              <a:spcBef>
                <a:spcPts val="0"/>
              </a:spcBef>
              <a:spcAft>
                <a:spcPts val="0"/>
              </a:spcAft>
            </a:pPr>
            <a:r>
              <a:rPr lang="es-MX" sz="1800" dirty="0">
                <a:solidFill>
                  <a:srgbClr val="000000"/>
                </a:solidFill>
                <a:effectLst/>
                <a:latin typeface="Times New Roman" panose="02020603050405020304" pitchFamily="18" charset="0"/>
                <a:ea typeface="Times New Roman" panose="02020603050405020304" pitchFamily="18" charset="0"/>
              </a:rPr>
              <a:t>Preparar una interfaz grafica simple y amigable para que el usuario no se complique con la entrada de datos.</a:t>
            </a:r>
            <a:endParaRPr lang="es-US" sz="18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SzPts val="1200"/>
              <a:buFont typeface="Times New Roman" panose="02020603050405020304" pitchFamily="18" charset="0"/>
              <a:buAutoNum type="alphaLcParenR"/>
              <a:tabLst>
                <a:tab pos="457200" algn="l"/>
              </a:tabLst>
            </a:pPr>
            <a:r>
              <a:rPr lang="es-MX" sz="1800" dirty="0">
                <a:solidFill>
                  <a:srgbClr val="FF0000"/>
                </a:solidFill>
                <a:effectLst/>
                <a:latin typeface="Times New Roman" panose="02020603050405020304" pitchFamily="18" charset="0"/>
                <a:ea typeface="Times New Roman" panose="02020603050405020304" pitchFamily="18" charset="0"/>
              </a:rPr>
              <a:t>Evaluar.</a:t>
            </a:r>
            <a:endParaRPr lang="es-US" sz="1800" dirty="0">
              <a:solidFill>
                <a:srgbClr val="000000"/>
              </a:solidFill>
              <a:effectLst/>
              <a:latin typeface="Times New Roman" panose="02020603050405020304" pitchFamily="18" charset="0"/>
              <a:ea typeface="Times New Roman" panose="02020603050405020304" pitchFamily="18" charset="0"/>
            </a:endParaRPr>
          </a:p>
          <a:p>
            <a:pPr marL="457200" marR="0" algn="just">
              <a:spcBef>
                <a:spcPts val="0"/>
              </a:spcBef>
              <a:spcAft>
                <a:spcPts val="0"/>
              </a:spcAft>
            </a:pPr>
            <a:r>
              <a:rPr lang="es-MX" sz="1800" dirty="0">
                <a:solidFill>
                  <a:srgbClr val="000000"/>
                </a:solidFill>
                <a:effectLst/>
                <a:latin typeface="Times New Roman" panose="02020603050405020304" pitchFamily="18" charset="0"/>
                <a:ea typeface="Times New Roman" panose="02020603050405020304" pitchFamily="18" charset="0"/>
              </a:rPr>
              <a:t>Tenemos que evaluar la eficacia antes y después de la implementación de mejora del sistema.</a:t>
            </a:r>
            <a:endParaRPr lang="es-US" sz="18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SzPts val="1200"/>
              <a:buFont typeface="Times New Roman" panose="02020603050405020304" pitchFamily="18" charset="0"/>
              <a:buAutoNum type="alphaLcParenR"/>
              <a:tabLst>
                <a:tab pos="457200" algn="l"/>
              </a:tabLst>
            </a:pPr>
            <a:r>
              <a:rPr lang="es-MX" sz="1800" dirty="0">
                <a:solidFill>
                  <a:srgbClr val="FF0000"/>
                </a:solidFill>
                <a:effectLst/>
                <a:latin typeface="Times New Roman" panose="02020603050405020304" pitchFamily="18" charset="0"/>
                <a:ea typeface="Times New Roman" panose="02020603050405020304" pitchFamily="18" charset="0"/>
              </a:rPr>
              <a:t>Sintetizar.</a:t>
            </a:r>
            <a:endParaRPr lang="es-US" sz="1800" dirty="0">
              <a:solidFill>
                <a:srgbClr val="000000"/>
              </a:solidFill>
              <a:effectLst/>
              <a:latin typeface="Times New Roman" panose="02020603050405020304" pitchFamily="18" charset="0"/>
              <a:ea typeface="Times New Roman" panose="02020603050405020304" pitchFamily="18" charset="0"/>
            </a:endParaRPr>
          </a:p>
          <a:p>
            <a:pPr marL="457200" marR="0" algn="just">
              <a:spcBef>
                <a:spcPts val="0"/>
              </a:spcBef>
              <a:spcAft>
                <a:spcPts val="0"/>
              </a:spcAft>
            </a:pPr>
            <a:r>
              <a:rPr lang="es-MX" sz="1800" dirty="0">
                <a:solidFill>
                  <a:srgbClr val="000000"/>
                </a:solidFill>
                <a:effectLst/>
                <a:latin typeface="Times New Roman" panose="02020603050405020304" pitchFamily="18" charset="0"/>
                <a:ea typeface="Times New Roman" panose="02020603050405020304" pitchFamily="18" charset="0"/>
              </a:rPr>
              <a:t>Datos biométricos simples, estos comprenden de una simple foto del rostro identificando patrones y expresiones.</a:t>
            </a:r>
            <a:endParaRPr lang="es-US" sz="18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SzPts val="1200"/>
              <a:buFont typeface="Times New Roman" panose="02020603050405020304" pitchFamily="18" charset="0"/>
              <a:buAutoNum type="alphaLcParenR"/>
              <a:tabLst>
                <a:tab pos="457200" algn="l"/>
              </a:tabLst>
            </a:pPr>
            <a:r>
              <a:rPr lang="es-MX" sz="1800" dirty="0">
                <a:solidFill>
                  <a:srgbClr val="FF0000"/>
                </a:solidFill>
                <a:effectLst/>
                <a:latin typeface="Times New Roman" panose="02020603050405020304" pitchFamily="18" charset="0"/>
                <a:ea typeface="Times New Roman" panose="02020603050405020304" pitchFamily="18" charset="0"/>
              </a:rPr>
              <a:t>Medir.</a:t>
            </a:r>
            <a:endParaRPr lang="es-US" sz="1800" dirty="0">
              <a:solidFill>
                <a:srgbClr val="000000"/>
              </a:solidFill>
              <a:effectLst/>
              <a:latin typeface="Times New Roman" panose="02020603050405020304" pitchFamily="18" charset="0"/>
              <a:ea typeface="Times New Roman" panose="02020603050405020304" pitchFamily="18" charset="0"/>
            </a:endParaRPr>
          </a:p>
          <a:p>
            <a:pPr marL="457200" marR="0" algn="just">
              <a:spcBef>
                <a:spcPts val="0"/>
              </a:spcBef>
              <a:spcAft>
                <a:spcPts val="0"/>
              </a:spcAft>
            </a:pPr>
            <a:r>
              <a:rPr lang="es-MX" sz="1800" dirty="0">
                <a:solidFill>
                  <a:srgbClr val="000000"/>
                </a:solidFill>
                <a:effectLst/>
                <a:latin typeface="Times New Roman" panose="02020603050405020304" pitchFamily="18" charset="0"/>
                <a:ea typeface="Times New Roman" panose="02020603050405020304" pitchFamily="18" charset="0"/>
              </a:rPr>
              <a:t>Podemos medir un umbral de aceptación de la red neuronal, teniendo en cuenta cual porcentaje es aceptable en un entorno real donde se necesite aplicar.</a:t>
            </a:r>
            <a:endParaRPr lang="es-US" sz="18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SzPts val="1200"/>
              <a:buFont typeface="Times New Roman" panose="02020603050405020304" pitchFamily="18" charset="0"/>
              <a:buAutoNum type="alphaLcParenR"/>
              <a:tabLst>
                <a:tab pos="457200" algn="l"/>
              </a:tabLst>
            </a:pPr>
            <a:r>
              <a:rPr lang="es-MX" sz="1800" dirty="0">
                <a:solidFill>
                  <a:srgbClr val="FF0000"/>
                </a:solidFill>
                <a:effectLst/>
                <a:latin typeface="Times New Roman" panose="02020603050405020304" pitchFamily="18" charset="0"/>
                <a:ea typeface="Times New Roman" panose="02020603050405020304" pitchFamily="18" charset="0"/>
              </a:rPr>
              <a:t>Comparar.</a:t>
            </a:r>
            <a:endParaRPr lang="es-US" sz="1800" dirty="0">
              <a:solidFill>
                <a:srgbClr val="000000"/>
              </a:solidFill>
              <a:effectLst/>
              <a:latin typeface="Times New Roman" panose="02020603050405020304" pitchFamily="18" charset="0"/>
              <a:ea typeface="Times New Roman" panose="02020603050405020304" pitchFamily="18" charset="0"/>
            </a:endParaRPr>
          </a:p>
          <a:p>
            <a:pPr marL="457200" marR="0" algn="just">
              <a:spcBef>
                <a:spcPts val="0"/>
              </a:spcBef>
              <a:spcAft>
                <a:spcPts val="0"/>
              </a:spcAft>
            </a:pPr>
            <a:r>
              <a:rPr lang="es-MX" sz="1800" dirty="0">
                <a:solidFill>
                  <a:srgbClr val="000000"/>
                </a:solidFill>
                <a:effectLst/>
                <a:latin typeface="Times New Roman" panose="02020603050405020304" pitchFamily="18" charset="0"/>
                <a:ea typeface="Times New Roman" panose="02020603050405020304" pitchFamily="18" charset="0"/>
              </a:rPr>
              <a:t>Comparamos los dos sistemas (viejo y nuevo), estos sistemas nos ayudan a comprender el alcance real de futuros proyectos implementando la misma metodología</a:t>
            </a:r>
            <a:endParaRPr lang="es-US" sz="18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SzPts val="1200"/>
              <a:buFont typeface="Times New Roman" panose="02020603050405020304" pitchFamily="18" charset="0"/>
              <a:buAutoNum type="alphaLcParenR"/>
              <a:tabLst>
                <a:tab pos="457200" algn="l"/>
              </a:tabLst>
            </a:pPr>
            <a:r>
              <a:rPr lang="es-MX" sz="1800" dirty="0">
                <a:solidFill>
                  <a:srgbClr val="FF0000"/>
                </a:solidFill>
                <a:effectLst/>
                <a:latin typeface="Times New Roman" panose="02020603050405020304" pitchFamily="18" charset="0"/>
                <a:ea typeface="Times New Roman" panose="02020603050405020304" pitchFamily="18" charset="0"/>
              </a:rPr>
              <a:t>Examinar.</a:t>
            </a:r>
            <a:endParaRPr lang="es-US" sz="1800" dirty="0">
              <a:solidFill>
                <a:srgbClr val="000000"/>
              </a:solidFill>
              <a:effectLst/>
              <a:latin typeface="Times New Roman" panose="02020603050405020304" pitchFamily="18" charset="0"/>
              <a:ea typeface="Times New Roman" panose="02020603050405020304" pitchFamily="18" charset="0"/>
            </a:endParaRPr>
          </a:p>
          <a:p>
            <a:pPr marL="457200" marR="0" algn="just">
              <a:spcBef>
                <a:spcPts val="0"/>
              </a:spcBef>
              <a:spcAft>
                <a:spcPts val="0"/>
              </a:spcAft>
            </a:pPr>
            <a:r>
              <a:rPr lang="es-MX" sz="1800" dirty="0">
                <a:solidFill>
                  <a:srgbClr val="000000"/>
                </a:solidFill>
                <a:effectLst/>
                <a:latin typeface="Times New Roman" panose="02020603050405020304" pitchFamily="18" charset="0"/>
                <a:ea typeface="Times New Roman" panose="02020603050405020304" pitchFamily="18" charset="0"/>
              </a:rPr>
              <a:t>El desarrollo del sistema implica una observación real de los resultados del sistema, comprendiendo la lógica computacional del mismo, aplicándolos de forma que se mejore en la nueva problemática.</a:t>
            </a:r>
            <a:endParaRPr lang="es-US" sz="1800" dirty="0">
              <a:solidFill>
                <a:srgbClr val="000000"/>
              </a:solidFill>
              <a:effectLst/>
              <a:latin typeface="Times New Roman" panose="02020603050405020304" pitchFamily="18" charset="0"/>
              <a:ea typeface="Times New Roman" panose="02020603050405020304" pitchFamily="18" charset="0"/>
            </a:endParaRPr>
          </a:p>
          <a:p>
            <a:endParaRPr lang="es-US" dirty="0"/>
          </a:p>
        </p:txBody>
      </p:sp>
    </p:spTree>
    <p:extLst>
      <p:ext uri="{BB962C8B-B14F-4D97-AF65-F5344CB8AC3E}">
        <p14:creationId xmlns:p14="http://schemas.microsoft.com/office/powerpoint/2010/main" val="2571603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C44E7B-42D5-67F8-1E83-562063E1EA14}"/>
              </a:ext>
            </a:extLst>
          </p:cNvPr>
          <p:cNvSpPr>
            <a:spLocks noGrp="1"/>
          </p:cNvSpPr>
          <p:nvPr>
            <p:ph type="title"/>
          </p:nvPr>
        </p:nvSpPr>
        <p:spPr/>
        <p:txBody>
          <a:bodyPr/>
          <a:lstStyle/>
          <a:p>
            <a:r>
              <a:rPr lang="es-MX" sz="1800" dirty="0">
                <a:solidFill>
                  <a:srgbClr val="FF0000"/>
                </a:solidFill>
                <a:effectLst/>
                <a:latin typeface="Times New Roman" panose="02020603050405020304" pitchFamily="18" charset="0"/>
                <a:ea typeface="Times New Roman" panose="02020603050405020304" pitchFamily="18" charset="0"/>
              </a:rPr>
              <a:t>¿Qué se propone hacer?</a:t>
            </a:r>
            <a:endParaRPr lang="es-US" dirty="0"/>
          </a:p>
        </p:txBody>
      </p:sp>
      <p:sp>
        <p:nvSpPr>
          <p:cNvPr id="3" name="Marcador de contenido 2">
            <a:extLst>
              <a:ext uri="{FF2B5EF4-FFF2-40B4-BE49-F238E27FC236}">
                <a16:creationId xmlns:a16="http://schemas.microsoft.com/office/drawing/2014/main" id="{6B7B3705-982F-6A98-7D99-771679188D75}"/>
              </a:ext>
            </a:extLst>
          </p:cNvPr>
          <p:cNvSpPr>
            <a:spLocks noGrp="1"/>
          </p:cNvSpPr>
          <p:nvPr>
            <p:ph idx="1"/>
          </p:nvPr>
        </p:nvSpPr>
        <p:spPr/>
        <p:txBody>
          <a:bodyPr/>
          <a:lstStyle/>
          <a:p>
            <a:r>
              <a:rPr lang="es-MX" sz="1800" dirty="0">
                <a:solidFill>
                  <a:srgbClr val="000000"/>
                </a:solidFill>
                <a:effectLst/>
                <a:latin typeface="Times New Roman" panose="02020603050405020304" pitchFamily="18" charset="0"/>
                <a:ea typeface="Times New Roman" panose="02020603050405020304" pitchFamily="18" charset="0"/>
              </a:rPr>
              <a:t>El plan de mejora del sistema se basa en la implementación de una red neuronal, esta red neuronal puede identificar patrones faciales a través de datos biométricos utilizando una Red neuronal convolucional, MTCNN, el principal problema contemporáneo de este sistema es poco fiable a la hora de identificar patrones faciales con tapabocas, esta problemática tiene mucho rango de mejora.</a:t>
            </a:r>
            <a:endParaRPr lang="es-US" sz="1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48882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68B986-3299-260B-6AE4-084C40C86E9B}"/>
              </a:ext>
            </a:extLst>
          </p:cNvPr>
          <p:cNvSpPr>
            <a:spLocks noGrp="1"/>
          </p:cNvSpPr>
          <p:nvPr>
            <p:ph type="title"/>
          </p:nvPr>
        </p:nvSpPr>
        <p:spPr/>
        <p:txBody>
          <a:bodyPr/>
          <a:lstStyle/>
          <a:p>
            <a:r>
              <a:rPr lang="es-MX" sz="1800" dirty="0">
                <a:solidFill>
                  <a:srgbClr val="FF0000"/>
                </a:solidFill>
                <a:effectLst/>
                <a:latin typeface="Times New Roman" panose="02020603050405020304" pitchFamily="18" charset="0"/>
                <a:ea typeface="Times New Roman" panose="02020603050405020304" pitchFamily="18" charset="0"/>
              </a:rPr>
              <a:t>herramientas se utilizarán</a:t>
            </a:r>
            <a:br>
              <a:rPr lang="es-US" sz="1800" dirty="0">
                <a:solidFill>
                  <a:srgbClr val="000000"/>
                </a:solidFill>
                <a:effectLst/>
                <a:latin typeface="Times New Roman" panose="02020603050405020304" pitchFamily="18" charset="0"/>
                <a:ea typeface="Times New Roman" panose="02020603050405020304" pitchFamily="18" charset="0"/>
              </a:rPr>
            </a:br>
            <a:endParaRPr lang="es-US" dirty="0"/>
          </a:p>
        </p:txBody>
      </p:sp>
      <p:sp>
        <p:nvSpPr>
          <p:cNvPr id="3" name="Marcador de contenido 2">
            <a:extLst>
              <a:ext uri="{FF2B5EF4-FFF2-40B4-BE49-F238E27FC236}">
                <a16:creationId xmlns:a16="http://schemas.microsoft.com/office/drawing/2014/main" id="{0249D88B-5C5D-D378-0F85-566CD85CAD96}"/>
              </a:ext>
            </a:extLst>
          </p:cNvPr>
          <p:cNvSpPr>
            <a:spLocks noGrp="1"/>
          </p:cNvSpPr>
          <p:nvPr>
            <p:ph idx="1"/>
          </p:nvPr>
        </p:nvSpPr>
        <p:spPr/>
        <p:txBody>
          <a:bodyPr/>
          <a:lstStyle/>
          <a:p>
            <a:r>
              <a:rPr lang="es-MX" sz="1800" dirty="0">
                <a:solidFill>
                  <a:srgbClr val="000000"/>
                </a:solidFill>
                <a:effectLst/>
                <a:latin typeface="Times New Roman" panose="02020603050405020304" pitchFamily="18" charset="0"/>
                <a:ea typeface="Times New Roman" panose="02020603050405020304" pitchFamily="18" charset="0"/>
              </a:rPr>
              <a:t>Se utiliza el lenguaje de programación Python, el sistema fue programado en Python 3.9 (se esta actualizando a Python 3.10), utilizaremos un IDE llamado </a:t>
            </a:r>
            <a:r>
              <a:rPr lang="es-MX" sz="1800" dirty="0" err="1">
                <a:solidFill>
                  <a:srgbClr val="000000"/>
                </a:solidFill>
                <a:effectLst/>
                <a:latin typeface="Times New Roman" panose="02020603050405020304" pitchFamily="18" charset="0"/>
                <a:ea typeface="Times New Roman" panose="02020603050405020304" pitchFamily="18" charset="0"/>
              </a:rPr>
              <a:t>pycharm</a:t>
            </a:r>
            <a:r>
              <a:rPr lang="es-MX" sz="1800" dirty="0">
                <a:solidFill>
                  <a:srgbClr val="000000"/>
                </a:solidFill>
                <a:effectLst/>
                <a:latin typeface="Times New Roman" panose="02020603050405020304" pitchFamily="18" charset="0"/>
                <a:ea typeface="Times New Roman" panose="02020603050405020304" pitchFamily="18" charset="0"/>
              </a:rPr>
              <a:t>, este entorno de desarrollo grafico nos ayudara a implementar correctamente las librerías especializadas de redes neuronales, la razón de estas herramientas es por que el sistema ya existe, vamos a mejorarlo y documentar a través del método científico los cambios vistos y esperados.</a:t>
            </a:r>
            <a:endParaRPr lang="es-US" sz="1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48379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EB78EC-C00A-13F3-686E-D4087C334820}"/>
              </a:ext>
            </a:extLst>
          </p:cNvPr>
          <p:cNvSpPr>
            <a:spLocks noGrp="1"/>
          </p:cNvSpPr>
          <p:nvPr>
            <p:ph type="title"/>
          </p:nvPr>
        </p:nvSpPr>
        <p:spPr/>
        <p:txBody>
          <a:bodyPr/>
          <a:lstStyle/>
          <a:p>
            <a:r>
              <a:rPr lang="es-MX" sz="1800" dirty="0">
                <a:solidFill>
                  <a:srgbClr val="FF0000"/>
                </a:solidFill>
                <a:effectLst/>
                <a:latin typeface="Times New Roman" panose="02020603050405020304" pitchFamily="18" charset="0"/>
                <a:ea typeface="Times New Roman" panose="02020603050405020304" pitchFamily="18" charset="0"/>
              </a:rPr>
              <a:t>Metodología</a:t>
            </a:r>
            <a:endParaRPr lang="es-US" dirty="0"/>
          </a:p>
        </p:txBody>
      </p:sp>
      <p:sp>
        <p:nvSpPr>
          <p:cNvPr id="3" name="Marcador de contenido 2">
            <a:extLst>
              <a:ext uri="{FF2B5EF4-FFF2-40B4-BE49-F238E27FC236}">
                <a16:creationId xmlns:a16="http://schemas.microsoft.com/office/drawing/2014/main" id="{4F22D83D-0E32-2C9A-BF57-E5BAE57EC046}"/>
              </a:ext>
            </a:extLst>
          </p:cNvPr>
          <p:cNvSpPr>
            <a:spLocks noGrp="1"/>
          </p:cNvSpPr>
          <p:nvPr>
            <p:ph idx="1"/>
          </p:nvPr>
        </p:nvSpPr>
        <p:spPr/>
        <p:txBody>
          <a:bodyPr/>
          <a:lstStyle/>
          <a:p>
            <a:pPr marL="0" marR="0" algn="just">
              <a:spcBef>
                <a:spcPts val="0"/>
              </a:spcBef>
              <a:spcAft>
                <a:spcPts val="0"/>
              </a:spcAft>
            </a:pPr>
            <a:r>
              <a:rPr lang="es-MX" sz="1800" dirty="0">
                <a:solidFill>
                  <a:srgbClr val="000000"/>
                </a:solidFill>
                <a:effectLst/>
                <a:latin typeface="Times New Roman" panose="02020603050405020304" pitchFamily="18" charset="0"/>
                <a:ea typeface="Times New Roman" panose="02020603050405020304" pitchFamily="18" charset="0"/>
              </a:rPr>
              <a:t>Nuestra hipótesis es que la red neuronal sea capas de identificar patrones faciales, incluso utilizando tapabocas, esperamos que la eficacia de predicción de la inteligencia artificial sea superior al 80-85% donde es mas que aceptable.</a:t>
            </a:r>
            <a:endParaRPr lang="es-US" sz="1800" dirty="0">
              <a:solidFill>
                <a:srgbClr val="000000"/>
              </a:solidFill>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s-MX" sz="1800" dirty="0">
                <a:solidFill>
                  <a:srgbClr val="000000"/>
                </a:solidFill>
                <a:effectLst/>
                <a:latin typeface="Times New Roman" panose="02020603050405020304" pitchFamily="18" charset="0"/>
                <a:ea typeface="Times New Roman" panose="02020603050405020304" pitchFamily="18" charset="0"/>
              </a:rPr>
              <a:t>Utilizaremos una metodología de entrenamiento para la red neuronal, esto comprende de 2 bases de datos para entrenarla, una donde tenga las imágenes del usuario con tapabocas y el otro no.</a:t>
            </a:r>
            <a:endParaRPr lang="es-US" sz="1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85414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2E58ED-83F4-90B3-AA4D-2980CC3CD652}"/>
              </a:ext>
            </a:extLst>
          </p:cNvPr>
          <p:cNvSpPr>
            <a:spLocks noGrp="1"/>
          </p:cNvSpPr>
          <p:nvPr>
            <p:ph type="title"/>
          </p:nvPr>
        </p:nvSpPr>
        <p:spPr/>
        <p:txBody>
          <a:bodyPr/>
          <a:lstStyle/>
          <a:p>
            <a:r>
              <a:rPr lang="es-MX" sz="1800" dirty="0">
                <a:solidFill>
                  <a:srgbClr val="FF0000"/>
                </a:solidFill>
                <a:effectLst/>
                <a:latin typeface="Times New Roman" panose="02020603050405020304" pitchFamily="18" charset="0"/>
                <a:ea typeface="Times New Roman" panose="02020603050405020304" pitchFamily="18" charset="0"/>
              </a:rPr>
              <a:t>problema que sea desea resolver</a:t>
            </a:r>
            <a:endParaRPr lang="es-US" dirty="0"/>
          </a:p>
        </p:txBody>
      </p:sp>
      <p:sp>
        <p:nvSpPr>
          <p:cNvPr id="3" name="Marcador de contenido 2">
            <a:extLst>
              <a:ext uri="{FF2B5EF4-FFF2-40B4-BE49-F238E27FC236}">
                <a16:creationId xmlns:a16="http://schemas.microsoft.com/office/drawing/2014/main" id="{B27D2577-75AB-B583-9DC0-3E9112392078}"/>
              </a:ext>
            </a:extLst>
          </p:cNvPr>
          <p:cNvSpPr>
            <a:spLocks noGrp="1"/>
          </p:cNvSpPr>
          <p:nvPr>
            <p:ph idx="1"/>
          </p:nvPr>
        </p:nvSpPr>
        <p:spPr/>
        <p:txBody>
          <a:bodyPr/>
          <a:lstStyle/>
          <a:p>
            <a:r>
              <a:rPr lang="es-MX" sz="1800" dirty="0">
                <a:solidFill>
                  <a:srgbClr val="000000"/>
                </a:solidFill>
                <a:effectLst/>
                <a:latin typeface="Times New Roman" panose="02020603050405020304" pitchFamily="18" charset="0"/>
                <a:ea typeface="Times New Roman" panose="02020603050405020304" pitchFamily="18" charset="0"/>
              </a:rPr>
              <a:t>Mejorar la eficacia de reconocimientos de patrones faciales utilizando datos biométricos, adaptando un sistema viejo, “que una red neuronal pueda identificar caras incluso con tapabocas”</a:t>
            </a:r>
            <a:endParaRPr lang="es-US" sz="1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28163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694855-112D-8570-3E16-3F42D0F61478}"/>
              </a:ext>
            </a:extLst>
          </p:cNvPr>
          <p:cNvSpPr>
            <a:spLocks noGrp="1"/>
          </p:cNvSpPr>
          <p:nvPr>
            <p:ph type="title"/>
          </p:nvPr>
        </p:nvSpPr>
        <p:spPr/>
        <p:txBody>
          <a:bodyPr/>
          <a:lstStyle/>
          <a:p>
            <a:r>
              <a:rPr lang="en-US" dirty="0" err="1"/>
              <a:t>Antecedentes</a:t>
            </a:r>
            <a:r>
              <a:rPr lang="en-US" dirty="0"/>
              <a:t> </a:t>
            </a:r>
            <a:endParaRPr lang="es-US" dirty="0"/>
          </a:p>
        </p:txBody>
      </p:sp>
      <p:sp>
        <p:nvSpPr>
          <p:cNvPr id="3" name="Marcador de contenido 2">
            <a:extLst>
              <a:ext uri="{FF2B5EF4-FFF2-40B4-BE49-F238E27FC236}">
                <a16:creationId xmlns:a16="http://schemas.microsoft.com/office/drawing/2014/main" id="{0C41DC29-0625-E9C5-B624-E082C73BD622}"/>
              </a:ext>
            </a:extLst>
          </p:cNvPr>
          <p:cNvSpPr>
            <a:spLocks noGrp="1"/>
          </p:cNvSpPr>
          <p:nvPr>
            <p:ph idx="1"/>
          </p:nvPr>
        </p:nvSpPr>
        <p:spPr/>
        <p:txBody>
          <a:bodyPr/>
          <a:lstStyle/>
          <a:p>
            <a:r>
              <a:rPr lang="es-ES" sz="1800" dirty="0">
                <a:effectLst/>
                <a:latin typeface="Times New Roman" panose="02020603050405020304" pitchFamily="18" charset="0"/>
                <a:ea typeface="Times New Roman" panose="02020603050405020304" pitchFamily="18" charset="0"/>
              </a:rPr>
              <a:t>El sistema ya fue implementado por mi (David Jacobi), este sistema fue un proyecto de implementación de la redes neuronales para el aprendizaje de sistemas expertos, en mi investigación y desarrollo del sistema tuve la oportunidad de observar y identificar problemas relacionados con la eficacia del sistema, pues depende de muchos factores físicos y naturales para el optimo desempeño del sistema, por ejemplo me di cuenta que un cambio de iluminación puede ser la diferencia entre una identificación de patrones biométricos en el sistema experto, pude observar cambios del 30% aproximadamente</a:t>
            </a:r>
            <a:endParaRPr lang="es-US" dirty="0"/>
          </a:p>
        </p:txBody>
      </p:sp>
    </p:spTree>
    <p:extLst>
      <p:ext uri="{BB962C8B-B14F-4D97-AF65-F5344CB8AC3E}">
        <p14:creationId xmlns:p14="http://schemas.microsoft.com/office/powerpoint/2010/main" val="1811221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FE530E-FBFE-C0EB-D3E6-57903521A61C}"/>
              </a:ext>
            </a:extLst>
          </p:cNvPr>
          <p:cNvSpPr>
            <a:spLocks noGrp="1"/>
          </p:cNvSpPr>
          <p:nvPr>
            <p:ph type="title"/>
          </p:nvPr>
        </p:nvSpPr>
        <p:spPr/>
        <p:txBody>
          <a:bodyPr/>
          <a:lstStyle/>
          <a:p>
            <a:endParaRPr lang="es-US" dirty="0"/>
          </a:p>
        </p:txBody>
      </p:sp>
      <p:sp>
        <p:nvSpPr>
          <p:cNvPr id="3" name="Marcador de contenido 2">
            <a:extLst>
              <a:ext uri="{FF2B5EF4-FFF2-40B4-BE49-F238E27FC236}">
                <a16:creationId xmlns:a16="http://schemas.microsoft.com/office/drawing/2014/main" id="{15C91639-B505-A175-D088-E082F17AE71B}"/>
              </a:ext>
            </a:extLst>
          </p:cNvPr>
          <p:cNvSpPr>
            <a:spLocks noGrp="1"/>
          </p:cNvSpPr>
          <p:nvPr>
            <p:ph idx="1"/>
          </p:nvPr>
        </p:nvSpPr>
        <p:spPr/>
        <p:txBody>
          <a:bodyPr/>
          <a:lstStyle/>
          <a:p>
            <a:r>
              <a:rPr lang="es-ES" sz="1800" dirty="0">
                <a:effectLst/>
                <a:latin typeface="Times New Roman" panose="02020603050405020304" pitchFamily="18" charset="0"/>
                <a:ea typeface="Times New Roman" panose="02020603050405020304" pitchFamily="18" charset="0"/>
              </a:rPr>
              <a:t>La implementación de un sistema antiguo, puede conllevar de ciertas limitaciones de a cuerdo con el grado de actualización del mismo, por ejemplo el sistema cuenta con una versión de Python 3.9, esta versión corresponde un grado significativo si es que se quiere actualizar correctamente el sistema a una nueva generación, pero de poder lograr un grado optimo de desempeño del sistema podremos comprender la estructura de las redes neuronales y la implementación de sistemas expertos, dejándonos un alto valor de conocimientos para futuros proyectos</a:t>
            </a:r>
            <a:endParaRPr lang="es-US" sz="1800" dirty="0">
              <a:effectLst/>
              <a:latin typeface="Times New Roman" panose="02020603050405020304" pitchFamily="18" charset="0"/>
              <a:ea typeface="Times New Roman" panose="02020603050405020304" pitchFamily="18" charset="0"/>
            </a:endParaRPr>
          </a:p>
          <a:p>
            <a:endParaRPr lang="es-US" dirty="0"/>
          </a:p>
        </p:txBody>
      </p:sp>
    </p:spTree>
    <p:extLst>
      <p:ext uri="{BB962C8B-B14F-4D97-AF65-F5344CB8AC3E}">
        <p14:creationId xmlns:p14="http://schemas.microsoft.com/office/powerpoint/2010/main" val="1849088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248230-E85E-4643-C995-042B2A823980}"/>
              </a:ext>
            </a:extLst>
          </p:cNvPr>
          <p:cNvSpPr>
            <a:spLocks noGrp="1"/>
          </p:cNvSpPr>
          <p:nvPr>
            <p:ph type="title"/>
          </p:nvPr>
        </p:nvSpPr>
        <p:spPr/>
        <p:txBody>
          <a:bodyPr/>
          <a:lstStyle/>
          <a:p>
            <a:endParaRPr lang="es-US"/>
          </a:p>
        </p:txBody>
      </p:sp>
      <p:sp>
        <p:nvSpPr>
          <p:cNvPr id="3" name="Marcador de contenido 2">
            <a:extLst>
              <a:ext uri="{FF2B5EF4-FFF2-40B4-BE49-F238E27FC236}">
                <a16:creationId xmlns:a16="http://schemas.microsoft.com/office/drawing/2014/main" id="{FDC6B0B5-2E57-C601-22D2-80F81C8C9621}"/>
              </a:ext>
            </a:extLst>
          </p:cNvPr>
          <p:cNvSpPr>
            <a:spLocks noGrp="1"/>
          </p:cNvSpPr>
          <p:nvPr>
            <p:ph idx="1"/>
          </p:nvPr>
        </p:nvSpPr>
        <p:spPr/>
        <p:txBody>
          <a:bodyPr/>
          <a:lstStyle/>
          <a:p>
            <a:r>
              <a:rPr lang="es-MX" sz="1800" dirty="0">
                <a:solidFill>
                  <a:srgbClr val="000000"/>
                </a:solidFill>
                <a:effectLst/>
                <a:latin typeface="Times New Roman" panose="02020603050405020304" pitchFamily="18" charset="0"/>
                <a:ea typeface="Times New Roman" panose="02020603050405020304" pitchFamily="18" charset="0"/>
              </a:rPr>
              <a:t>Se pudo observar áreas de mejora con la actual problemática de la pandemia actual por el covid-19, este problema conlleva a una implementación de seguridad para el virus, lo que se conoce comúnmente como tapabocas, esta sencilla prenda facial impone otra problemática en el área de desarrollo de sistemas expertos, pues si no esta correctamente entrenado una red neuronal puede fallar en cuanto se encuentre con un problema nuevo, como lo es un usuario con tapabocas, aquí es donde actualizamos el sistema y mejoramos su desempeño.</a:t>
            </a:r>
            <a:endParaRPr lang="es-US" sz="1800" dirty="0">
              <a:solidFill>
                <a:srgbClr val="000000"/>
              </a:solidFill>
              <a:effectLst/>
              <a:latin typeface="Times New Roman" panose="02020603050405020304" pitchFamily="18" charset="0"/>
              <a:ea typeface="Times New Roman" panose="02020603050405020304" pitchFamily="18" charset="0"/>
            </a:endParaRPr>
          </a:p>
          <a:p>
            <a:endParaRPr lang="es-US" dirty="0"/>
          </a:p>
        </p:txBody>
      </p:sp>
    </p:spTree>
    <p:extLst>
      <p:ext uri="{BB962C8B-B14F-4D97-AF65-F5344CB8AC3E}">
        <p14:creationId xmlns:p14="http://schemas.microsoft.com/office/powerpoint/2010/main" val="115348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67AF22-24BF-86AB-ADB3-ACC25C129198}"/>
              </a:ext>
            </a:extLst>
          </p:cNvPr>
          <p:cNvSpPr>
            <a:spLocks noGrp="1"/>
          </p:cNvSpPr>
          <p:nvPr>
            <p:ph type="title"/>
          </p:nvPr>
        </p:nvSpPr>
        <p:spPr/>
        <p:txBody>
          <a:bodyPr/>
          <a:lstStyle/>
          <a:p>
            <a:endParaRPr lang="es-US"/>
          </a:p>
        </p:txBody>
      </p:sp>
      <p:sp>
        <p:nvSpPr>
          <p:cNvPr id="3" name="Marcador de contenido 2">
            <a:extLst>
              <a:ext uri="{FF2B5EF4-FFF2-40B4-BE49-F238E27FC236}">
                <a16:creationId xmlns:a16="http://schemas.microsoft.com/office/drawing/2014/main" id="{51C68AFF-15AE-A2F1-6089-38226381BF28}"/>
              </a:ext>
            </a:extLst>
          </p:cNvPr>
          <p:cNvSpPr>
            <a:spLocks noGrp="1"/>
          </p:cNvSpPr>
          <p:nvPr>
            <p:ph idx="1"/>
          </p:nvPr>
        </p:nvSpPr>
        <p:spPr/>
        <p:txBody>
          <a:bodyPr/>
          <a:lstStyle/>
          <a:p>
            <a:endParaRPr lang="es-US"/>
          </a:p>
        </p:txBody>
      </p:sp>
    </p:spTree>
    <p:extLst>
      <p:ext uri="{BB962C8B-B14F-4D97-AF65-F5344CB8AC3E}">
        <p14:creationId xmlns:p14="http://schemas.microsoft.com/office/powerpoint/2010/main" val="307304967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705</Words>
  <Application>Microsoft Office PowerPoint</Application>
  <PresentationFormat>Panorámica</PresentationFormat>
  <Paragraphs>28</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Calibri</vt:lpstr>
      <vt:lpstr>Calibri Light</vt:lpstr>
      <vt:lpstr>Times New Roman</vt:lpstr>
      <vt:lpstr>Tema de Office</vt:lpstr>
      <vt:lpstr> “Propuesta de mejora de sistema experto"</vt:lpstr>
      <vt:lpstr>¿Qué se propone hacer?</vt:lpstr>
      <vt:lpstr>herramientas se utilizarán </vt:lpstr>
      <vt:lpstr>Metodología</vt:lpstr>
      <vt:lpstr>problema que sea desea resolver</vt:lpstr>
      <vt:lpstr>Antecedentes </vt:lpstr>
      <vt:lpstr>Presentación de PowerPoint</vt:lpstr>
      <vt:lpstr>Presentación de PowerPoint</vt:lpstr>
      <vt:lpstr>Presentación de PowerPoint</vt:lpstr>
      <vt:lpstr>Objetivos Específicos (Actividades Concretas):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“Propuesta de mejora de sistema experto"</dc:title>
  <dc:creator>Practicante CommandC</dc:creator>
  <cp:lastModifiedBy>Practicante CommandC</cp:lastModifiedBy>
  <cp:revision>1</cp:revision>
  <dcterms:created xsi:type="dcterms:W3CDTF">2022-09-14T19:31:12Z</dcterms:created>
  <dcterms:modified xsi:type="dcterms:W3CDTF">2022-09-14T21:14:01Z</dcterms:modified>
</cp:coreProperties>
</file>