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9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24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185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39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3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9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4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866C72-0F38-471F-A26F-F5003CC794F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B6BAAC-1D47-4400-BE87-A527E357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05C5-DD11-6920-5CBB-418A14090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0667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Alien invasion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4E7FA-06C3-725C-1968-53AC11219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64" y="1770152"/>
            <a:ext cx="4971934" cy="2826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DD677-323F-9A6A-82AD-15F549D4D34B}"/>
              </a:ext>
            </a:extLst>
          </p:cNvPr>
          <p:cNvSpPr txBox="1"/>
          <p:nvPr/>
        </p:nvSpPr>
        <p:spPr>
          <a:xfrm>
            <a:off x="824600" y="1972366"/>
            <a:ext cx="1750736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Defend the town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60A8E-E3BC-5D16-DDC3-B8AE1FCE6EEB}"/>
              </a:ext>
            </a:extLst>
          </p:cNvPr>
          <p:cNvSpPr txBox="1"/>
          <p:nvPr/>
        </p:nvSpPr>
        <p:spPr>
          <a:xfrm>
            <a:off x="9072026" y="1972366"/>
            <a:ext cx="2278188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Defend all alien waves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46387-DD67-5480-CEDB-4FC64743E05E}"/>
              </a:ext>
            </a:extLst>
          </p:cNvPr>
          <p:cNvSpPr txBox="1"/>
          <p:nvPr/>
        </p:nvSpPr>
        <p:spPr>
          <a:xfrm>
            <a:off x="840633" y="2547111"/>
            <a:ext cx="1571136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humanity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3290A-3D38-1789-54EE-1C4C81E0DC6A}"/>
              </a:ext>
            </a:extLst>
          </p:cNvPr>
          <p:cNvSpPr txBox="1"/>
          <p:nvPr/>
        </p:nvSpPr>
        <p:spPr>
          <a:xfrm>
            <a:off x="9072026" y="2547111"/>
            <a:ext cx="1824602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super powers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9B015-8BD7-28CE-01CA-F4A4BE636B43}"/>
              </a:ext>
            </a:extLst>
          </p:cNvPr>
          <p:cNvSpPr txBox="1"/>
          <p:nvPr/>
        </p:nvSpPr>
        <p:spPr>
          <a:xfrm>
            <a:off x="914400" y="3121856"/>
            <a:ext cx="1354730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the city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71448-5379-6CA5-BA47-EA1BC5A721BC}"/>
              </a:ext>
            </a:extLst>
          </p:cNvPr>
          <p:cNvSpPr txBox="1"/>
          <p:nvPr/>
        </p:nvSpPr>
        <p:spPr>
          <a:xfrm>
            <a:off x="9072026" y="3119163"/>
            <a:ext cx="1893467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the high score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BFAF1B-0B0E-7F24-3C9B-47AD1158D6DC}"/>
              </a:ext>
            </a:extLst>
          </p:cNvPr>
          <p:cNvSpPr txBox="1"/>
          <p:nvPr/>
        </p:nvSpPr>
        <p:spPr>
          <a:xfrm>
            <a:off x="968188" y="5277971"/>
            <a:ext cx="1075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 chance to save the humanity in this virtual reality alien invasion game, destroy them with super powers</a:t>
            </a:r>
          </a:p>
          <a:p>
            <a:r>
              <a:rPr lang="en-US" dirty="0"/>
              <a:t>Fight against alien AI and make sure to get rid of all of them !</a:t>
            </a:r>
          </a:p>
        </p:txBody>
      </p:sp>
    </p:spTree>
    <p:extLst>
      <p:ext uri="{BB962C8B-B14F-4D97-AF65-F5344CB8AC3E}">
        <p14:creationId xmlns:p14="http://schemas.microsoft.com/office/powerpoint/2010/main" val="679530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</TotalTime>
  <Words>56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Alien invasion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 invasion</dc:title>
  <dc:creator>(Student) - Davids Jalisevs</dc:creator>
  <cp:lastModifiedBy>(Student) - Davids Jalisevs</cp:lastModifiedBy>
  <cp:revision>1</cp:revision>
  <dcterms:created xsi:type="dcterms:W3CDTF">2023-04-19T17:53:47Z</dcterms:created>
  <dcterms:modified xsi:type="dcterms:W3CDTF">2023-04-19T18:06:52Z</dcterms:modified>
</cp:coreProperties>
</file>