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15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F4AB-F77E-2144-8AAF-8D88F8FB88C9}" type="datetimeFigureOut">
              <a:rPr lang="en-US" smtClean="0"/>
              <a:t>11/26/13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9A00-D79E-A546-9C90-A6AA9EA5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F4AB-F77E-2144-8AAF-8D88F8FB88C9}" type="datetimeFigureOut">
              <a:rPr lang="en-US" smtClean="0"/>
              <a:t>11/26/13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9A00-D79E-A546-9C90-A6AA9EA5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1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F4AB-F77E-2144-8AAF-8D88F8FB88C9}" type="datetimeFigureOut">
              <a:rPr lang="en-US" smtClean="0"/>
              <a:t>11/26/13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9A00-D79E-A546-9C90-A6AA9EA5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7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F4AB-F77E-2144-8AAF-8D88F8FB88C9}" type="datetimeFigureOut">
              <a:rPr lang="en-US" smtClean="0"/>
              <a:t>11/26/13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9A00-D79E-A546-9C90-A6AA9EA5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9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F4AB-F77E-2144-8AAF-8D88F8FB88C9}" type="datetimeFigureOut">
              <a:rPr lang="en-US" smtClean="0"/>
              <a:t>11/26/13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9A00-D79E-A546-9C90-A6AA9EA5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3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F4AB-F77E-2144-8AAF-8D88F8FB88C9}" type="datetimeFigureOut">
              <a:rPr lang="en-US" smtClean="0"/>
              <a:t>11/26/13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9A00-D79E-A546-9C90-A6AA9EA5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1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F4AB-F77E-2144-8AAF-8D88F8FB88C9}" type="datetimeFigureOut">
              <a:rPr lang="en-US" smtClean="0"/>
              <a:t>11/26/13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9A00-D79E-A546-9C90-A6AA9EA5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4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F4AB-F77E-2144-8AAF-8D88F8FB88C9}" type="datetimeFigureOut">
              <a:rPr lang="en-US" smtClean="0"/>
              <a:t>11/26/13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9A00-D79E-A546-9C90-A6AA9EA5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8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F4AB-F77E-2144-8AAF-8D88F8FB88C9}" type="datetimeFigureOut">
              <a:rPr lang="en-US" smtClean="0"/>
              <a:t>11/26/13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9A00-D79E-A546-9C90-A6AA9EA5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3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F4AB-F77E-2144-8AAF-8D88F8FB88C9}" type="datetimeFigureOut">
              <a:rPr lang="en-US" smtClean="0"/>
              <a:t>11/26/13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9A00-D79E-A546-9C90-A6AA9EA5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1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F4AB-F77E-2144-8AAF-8D88F8FB88C9}" type="datetimeFigureOut">
              <a:rPr lang="en-US" smtClean="0"/>
              <a:t>11/26/13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9A00-D79E-A546-9C90-A6AA9EA5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4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EF4AB-F77E-2144-8AAF-8D88F8FB88C9}" type="datetimeFigureOut">
              <a:rPr lang="en-US" smtClean="0"/>
              <a:t>11/26/13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F9A00-D79E-A546-9C90-A6AA9EA5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5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Defensive Programming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David Jameson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7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errors</a:t>
            </a:r>
          </a:p>
          <a:p>
            <a:r>
              <a:rPr lang="en-US" dirty="0" smtClean="0"/>
              <a:t>Find problems faster</a:t>
            </a:r>
          </a:p>
          <a:p>
            <a:r>
              <a:rPr lang="en-US" dirty="0" smtClean="0"/>
              <a:t>Speed up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56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Assertions</a:t>
            </a:r>
          </a:p>
          <a:p>
            <a:pPr lvl="1"/>
            <a:r>
              <a:rPr lang="en-US" dirty="0" smtClean="0"/>
              <a:t>Preconditions</a:t>
            </a:r>
          </a:p>
          <a:p>
            <a:pPr lvl="1"/>
            <a:r>
              <a:rPr lang="en-US" dirty="0" smtClean="0"/>
              <a:t>Postconditions</a:t>
            </a:r>
          </a:p>
          <a:p>
            <a:r>
              <a:rPr lang="en-US" dirty="0" smtClean="0"/>
              <a:t>Refactoring</a:t>
            </a:r>
          </a:p>
          <a:p>
            <a:r>
              <a:rPr lang="en-US" dirty="0" smtClean="0"/>
              <a:t>Premature optimization === very bad!</a:t>
            </a:r>
          </a:p>
          <a:p>
            <a:r>
              <a:rPr lang="en-US" dirty="0" smtClean="0"/>
              <a:t>Static vs. runtime checking</a:t>
            </a:r>
          </a:p>
          <a:p>
            <a:r>
              <a:rPr lang="en-US" dirty="0" smtClean="0"/>
              <a:t>Type checking</a:t>
            </a:r>
          </a:p>
          <a:p>
            <a:r>
              <a:rPr lang="en-US" dirty="0" err="1" smtClean="0"/>
              <a:t>Fenceposts</a:t>
            </a:r>
            <a:endParaRPr lang="en-US" dirty="0" smtClean="0"/>
          </a:p>
          <a:p>
            <a:r>
              <a:rPr lang="en-US" dirty="0" smtClean="0"/>
              <a:t>&gt;= better than = (why)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44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from the outside – assume you’ve got all the lower level functionality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7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entry/single return</a:t>
            </a:r>
          </a:p>
          <a:p>
            <a:pPr lvl="1"/>
            <a:r>
              <a:rPr lang="en-US" dirty="0" smtClean="0"/>
              <a:t>Start at the top, end at the bottom</a:t>
            </a:r>
          </a:p>
          <a:p>
            <a:pPr lvl="1"/>
            <a:r>
              <a:rPr lang="en-US" dirty="0" smtClean="0"/>
              <a:t>Never return from the middle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6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more than 12-15 lines of code, convert it to a function</a:t>
            </a:r>
          </a:p>
          <a:p>
            <a:pPr lvl="1"/>
            <a:r>
              <a:rPr lang="en-US" dirty="0" smtClean="0"/>
              <a:t>Rule of thumb</a:t>
            </a:r>
          </a:p>
          <a:p>
            <a:pPr lvl="1"/>
            <a:r>
              <a:rPr lang="en-US" dirty="0" smtClean="0"/>
              <a:t>Sometimes you might only have 2 lines!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47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Encapsulate low-level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APIs are normally presented as low level building blocks</a:t>
            </a:r>
          </a:p>
          <a:p>
            <a:r>
              <a:rPr lang="en-US" dirty="0" smtClean="0"/>
              <a:t>Wrap them in parameterized functions</a:t>
            </a:r>
          </a:p>
          <a:p>
            <a:pPr lvl="1"/>
            <a:r>
              <a:rPr lang="en-US" dirty="0" smtClean="0"/>
              <a:t>Even better, use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462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1003" y="1417638"/>
            <a:ext cx="7931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api.flickr.com</a:t>
            </a:r>
            <a:r>
              <a:rPr lang="en-US" dirty="0" smtClean="0"/>
              <a:t>/services/rest/?format=</a:t>
            </a:r>
            <a:r>
              <a:rPr lang="en-US" dirty="0" err="1" smtClean="0"/>
              <a:t>json&amp;method</a:t>
            </a:r>
            <a:r>
              <a:rPr lang="en-US" dirty="0" smtClean="0"/>
              <a:t>=</a:t>
            </a:r>
            <a:r>
              <a:rPr lang="en-US" dirty="0" err="1" smtClean="0"/>
              <a:t>flickr.photos.search&amp;user_id</a:t>
            </a:r>
            <a:r>
              <a:rPr lang="en-US" dirty="0" smtClean="0"/>
              <a:t>=24878717%40N06&amp;sort=</a:t>
            </a:r>
            <a:r>
              <a:rPr lang="en-US" dirty="0" err="1" smtClean="0"/>
              <a:t>date-taken-desc&amp;api_key</a:t>
            </a:r>
            <a:r>
              <a:rPr lang="en-US" dirty="0" smtClean="0"/>
              <a:t>=[API Key]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1003" y="3043742"/>
            <a:ext cx="77015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</a:t>
            </a:r>
            <a:r>
              <a:rPr lang="en-US" dirty="0" err="1" smtClean="0"/>
              <a:t>SearchPhoto</a:t>
            </a:r>
            <a:r>
              <a:rPr lang="en-US" dirty="0" smtClean="0"/>
              <a:t>($</a:t>
            </a:r>
            <a:r>
              <a:rPr lang="en-US" dirty="0" err="1" smtClean="0"/>
              <a:t>userid</a:t>
            </a:r>
            <a:r>
              <a:rPr lang="en-US" dirty="0" smtClean="0"/>
              <a:t>, $sort, $key)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$query= “</a:t>
            </a:r>
            <a:r>
              <a:rPr lang="en-US" dirty="0" smtClean="0"/>
              <a:t>http://api.flickr.com/services/rest/?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</a:t>
            </a:r>
            <a:r>
              <a:rPr lang="en-US" dirty="0" smtClean="0"/>
              <a:t>format=</a:t>
            </a:r>
            <a:r>
              <a:rPr lang="en-US" dirty="0" err="1" smtClean="0"/>
              <a:t>json&amp;method</a:t>
            </a:r>
            <a:r>
              <a:rPr lang="en-US" dirty="0" smtClean="0"/>
              <a:t>=</a:t>
            </a:r>
            <a:r>
              <a:rPr lang="en-US" dirty="0" err="1" smtClean="0"/>
              <a:t>flickr.photos.search&amp;user_id</a:t>
            </a:r>
            <a:r>
              <a:rPr lang="en-US" dirty="0" smtClean="0"/>
              <a:t>=$</a:t>
            </a:r>
            <a:r>
              <a:rPr lang="en-US" dirty="0" err="1" smtClean="0"/>
              <a:t>userid&amp;sort</a:t>
            </a:r>
            <a:r>
              <a:rPr lang="en-US" dirty="0" smtClean="0"/>
              <a:t>=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</a:t>
            </a:r>
            <a:r>
              <a:rPr lang="en-US" dirty="0" smtClean="0"/>
              <a:t>$</a:t>
            </a:r>
            <a:r>
              <a:rPr lang="en-US" dirty="0" err="1" smtClean="0"/>
              <a:t>sort&amp;api_key</a:t>
            </a:r>
            <a:r>
              <a:rPr lang="en-US" dirty="0" smtClean="0"/>
              <a:t>=$key”;</a:t>
            </a:r>
          </a:p>
          <a:p>
            <a:r>
              <a:rPr lang="en-US" dirty="0"/>
              <a:t> </a:t>
            </a:r>
            <a:r>
              <a:rPr lang="en-US" dirty="0" smtClean="0"/>
              <a:t>  return $query;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382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3739</TotalTime>
  <Words>238</Words>
  <Application>Microsoft Macintosh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Defensive Programming Techniques</vt:lpstr>
      <vt:lpstr>Goals</vt:lpstr>
      <vt:lpstr>Techniques</vt:lpstr>
      <vt:lpstr>Top-down design</vt:lpstr>
      <vt:lpstr>Basic blocks</vt:lpstr>
      <vt:lpstr>Functions</vt:lpstr>
      <vt:lpstr>Encapsulate low-level APIs</vt:lpstr>
      <vt:lpstr>Version 1</vt:lpstr>
    </vt:vector>
  </TitlesOfParts>
  <Company>Deskew Technologies,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Techniques</dc:title>
  <dc:creator>David Jameson</dc:creator>
  <cp:lastModifiedBy>David Jameson</cp:lastModifiedBy>
  <cp:revision>10</cp:revision>
  <dcterms:created xsi:type="dcterms:W3CDTF">2013-11-26T13:19:49Z</dcterms:created>
  <dcterms:modified xsi:type="dcterms:W3CDTF">2013-11-29T03:39:10Z</dcterms:modified>
</cp:coreProperties>
</file>