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3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B73A3-8572-49C2-9666-C297552CC3C4}" type="datetimeFigureOut">
              <a:rPr lang="pt-PT" smtClean="0"/>
              <a:t>08/11/2013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92F75-8864-421A-A745-5BCF5652D9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476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92F75-8864-421A-A745-5BCF5652D90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36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51D4612-5BE6-4E9E-81C5-33969D17E452}" type="datetime1">
              <a:rPr lang="pt-PT" smtClean="0"/>
              <a:t>08/11/2013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405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D65-CE16-49F0-B4E7-B642FA361D4A}" type="datetime1">
              <a:rPr lang="pt-PT" smtClean="0"/>
              <a:t>08/11/2013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47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F34A-3A93-4CB4-B895-D2EEFCC247E8}" type="datetime1">
              <a:rPr lang="pt-PT" smtClean="0"/>
              <a:t>08/11/2013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0784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9DBD-F059-41B7-81CF-2D9109507091}" type="datetime1">
              <a:rPr lang="pt-PT" smtClean="0"/>
              <a:t>08/11/2013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4574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B7F-6449-4A56-8987-7DC2F73EF7C8}" type="datetime1">
              <a:rPr lang="pt-PT" smtClean="0"/>
              <a:t>08/11/2013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971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00B8-7612-4321-BFC0-A5D533B678E4}" type="datetime1">
              <a:rPr lang="pt-PT" smtClean="0"/>
              <a:t>08/11/2013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322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5546-07DC-4D9F-9E80-9DF8BD2F9F7D}" type="datetime1">
              <a:rPr lang="pt-PT" smtClean="0"/>
              <a:t>08/11/2013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76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081E97-418C-4085-A174-4254EF488EEA}" type="datetime1">
              <a:rPr lang="pt-PT" smtClean="0"/>
              <a:t>08/11/2013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4196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F7D420B-0AEF-4E09-8520-C8E0CDDF63EB}" type="datetime1">
              <a:rPr lang="pt-PT" smtClean="0"/>
              <a:t>08/11/2013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022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9820-F0C9-42F9-88BE-C1744BDA1BF3}" type="datetime1">
              <a:rPr lang="pt-PT" smtClean="0"/>
              <a:t>08/11/2013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4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22FD-D6EE-4373-AB39-90D34E23C17A}" type="datetime1">
              <a:rPr lang="pt-PT" smtClean="0"/>
              <a:t>08/11/2013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850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1B2B-6A88-4B1A-B4D2-BC0284486D0A}" type="datetime1">
              <a:rPr lang="pt-PT" smtClean="0"/>
              <a:t>08/11/2013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694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CA2-BB12-4307-8434-22F5DE3A09DC}" type="datetime1">
              <a:rPr lang="pt-PT" smtClean="0"/>
              <a:t>08/11/2013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661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30C2-0401-4DCE-A169-02AB5BBA8070}" type="datetime1">
              <a:rPr lang="pt-PT" smtClean="0"/>
              <a:t>08/11/2013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886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B6E9-D3D4-4487-8D6B-508EC082962A}" type="datetime1">
              <a:rPr lang="pt-PT" smtClean="0"/>
              <a:t>08/11/2013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678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7F4D-E672-4052-904E-4E7290EE7811}" type="datetime1">
              <a:rPr lang="pt-PT" smtClean="0"/>
              <a:t>08/11/2013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24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CFB2-DE7D-40D9-9537-70667C6728D6}" type="datetime1">
              <a:rPr lang="pt-PT" smtClean="0"/>
              <a:t>08/11/2013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98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56DF42-C347-4648-9B61-C3C0706F4033}" type="datetime1">
              <a:rPr lang="pt-PT" smtClean="0"/>
              <a:t>08/11/2013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P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1E22BC-C4F6-417E-9D3E-A11972792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78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ical-arts.com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ical-arts.com/" TargetMode="External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7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7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10.gif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12.gif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9.gif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750181"/>
            <a:ext cx="8825660" cy="1822514"/>
          </a:xfrm>
        </p:spPr>
        <p:txBody>
          <a:bodyPr>
            <a:normAutofit/>
          </a:bodyPr>
          <a:lstStyle/>
          <a:p>
            <a:r>
              <a:rPr lang="en-US" sz="7200" dirty="0" smtClean="0"/>
              <a:t>PRECOG DATASET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10536303" cy="860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Human activities recognition and prediction dataset</a:t>
            </a:r>
          </a:p>
        </p:txBody>
      </p:sp>
      <p:pic>
        <p:nvPicPr>
          <p:cNvPr id="3074" name="Picture 2" descr="https://encrypted-tbn2.gstatic.com/images?q=tbn:ANd9GcTYMRhHG4PQAESoukBJA4Ky5ljMGE2_VN0tNySGyr-LDXpLc7s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45" y="6126354"/>
            <a:ext cx="604999" cy="6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precariosinflexiveis.org/wp-content/uploads/2013/07/logo-f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59" y="6080096"/>
            <a:ext cx="1157051" cy="69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MSFT_logo_Gray DE sized SIG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0" y="6318365"/>
            <a:ext cx="1043940" cy="22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982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5400" dirty="0" err="1" smtClean="0"/>
              <a:t>Actions</a:t>
            </a:r>
            <a:endParaRPr lang="pt-PT" sz="5400" dirty="0"/>
          </a:p>
        </p:txBody>
      </p:sp>
      <p:pic>
        <p:nvPicPr>
          <p:cNvPr id="1026" name="Picture 2" descr="http://www.physical-arts.com/training/techniques/images/an_front_punch.gif"/>
          <p:cNvPicPr>
            <a:picLocks noGrp="1" noChangeAspect="1" noChangeArrowheads="1" noCrop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5088" y="3179339"/>
            <a:ext cx="1714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599153" y="6419471"/>
            <a:ext cx="24128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1" dirty="0">
                <a:hlinkClick r:id="rId3"/>
              </a:rPr>
              <a:t>@: http://www.physical-arts.com</a:t>
            </a:r>
            <a:endParaRPr lang="pt-PT" sz="11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2</a:t>
            </a:fld>
            <a:endParaRPr lang="pt-PT"/>
          </a:p>
        </p:txBody>
      </p:sp>
      <p:grpSp>
        <p:nvGrpSpPr>
          <p:cNvPr id="18" name="Group 17"/>
          <p:cNvGrpSpPr/>
          <p:nvPr/>
        </p:nvGrpSpPr>
        <p:grpSpPr>
          <a:xfrm>
            <a:off x="1923011" y="2486826"/>
            <a:ext cx="1752391" cy="2958652"/>
            <a:chOff x="1153886" y="2486826"/>
            <a:chExt cx="1752391" cy="2958652"/>
          </a:xfrm>
        </p:grpSpPr>
        <p:sp>
          <p:nvSpPr>
            <p:cNvPr id="19" name="TextBox 18"/>
            <p:cNvSpPr txBox="1"/>
            <p:nvPr/>
          </p:nvSpPr>
          <p:spPr>
            <a:xfrm>
              <a:off x="1153886" y="5076146"/>
              <a:ext cx="1752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err="1" smtClean="0"/>
                <a:t>Right</a:t>
              </a:r>
              <a:r>
                <a:rPr lang="pt-PT" dirty="0" smtClean="0"/>
                <a:t> Punch</a:t>
              </a:r>
              <a:endParaRPr lang="pt-PT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92067" y="2486826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 smtClean="0"/>
                <a:t>A</a:t>
              </a:r>
              <a:endParaRPr lang="pt-PT" sz="4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64552" y="5084339"/>
            <a:ext cx="159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Left</a:t>
            </a:r>
            <a:r>
              <a:rPr lang="pt-PT" dirty="0" smtClean="0"/>
              <a:t> Punch</a:t>
            </a:r>
            <a:endParaRPr lang="pt-PT" dirty="0"/>
          </a:p>
        </p:txBody>
      </p:sp>
      <p:sp>
        <p:nvSpPr>
          <p:cNvPr id="21" name="TextBox 20"/>
          <p:cNvSpPr txBox="1"/>
          <p:nvPr/>
        </p:nvSpPr>
        <p:spPr>
          <a:xfrm>
            <a:off x="6718783" y="2478440"/>
            <a:ext cx="48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/>
              <a:t>C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81773" y="2495019"/>
            <a:ext cx="1647825" cy="2954555"/>
            <a:chOff x="4081773" y="2495019"/>
            <a:chExt cx="1647825" cy="2954555"/>
          </a:xfrm>
        </p:grpSpPr>
        <p:sp>
          <p:nvSpPr>
            <p:cNvPr id="20" name="TextBox 19"/>
            <p:cNvSpPr txBox="1"/>
            <p:nvPr/>
          </p:nvSpPr>
          <p:spPr>
            <a:xfrm>
              <a:off x="4667775" y="2495019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B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081773" y="3171146"/>
              <a:ext cx="1647825" cy="2278428"/>
              <a:chOff x="7704770" y="3167051"/>
              <a:chExt cx="1647825" cy="2278428"/>
            </a:xfrm>
          </p:grpSpPr>
          <p:pic>
            <p:nvPicPr>
              <p:cNvPr id="31" name="Picture 8" descr="http://www.physical-arts.com/training/techniques/images/an_back_fist.gif"/>
              <p:cNvPicPr>
                <a:picLocks noChangeAspect="1" noChangeArrowheads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4770" y="3167051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7704770" y="5076147"/>
                <a:ext cx="1595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Back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Fist</a:t>
                </a:r>
                <a:endParaRPr lang="pt-PT" dirty="0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8195078" y="2495019"/>
            <a:ext cx="1647825" cy="3233154"/>
            <a:chOff x="7538089" y="2486824"/>
            <a:chExt cx="1647825" cy="3233154"/>
          </a:xfrm>
        </p:grpSpPr>
        <p:grpSp>
          <p:nvGrpSpPr>
            <p:cNvPr id="45" name="Group 44"/>
            <p:cNvGrpSpPr/>
            <p:nvPr/>
          </p:nvGrpSpPr>
          <p:grpSpPr>
            <a:xfrm>
              <a:off x="7538089" y="3197224"/>
              <a:ext cx="1647825" cy="2522754"/>
              <a:chOff x="7538089" y="3197224"/>
              <a:chExt cx="1647825" cy="2522754"/>
            </a:xfrm>
          </p:grpSpPr>
          <p:pic>
            <p:nvPicPr>
              <p:cNvPr id="47" name="Picture 6" descr="http://www.physical-arts.com/training/techniques/images/an_side_kick_left.gif"/>
              <p:cNvPicPr>
                <a:picLocks noChangeAspect="1" noChangeArrowheads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8089" y="319722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7564215" y="5073647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Side </a:t>
                </a:r>
                <a:r>
                  <a:rPr lang="pt-PT" dirty="0" err="1" smtClean="0"/>
                  <a:t>Right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118444" y="2486824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D</a:t>
              </a:r>
            </a:p>
          </p:txBody>
        </p:sp>
      </p:grpSp>
      <p:pic>
        <p:nvPicPr>
          <p:cNvPr id="22" name="Picture 14" descr="http://www.physical-arts.com/training/techniques/images/an_reverse_punch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834" y="3171146"/>
            <a:ext cx="1647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8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5400" dirty="0" err="1" smtClean="0"/>
              <a:t>Actions</a:t>
            </a:r>
            <a:endParaRPr lang="pt-PT" sz="5400" dirty="0"/>
          </a:p>
        </p:txBody>
      </p:sp>
      <p:sp>
        <p:nvSpPr>
          <p:cNvPr id="14" name="Rectangle 13"/>
          <p:cNvSpPr/>
          <p:nvPr/>
        </p:nvSpPr>
        <p:spPr>
          <a:xfrm>
            <a:off x="9599153" y="6419471"/>
            <a:ext cx="24128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1" dirty="0">
                <a:hlinkClick r:id="rId3"/>
              </a:rPr>
              <a:t>@: http://www.physical-arts.com</a:t>
            </a:r>
            <a:endParaRPr lang="pt-PT" sz="11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3</a:t>
            </a:fld>
            <a:endParaRPr lang="pt-PT"/>
          </a:p>
        </p:txBody>
      </p:sp>
      <p:grpSp>
        <p:nvGrpSpPr>
          <p:cNvPr id="6" name="Group 5"/>
          <p:cNvGrpSpPr/>
          <p:nvPr/>
        </p:nvGrpSpPr>
        <p:grpSpPr>
          <a:xfrm>
            <a:off x="2098115" y="2486825"/>
            <a:ext cx="1647825" cy="3233155"/>
            <a:chOff x="3268890" y="2486825"/>
            <a:chExt cx="1647825" cy="3233155"/>
          </a:xfrm>
        </p:grpSpPr>
        <p:grpSp>
          <p:nvGrpSpPr>
            <p:cNvPr id="12" name="Group 11"/>
            <p:cNvGrpSpPr/>
            <p:nvPr/>
          </p:nvGrpSpPr>
          <p:grpSpPr>
            <a:xfrm>
              <a:off x="3268890" y="3168649"/>
              <a:ext cx="1647825" cy="2551331"/>
              <a:chOff x="3268890" y="3168649"/>
              <a:chExt cx="1647825" cy="2551331"/>
            </a:xfrm>
          </p:grpSpPr>
          <p:pic>
            <p:nvPicPr>
              <p:cNvPr id="4098" name="Picture 2" descr="http://www.physical-arts.com/training/techniques/images/an_front_kick_left.gif"/>
              <p:cNvPicPr>
                <a:picLocks noChangeAspect="1" noChangeArrowheads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8890" y="3168649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268890" y="5073649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Front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Right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823119" y="2486825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7123" y="2486825"/>
            <a:ext cx="1766754" cy="3233154"/>
            <a:chOff x="5317898" y="2486825"/>
            <a:chExt cx="1766754" cy="3233154"/>
          </a:xfrm>
        </p:grpSpPr>
        <p:grpSp>
          <p:nvGrpSpPr>
            <p:cNvPr id="15" name="Group 14"/>
            <p:cNvGrpSpPr/>
            <p:nvPr/>
          </p:nvGrpSpPr>
          <p:grpSpPr>
            <a:xfrm>
              <a:off x="5317898" y="3197224"/>
              <a:ext cx="1766754" cy="2522755"/>
              <a:chOff x="5317898" y="3197224"/>
              <a:chExt cx="1766754" cy="2522755"/>
            </a:xfrm>
          </p:grpSpPr>
          <p:pic>
            <p:nvPicPr>
              <p:cNvPr id="4100" name="Picture 4" descr="http://www.physical-arts.com/training/techniques/images/an_front_kick.gif"/>
              <p:cNvPicPr>
                <a:picLocks noChangeAspect="1" noChangeArrowheads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0152" y="3197224"/>
                <a:ext cx="1714500" cy="1876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317898" y="5073648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Front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Left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983846" y="2486825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F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150133" y="3171146"/>
            <a:ext cx="1647825" cy="2282525"/>
            <a:chOff x="9687128" y="3162954"/>
            <a:chExt cx="1647825" cy="2282525"/>
          </a:xfrm>
        </p:grpSpPr>
        <p:pic>
          <p:nvPicPr>
            <p:cNvPr id="31" name="Picture 10" descr="http://www.physical-arts.com/training/techniques/images/an_elbow.gif"/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7128" y="3162954"/>
              <a:ext cx="164782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9687128" y="5076147"/>
              <a:ext cx="1595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err="1" smtClean="0"/>
                <a:t>Elbow</a:t>
              </a:r>
              <a:r>
                <a:rPr lang="pt-PT" dirty="0" smtClean="0"/>
                <a:t> </a:t>
              </a:r>
              <a:r>
                <a:rPr lang="pt-PT" dirty="0" err="1" smtClean="0"/>
                <a:t>Strike</a:t>
              </a:r>
              <a:endParaRPr lang="pt-PT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730492" y="2486823"/>
            <a:ext cx="48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/>
              <a:t>H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191424" y="2484982"/>
            <a:ext cx="1647825" cy="3233154"/>
            <a:chOff x="8247331" y="2435500"/>
            <a:chExt cx="1647825" cy="3233154"/>
          </a:xfrm>
        </p:grpSpPr>
        <p:grpSp>
          <p:nvGrpSpPr>
            <p:cNvPr id="35" name="Group 34"/>
            <p:cNvGrpSpPr/>
            <p:nvPr/>
          </p:nvGrpSpPr>
          <p:grpSpPr>
            <a:xfrm>
              <a:off x="8247331" y="3145900"/>
              <a:ext cx="1647825" cy="2522754"/>
              <a:chOff x="9639351" y="3197224"/>
              <a:chExt cx="1647825" cy="2522754"/>
            </a:xfrm>
          </p:grpSpPr>
          <p:pic>
            <p:nvPicPr>
              <p:cNvPr id="37" name="Picture 8" descr="http://www.physical-arts.com/training/techniques/images/an_side_kick_right.gif"/>
              <p:cNvPicPr>
                <a:picLocks noChangeAspect="1" noChangeArrowheads="1" noCrop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9351" y="319722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9639351" y="5073647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Side </a:t>
                </a:r>
                <a:r>
                  <a:rPr lang="pt-PT" dirty="0" err="1" smtClean="0"/>
                  <a:t>Left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892508" y="2435500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7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5400" dirty="0" err="1" smtClean="0"/>
              <a:t>Sequence</a:t>
            </a:r>
            <a:r>
              <a:rPr lang="pt-PT" sz="5400" dirty="0" smtClean="0"/>
              <a:t> 1</a:t>
            </a:r>
            <a:endParaRPr lang="pt-PT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4</a:t>
            </a:fld>
            <a:endParaRPr lang="pt-PT"/>
          </a:p>
        </p:txBody>
      </p:sp>
      <p:grpSp>
        <p:nvGrpSpPr>
          <p:cNvPr id="3" name="Group 2"/>
          <p:cNvGrpSpPr/>
          <p:nvPr/>
        </p:nvGrpSpPr>
        <p:grpSpPr>
          <a:xfrm>
            <a:off x="829701" y="2515261"/>
            <a:ext cx="1794568" cy="2958652"/>
            <a:chOff x="1880834" y="2486826"/>
            <a:chExt cx="1794568" cy="2958652"/>
          </a:xfrm>
        </p:grpSpPr>
        <p:grpSp>
          <p:nvGrpSpPr>
            <p:cNvPr id="29" name="Group 28"/>
            <p:cNvGrpSpPr/>
            <p:nvPr/>
          </p:nvGrpSpPr>
          <p:grpSpPr>
            <a:xfrm>
              <a:off x="1923011" y="2486826"/>
              <a:ext cx="1752391" cy="2958652"/>
              <a:chOff x="1153886" y="2486826"/>
              <a:chExt cx="1752391" cy="295865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153886" y="5076146"/>
                <a:ext cx="1752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Right</a:t>
                </a:r>
                <a:r>
                  <a:rPr lang="pt-PT" dirty="0" smtClean="0"/>
                  <a:t> Punch</a:t>
                </a:r>
                <a:endParaRPr lang="pt-PT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674975" y="2486826"/>
                <a:ext cx="4871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4800" b="1" dirty="0" smtClean="0"/>
                  <a:t>A</a:t>
                </a:r>
                <a:endParaRPr lang="pt-PT" sz="4800" b="1" dirty="0"/>
              </a:p>
            </p:txBody>
          </p:sp>
        </p:grpSp>
        <p:pic>
          <p:nvPicPr>
            <p:cNvPr id="32" name="Picture 14" descr="http://www.physical-arts.com/training/techniques/images/an_reverse_punch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834" y="3179339"/>
              <a:ext cx="164782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9559529" y="2527190"/>
            <a:ext cx="1647825" cy="3233155"/>
            <a:chOff x="3268890" y="2486825"/>
            <a:chExt cx="1647825" cy="3233155"/>
          </a:xfrm>
        </p:grpSpPr>
        <p:grpSp>
          <p:nvGrpSpPr>
            <p:cNvPr id="34" name="Group 33"/>
            <p:cNvGrpSpPr/>
            <p:nvPr/>
          </p:nvGrpSpPr>
          <p:grpSpPr>
            <a:xfrm>
              <a:off x="3268890" y="3168649"/>
              <a:ext cx="1647825" cy="2551331"/>
              <a:chOff x="3268890" y="3168649"/>
              <a:chExt cx="1647825" cy="2551331"/>
            </a:xfrm>
          </p:grpSpPr>
          <p:pic>
            <p:nvPicPr>
              <p:cNvPr id="36" name="Picture 2" descr="http://www.physical-arts.com/training/techniques/images/an_front_kick_left.gif"/>
              <p:cNvPicPr>
                <a:picLocks noChangeAspect="1" noChangeArrowheads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8890" y="3168649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68890" y="5073649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Front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Right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823119" y="2486825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b="1" dirty="0"/>
                <a:t>E</a:t>
              </a:r>
            </a:p>
          </p:txBody>
        </p:sp>
      </p:grpSp>
      <p:pic>
        <p:nvPicPr>
          <p:cNvPr id="38" name="Picture 2" descr="http://www.physical-arts.com/training/techniques/images/an_front_punch.gif"/>
          <p:cNvPicPr>
            <a:picLocks noGrp="1" noChangeAspect="1" noChangeArrowheads="1" noCrop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2022" y="3216160"/>
            <a:ext cx="1714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091219" y="5121160"/>
            <a:ext cx="159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Left</a:t>
            </a:r>
            <a:r>
              <a:rPr lang="pt-PT" dirty="0" smtClean="0"/>
              <a:t> Punch</a:t>
            </a:r>
            <a:endParaRPr lang="pt-PT" dirty="0"/>
          </a:p>
        </p:txBody>
      </p:sp>
      <p:sp>
        <p:nvSpPr>
          <p:cNvPr id="40" name="TextBox 39"/>
          <p:cNvSpPr txBox="1"/>
          <p:nvPr/>
        </p:nvSpPr>
        <p:spPr>
          <a:xfrm>
            <a:off x="3645450" y="2515261"/>
            <a:ext cx="48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241019" y="2527191"/>
            <a:ext cx="1647825" cy="3233154"/>
            <a:chOff x="7538089" y="2486824"/>
            <a:chExt cx="1647825" cy="3233154"/>
          </a:xfrm>
        </p:grpSpPr>
        <p:grpSp>
          <p:nvGrpSpPr>
            <p:cNvPr id="42" name="Group 41"/>
            <p:cNvGrpSpPr/>
            <p:nvPr/>
          </p:nvGrpSpPr>
          <p:grpSpPr>
            <a:xfrm>
              <a:off x="7538089" y="3197224"/>
              <a:ext cx="1647825" cy="2522754"/>
              <a:chOff x="7538089" y="3197224"/>
              <a:chExt cx="1647825" cy="2522754"/>
            </a:xfrm>
          </p:grpSpPr>
          <p:pic>
            <p:nvPicPr>
              <p:cNvPr id="44" name="Picture 6" descr="http://www.physical-arts.com/training/techniques/images/an_side_kick_left.gif"/>
              <p:cNvPicPr>
                <a:picLocks noChangeAspect="1" noChangeArrowheads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8089" y="319722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7564215" y="5073647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Side </a:t>
                </a:r>
                <a:r>
                  <a:rPr lang="pt-PT" dirty="0" err="1" smtClean="0"/>
                  <a:t>Right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8118444" y="2486824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13337" y="2515261"/>
            <a:ext cx="1647825" cy="3233154"/>
            <a:chOff x="8247331" y="2435500"/>
            <a:chExt cx="1647825" cy="3233154"/>
          </a:xfrm>
        </p:grpSpPr>
        <p:grpSp>
          <p:nvGrpSpPr>
            <p:cNvPr id="47" name="Group 46"/>
            <p:cNvGrpSpPr/>
            <p:nvPr/>
          </p:nvGrpSpPr>
          <p:grpSpPr>
            <a:xfrm>
              <a:off x="8247331" y="3145900"/>
              <a:ext cx="1647825" cy="2522754"/>
              <a:chOff x="9639351" y="3197224"/>
              <a:chExt cx="1647825" cy="2522754"/>
            </a:xfrm>
          </p:grpSpPr>
          <p:pic>
            <p:nvPicPr>
              <p:cNvPr id="49" name="Picture 8" descr="http://www.physical-arts.com/training/techniques/images/an_side_kick_right.gif"/>
              <p:cNvPicPr>
                <a:picLocks noChangeAspect="1" noChangeArrowheads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9351" y="319722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9639351" y="5073647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Side </a:t>
                </a:r>
                <a:r>
                  <a:rPr lang="pt-PT" dirty="0" err="1" smtClean="0"/>
                  <a:t>Left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8892508" y="2435500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G</a:t>
              </a:r>
            </a:p>
          </p:txBody>
        </p:sp>
      </p:grpSp>
      <p:cxnSp>
        <p:nvCxnSpPr>
          <p:cNvPr id="61" name="Elbow Connector 60"/>
          <p:cNvCxnSpPr>
            <a:stCxn id="30" idx="2"/>
            <a:endCxn id="37" idx="2"/>
          </p:cNvCxnSpPr>
          <p:nvPr/>
        </p:nvCxnSpPr>
        <p:spPr>
          <a:xfrm rot="16200000" flipH="1">
            <a:off x="5909478" y="1312508"/>
            <a:ext cx="286432" cy="8609241"/>
          </a:xfrm>
          <a:prstGeom prst="bentConnector3">
            <a:avLst>
              <a:gd name="adj1" fmla="val 3886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5" idx="2"/>
          </p:cNvCxnSpPr>
          <p:nvPr/>
        </p:nvCxnSpPr>
        <p:spPr>
          <a:xfrm rot="16200000" flipH="1">
            <a:off x="4842042" y="4537455"/>
            <a:ext cx="269853" cy="2175926"/>
          </a:xfrm>
          <a:prstGeom prst="bentConnector3">
            <a:avLst>
              <a:gd name="adj1" fmla="val 1847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7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5400" dirty="0" err="1" smtClean="0"/>
              <a:t>Sequence</a:t>
            </a:r>
            <a:r>
              <a:rPr lang="pt-PT" sz="5400" dirty="0" smtClean="0"/>
              <a:t> </a:t>
            </a:r>
            <a:r>
              <a:rPr lang="pt-PT" sz="540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5</a:t>
            </a:fld>
            <a:endParaRPr lang="pt-PT"/>
          </a:p>
        </p:txBody>
      </p:sp>
      <p:grpSp>
        <p:nvGrpSpPr>
          <p:cNvPr id="3" name="Group 2"/>
          <p:cNvGrpSpPr/>
          <p:nvPr/>
        </p:nvGrpSpPr>
        <p:grpSpPr>
          <a:xfrm>
            <a:off x="829701" y="2515261"/>
            <a:ext cx="1794568" cy="2958652"/>
            <a:chOff x="1880834" y="2486826"/>
            <a:chExt cx="1794568" cy="2958652"/>
          </a:xfrm>
        </p:grpSpPr>
        <p:grpSp>
          <p:nvGrpSpPr>
            <p:cNvPr id="29" name="Group 28"/>
            <p:cNvGrpSpPr/>
            <p:nvPr/>
          </p:nvGrpSpPr>
          <p:grpSpPr>
            <a:xfrm>
              <a:off x="1923011" y="2486826"/>
              <a:ext cx="1752391" cy="2958652"/>
              <a:chOff x="1153886" y="2486826"/>
              <a:chExt cx="1752391" cy="295865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153886" y="5076146"/>
                <a:ext cx="1752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Right</a:t>
                </a:r>
                <a:r>
                  <a:rPr lang="pt-PT" dirty="0" smtClean="0"/>
                  <a:t> Punch</a:t>
                </a:r>
                <a:endParaRPr lang="pt-PT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692067" y="2486826"/>
                <a:ext cx="4871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4800" b="1" dirty="0" smtClean="0"/>
                  <a:t>A</a:t>
                </a:r>
                <a:endParaRPr lang="pt-PT" sz="4800" b="1" dirty="0"/>
              </a:p>
            </p:txBody>
          </p:sp>
        </p:grpSp>
        <p:pic>
          <p:nvPicPr>
            <p:cNvPr id="32" name="Picture 14" descr="http://www.physical-arts.com/training/techniques/images/an_reverse_punch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834" y="3179339"/>
              <a:ext cx="164782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9484787" y="2524814"/>
            <a:ext cx="1647825" cy="3233155"/>
            <a:chOff x="3268890" y="2486825"/>
            <a:chExt cx="1647825" cy="3233155"/>
          </a:xfrm>
        </p:grpSpPr>
        <p:grpSp>
          <p:nvGrpSpPr>
            <p:cNvPr id="34" name="Group 33"/>
            <p:cNvGrpSpPr/>
            <p:nvPr/>
          </p:nvGrpSpPr>
          <p:grpSpPr>
            <a:xfrm>
              <a:off x="3268890" y="3168649"/>
              <a:ext cx="1647825" cy="2551331"/>
              <a:chOff x="3268890" y="3168649"/>
              <a:chExt cx="1647825" cy="2551331"/>
            </a:xfrm>
          </p:grpSpPr>
          <p:pic>
            <p:nvPicPr>
              <p:cNvPr id="36" name="Picture 2" descr="http://www.physical-arts.com/training/techniques/images/an_front_kick_left.gif"/>
              <p:cNvPicPr>
                <a:picLocks noChangeAspect="1" noChangeArrowheads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8890" y="3168649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68890" y="5073649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Front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Right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823119" y="2486825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b="1" dirty="0"/>
                <a:t>E</a:t>
              </a:r>
            </a:p>
          </p:txBody>
        </p:sp>
      </p:grpSp>
      <p:pic>
        <p:nvPicPr>
          <p:cNvPr id="14" name="Picture 2" descr="http://www.physical-arts.com/training/techniques/images/an_front_punch.gif"/>
          <p:cNvPicPr>
            <a:picLocks noGrp="1" noChangeAspect="1" noChangeArrowheads="1" noCrop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6974" y="3188892"/>
            <a:ext cx="1714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285725" y="5093892"/>
            <a:ext cx="159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Left</a:t>
            </a:r>
            <a:r>
              <a:rPr lang="pt-PT" dirty="0" smtClean="0"/>
              <a:t> Punch</a:t>
            </a:r>
            <a:endParaRPr lang="pt-PT" dirty="0"/>
          </a:p>
        </p:txBody>
      </p:sp>
      <p:sp>
        <p:nvSpPr>
          <p:cNvPr id="16" name="TextBox 15"/>
          <p:cNvSpPr txBox="1"/>
          <p:nvPr/>
        </p:nvSpPr>
        <p:spPr>
          <a:xfrm>
            <a:off x="5720938" y="2515260"/>
            <a:ext cx="48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46066" y="2515260"/>
            <a:ext cx="1647825" cy="3233154"/>
            <a:chOff x="7538089" y="2486824"/>
            <a:chExt cx="1647825" cy="3233154"/>
          </a:xfrm>
        </p:grpSpPr>
        <p:grpSp>
          <p:nvGrpSpPr>
            <p:cNvPr id="18" name="Group 17"/>
            <p:cNvGrpSpPr/>
            <p:nvPr/>
          </p:nvGrpSpPr>
          <p:grpSpPr>
            <a:xfrm>
              <a:off x="7538089" y="3197224"/>
              <a:ext cx="1647825" cy="2522754"/>
              <a:chOff x="7538089" y="3197224"/>
              <a:chExt cx="1647825" cy="2522754"/>
            </a:xfrm>
          </p:grpSpPr>
          <p:pic>
            <p:nvPicPr>
              <p:cNvPr id="20" name="Picture 6" descr="http://www.physical-arts.com/training/techniques/images/an_side_kick_left.gif"/>
              <p:cNvPicPr>
                <a:picLocks noChangeAspect="1" noChangeArrowheads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8089" y="319722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564215" y="5073647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Side </a:t>
                </a:r>
                <a:r>
                  <a:rPr lang="pt-PT" dirty="0" err="1" smtClean="0"/>
                  <a:t>Right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118444" y="2486824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94557" y="2515260"/>
            <a:ext cx="1647825" cy="3233154"/>
            <a:chOff x="8247331" y="2435500"/>
            <a:chExt cx="1647825" cy="3233154"/>
          </a:xfrm>
        </p:grpSpPr>
        <p:grpSp>
          <p:nvGrpSpPr>
            <p:cNvPr id="23" name="Group 22"/>
            <p:cNvGrpSpPr/>
            <p:nvPr/>
          </p:nvGrpSpPr>
          <p:grpSpPr>
            <a:xfrm>
              <a:off x="8247331" y="3145900"/>
              <a:ext cx="1647825" cy="2522754"/>
              <a:chOff x="9639351" y="3197224"/>
              <a:chExt cx="1647825" cy="2522754"/>
            </a:xfrm>
          </p:grpSpPr>
          <p:pic>
            <p:nvPicPr>
              <p:cNvPr id="25" name="Picture 8" descr="http://www.physical-arts.com/training/techniques/images/an_side_kick_right.gif"/>
              <p:cNvPicPr>
                <a:picLocks noChangeAspect="1" noChangeArrowheads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9351" y="319722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9639351" y="5073647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Side </a:t>
                </a:r>
                <a:r>
                  <a:rPr lang="pt-PT" dirty="0" err="1" smtClean="0"/>
                  <a:t>Left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892508" y="2435500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G</a:t>
              </a:r>
            </a:p>
          </p:txBody>
        </p:sp>
      </p:grpSp>
      <p:cxnSp>
        <p:nvCxnSpPr>
          <p:cNvPr id="28" name="Elbow Connector 27"/>
          <p:cNvCxnSpPr/>
          <p:nvPr/>
        </p:nvCxnSpPr>
        <p:spPr>
          <a:xfrm rot="16200000" flipH="1">
            <a:off x="7018433" y="4481767"/>
            <a:ext cx="269853" cy="2175926"/>
          </a:xfrm>
          <a:prstGeom prst="bentConnector3">
            <a:avLst>
              <a:gd name="adj1" fmla="val 1847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>
            <a:off x="5909478" y="1312508"/>
            <a:ext cx="286432" cy="8609241"/>
          </a:xfrm>
          <a:prstGeom prst="bentConnector3">
            <a:avLst>
              <a:gd name="adj1" fmla="val 3886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5400" dirty="0" err="1" smtClean="0"/>
              <a:t>Sequence</a:t>
            </a:r>
            <a:r>
              <a:rPr lang="pt-PT" sz="5400" dirty="0" smtClean="0"/>
              <a:t> 3</a:t>
            </a:r>
            <a:endParaRPr lang="pt-PT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6</a:t>
            </a:fld>
            <a:endParaRPr lang="pt-PT"/>
          </a:p>
        </p:txBody>
      </p:sp>
      <p:grpSp>
        <p:nvGrpSpPr>
          <p:cNvPr id="3" name="Group 2"/>
          <p:cNvGrpSpPr/>
          <p:nvPr/>
        </p:nvGrpSpPr>
        <p:grpSpPr>
          <a:xfrm>
            <a:off x="829701" y="2515261"/>
            <a:ext cx="1794568" cy="2958652"/>
            <a:chOff x="1880834" y="2486826"/>
            <a:chExt cx="1794568" cy="2958652"/>
          </a:xfrm>
        </p:grpSpPr>
        <p:grpSp>
          <p:nvGrpSpPr>
            <p:cNvPr id="29" name="Group 28"/>
            <p:cNvGrpSpPr/>
            <p:nvPr/>
          </p:nvGrpSpPr>
          <p:grpSpPr>
            <a:xfrm>
              <a:off x="1923011" y="2486826"/>
              <a:ext cx="1752391" cy="2958652"/>
              <a:chOff x="1153886" y="2486826"/>
              <a:chExt cx="1752391" cy="295865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153886" y="5076146"/>
                <a:ext cx="1752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Right</a:t>
                </a:r>
                <a:r>
                  <a:rPr lang="pt-PT" dirty="0" smtClean="0"/>
                  <a:t> Punch</a:t>
                </a:r>
                <a:endParaRPr lang="pt-PT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692067" y="2486826"/>
                <a:ext cx="4871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4800" b="1" dirty="0" smtClean="0"/>
                  <a:t>A</a:t>
                </a:r>
                <a:endParaRPr lang="pt-PT" sz="4800" b="1" dirty="0"/>
              </a:p>
            </p:txBody>
          </p:sp>
        </p:grpSp>
        <p:pic>
          <p:nvPicPr>
            <p:cNvPr id="32" name="Picture 14" descr="http://www.physical-arts.com/training/techniques/images/an_reverse_punch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834" y="3179339"/>
              <a:ext cx="164782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9485372" y="2514619"/>
            <a:ext cx="1647825" cy="3233155"/>
            <a:chOff x="3268890" y="2486825"/>
            <a:chExt cx="1647825" cy="3233155"/>
          </a:xfrm>
        </p:grpSpPr>
        <p:grpSp>
          <p:nvGrpSpPr>
            <p:cNvPr id="34" name="Group 33"/>
            <p:cNvGrpSpPr/>
            <p:nvPr/>
          </p:nvGrpSpPr>
          <p:grpSpPr>
            <a:xfrm>
              <a:off x="3268890" y="3168649"/>
              <a:ext cx="1647825" cy="2551331"/>
              <a:chOff x="3268890" y="3168649"/>
              <a:chExt cx="1647825" cy="2551331"/>
            </a:xfrm>
          </p:grpSpPr>
          <p:pic>
            <p:nvPicPr>
              <p:cNvPr id="36" name="Picture 2" descr="http://www.physical-arts.com/training/techniques/images/an_front_kick_left.gif"/>
              <p:cNvPicPr>
                <a:picLocks noChangeAspect="1" noChangeArrowheads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8890" y="3168649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68890" y="5073649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Front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Right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823119" y="2486825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b="1" dirty="0"/>
                <a:t>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89217" y="2493528"/>
            <a:ext cx="1647825" cy="3233154"/>
            <a:chOff x="8247331" y="2435500"/>
            <a:chExt cx="1647825" cy="3233154"/>
          </a:xfrm>
        </p:grpSpPr>
        <p:grpSp>
          <p:nvGrpSpPr>
            <p:cNvPr id="15" name="Group 14"/>
            <p:cNvGrpSpPr/>
            <p:nvPr/>
          </p:nvGrpSpPr>
          <p:grpSpPr>
            <a:xfrm>
              <a:off x="8247331" y="3145900"/>
              <a:ext cx="1647825" cy="2522754"/>
              <a:chOff x="9639351" y="3197224"/>
              <a:chExt cx="1647825" cy="2522754"/>
            </a:xfrm>
          </p:grpSpPr>
          <p:pic>
            <p:nvPicPr>
              <p:cNvPr id="17" name="Picture 8" descr="http://www.physical-arts.com/training/techniques/images/an_side_kick_right.gif"/>
              <p:cNvPicPr>
                <a:picLocks noChangeAspect="1" noChangeArrowheads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9351" y="319722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9639351" y="5073647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Side </a:t>
                </a:r>
                <a:r>
                  <a:rPr lang="pt-PT" dirty="0" err="1" smtClean="0"/>
                  <a:t>Left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892508" y="2435500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G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3868" y="2493528"/>
            <a:ext cx="1766754" cy="3233154"/>
            <a:chOff x="5317898" y="2486825"/>
            <a:chExt cx="1766754" cy="3233154"/>
          </a:xfrm>
        </p:grpSpPr>
        <p:grpSp>
          <p:nvGrpSpPr>
            <p:cNvPr id="20" name="Group 19"/>
            <p:cNvGrpSpPr/>
            <p:nvPr/>
          </p:nvGrpSpPr>
          <p:grpSpPr>
            <a:xfrm>
              <a:off x="5317898" y="3197224"/>
              <a:ext cx="1766754" cy="2522755"/>
              <a:chOff x="5317898" y="3197224"/>
              <a:chExt cx="1766754" cy="2522755"/>
            </a:xfrm>
          </p:grpSpPr>
          <p:pic>
            <p:nvPicPr>
              <p:cNvPr id="22" name="Picture 4" descr="http://www.physical-arts.com/training/techniques/images/an_front_kick.gif"/>
              <p:cNvPicPr>
                <a:picLocks noChangeAspect="1" noChangeArrowheads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0152" y="3197224"/>
                <a:ext cx="1714500" cy="1876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317898" y="5073648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Front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Left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983846" y="2486825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F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35637" y="2519358"/>
            <a:ext cx="1647825" cy="2954555"/>
            <a:chOff x="4081773" y="2495019"/>
            <a:chExt cx="1647825" cy="2954555"/>
          </a:xfrm>
        </p:grpSpPr>
        <p:sp>
          <p:nvSpPr>
            <p:cNvPr id="25" name="TextBox 24"/>
            <p:cNvSpPr txBox="1"/>
            <p:nvPr/>
          </p:nvSpPr>
          <p:spPr>
            <a:xfrm>
              <a:off x="4667775" y="2495019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B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81773" y="3171146"/>
              <a:ext cx="1647825" cy="2278428"/>
              <a:chOff x="7704770" y="3167051"/>
              <a:chExt cx="1647825" cy="2278428"/>
            </a:xfrm>
          </p:grpSpPr>
          <p:pic>
            <p:nvPicPr>
              <p:cNvPr id="27" name="Picture 8" descr="http://www.physical-arts.com/training/techniques/images/an_back_fist.gif"/>
              <p:cNvPicPr>
                <a:picLocks noChangeAspect="1" noChangeArrowheads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4770" y="3167051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704770" y="5076147"/>
                <a:ext cx="1595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Back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Fist</a:t>
                </a:r>
                <a:endParaRPr lang="pt-PT" dirty="0"/>
              </a:p>
            </p:txBody>
          </p:sp>
        </p:grpSp>
      </p:grpSp>
      <p:cxnSp>
        <p:nvCxnSpPr>
          <p:cNvPr id="39" name="Elbow Connector 38"/>
          <p:cNvCxnSpPr/>
          <p:nvPr/>
        </p:nvCxnSpPr>
        <p:spPr>
          <a:xfrm rot="16200000" flipH="1">
            <a:off x="5909478" y="1312508"/>
            <a:ext cx="286432" cy="8609241"/>
          </a:xfrm>
          <a:prstGeom prst="bentConnector3">
            <a:avLst>
              <a:gd name="adj1" fmla="val 3886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5400" dirty="0" err="1" smtClean="0"/>
              <a:t>Sequence</a:t>
            </a:r>
            <a:r>
              <a:rPr lang="pt-PT" sz="5400" dirty="0" smtClean="0"/>
              <a:t> </a:t>
            </a:r>
            <a:r>
              <a:rPr lang="pt-PT" sz="5400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7</a:t>
            </a:fld>
            <a:endParaRPr lang="pt-PT"/>
          </a:p>
        </p:txBody>
      </p:sp>
      <p:grpSp>
        <p:nvGrpSpPr>
          <p:cNvPr id="14" name="Group 13"/>
          <p:cNvGrpSpPr/>
          <p:nvPr/>
        </p:nvGrpSpPr>
        <p:grpSpPr>
          <a:xfrm>
            <a:off x="620727" y="2443743"/>
            <a:ext cx="1647825" cy="2954555"/>
            <a:chOff x="4081773" y="2495019"/>
            <a:chExt cx="1647825" cy="2954555"/>
          </a:xfrm>
        </p:grpSpPr>
        <p:sp>
          <p:nvSpPr>
            <p:cNvPr id="15" name="TextBox 14"/>
            <p:cNvSpPr txBox="1"/>
            <p:nvPr/>
          </p:nvSpPr>
          <p:spPr>
            <a:xfrm>
              <a:off x="4667775" y="2495019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b="1" dirty="0"/>
                <a:t>B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081773" y="3171146"/>
              <a:ext cx="1647825" cy="2278428"/>
              <a:chOff x="7704770" y="3167051"/>
              <a:chExt cx="1647825" cy="2278428"/>
            </a:xfrm>
          </p:grpSpPr>
          <p:pic>
            <p:nvPicPr>
              <p:cNvPr id="17" name="Picture 8" descr="http://www.physical-arts.com/training/techniques/images/an_back_fist.gif"/>
              <p:cNvPicPr>
                <a:picLocks noChangeAspect="1" noChangeArrowheads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4770" y="3167051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704770" y="5076147"/>
                <a:ext cx="1595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Back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Fist</a:t>
                </a:r>
                <a:endParaRPr lang="pt-PT" dirty="0"/>
              </a:p>
            </p:txBody>
          </p:sp>
        </p:grpSp>
      </p:grpSp>
      <p:pic>
        <p:nvPicPr>
          <p:cNvPr id="24" name="Picture 2" descr="http://www.physical-arts.com/training/techniques/images/an_front_punch.gif"/>
          <p:cNvPicPr>
            <a:picLocks noGrp="1" noChangeAspect="1" noChangeArrowheads="1" noCrop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2300" y="3119870"/>
            <a:ext cx="1714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51051" y="5024870"/>
            <a:ext cx="159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Left</a:t>
            </a:r>
            <a:r>
              <a:rPr lang="pt-PT" dirty="0" smtClean="0"/>
              <a:t> Punch</a:t>
            </a:r>
            <a:endParaRPr lang="pt-PT" dirty="0"/>
          </a:p>
        </p:txBody>
      </p:sp>
      <p:sp>
        <p:nvSpPr>
          <p:cNvPr id="26" name="TextBox 25"/>
          <p:cNvSpPr txBox="1"/>
          <p:nvPr/>
        </p:nvSpPr>
        <p:spPr>
          <a:xfrm>
            <a:off x="3386264" y="2446238"/>
            <a:ext cx="48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050548" y="2360780"/>
            <a:ext cx="1647825" cy="3233154"/>
            <a:chOff x="7538089" y="2486824"/>
            <a:chExt cx="1647825" cy="3233154"/>
          </a:xfrm>
        </p:grpSpPr>
        <p:grpSp>
          <p:nvGrpSpPr>
            <p:cNvPr id="28" name="Group 27"/>
            <p:cNvGrpSpPr/>
            <p:nvPr/>
          </p:nvGrpSpPr>
          <p:grpSpPr>
            <a:xfrm>
              <a:off x="7538089" y="3197224"/>
              <a:ext cx="1647825" cy="2522754"/>
              <a:chOff x="7538089" y="3197224"/>
              <a:chExt cx="1647825" cy="2522754"/>
            </a:xfrm>
          </p:grpSpPr>
          <p:pic>
            <p:nvPicPr>
              <p:cNvPr id="39" name="Picture 6" descr="http://www.physical-arts.com/training/techniques/images/an_side_kick_left.gif"/>
              <p:cNvPicPr>
                <a:picLocks noChangeAspect="1" noChangeArrowheads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8089" y="319722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7564215" y="5073647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Side </a:t>
                </a:r>
                <a:r>
                  <a:rPr lang="pt-PT" dirty="0" err="1" smtClean="0"/>
                  <a:t>Right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8118444" y="2486824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28425" y="2389793"/>
            <a:ext cx="1647825" cy="3233154"/>
            <a:chOff x="8247331" y="2435500"/>
            <a:chExt cx="1647825" cy="3233154"/>
          </a:xfrm>
        </p:grpSpPr>
        <p:grpSp>
          <p:nvGrpSpPr>
            <p:cNvPr id="42" name="Group 41"/>
            <p:cNvGrpSpPr/>
            <p:nvPr/>
          </p:nvGrpSpPr>
          <p:grpSpPr>
            <a:xfrm>
              <a:off x="8247331" y="3145900"/>
              <a:ext cx="1647825" cy="2522754"/>
              <a:chOff x="9639351" y="3197224"/>
              <a:chExt cx="1647825" cy="2522754"/>
            </a:xfrm>
          </p:grpSpPr>
          <p:pic>
            <p:nvPicPr>
              <p:cNvPr id="44" name="Picture 8" descr="http://www.physical-arts.com/training/techniques/images/an_side_kick_right.gif"/>
              <p:cNvPicPr>
                <a:picLocks noChangeAspect="1" noChangeArrowheads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9351" y="319722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9639351" y="5073647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Side </a:t>
                </a:r>
                <a:r>
                  <a:rPr lang="pt-PT" dirty="0" err="1" smtClean="0"/>
                  <a:t>Left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8892508" y="2435500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G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380176" y="2389793"/>
            <a:ext cx="1766754" cy="3233154"/>
            <a:chOff x="5317898" y="2486825"/>
            <a:chExt cx="1766754" cy="3233154"/>
          </a:xfrm>
        </p:grpSpPr>
        <p:grpSp>
          <p:nvGrpSpPr>
            <p:cNvPr id="47" name="Group 46"/>
            <p:cNvGrpSpPr/>
            <p:nvPr/>
          </p:nvGrpSpPr>
          <p:grpSpPr>
            <a:xfrm>
              <a:off x="5317898" y="3197224"/>
              <a:ext cx="1766754" cy="2522755"/>
              <a:chOff x="5317898" y="3197224"/>
              <a:chExt cx="1766754" cy="2522755"/>
            </a:xfrm>
          </p:grpSpPr>
          <p:pic>
            <p:nvPicPr>
              <p:cNvPr id="49" name="Picture 4" descr="http://www.physical-arts.com/training/techniques/images/an_front_kick.gif"/>
              <p:cNvPicPr>
                <a:picLocks noChangeAspect="1" noChangeArrowheads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0152" y="3197224"/>
                <a:ext cx="1714500" cy="1876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5317898" y="5073648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Front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Left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983846" y="2486825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b="1" dirty="0"/>
                <a:t>F</a:t>
              </a:r>
            </a:p>
          </p:txBody>
        </p:sp>
      </p:grpSp>
      <p:cxnSp>
        <p:nvCxnSpPr>
          <p:cNvPr id="51" name="Elbow Connector 50"/>
          <p:cNvCxnSpPr/>
          <p:nvPr/>
        </p:nvCxnSpPr>
        <p:spPr>
          <a:xfrm rot="16200000" flipH="1">
            <a:off x="4582856" y="4441166"/>
            <a:ext cx="269853" cy="2175926"/>
          </a:xfrm>
          <a:prstGeom prst="bentConnector3">
            <a:avLst>
              <a:gd name="adj1" fmla="val 1847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5909478" y="1312508"/>
            <a:ext cx="286432" cy="8609241"/>
          </a:xfrm>
          <a:prstGeom prst="bentConnector3">
            <a:avLst>
              <a:gd name="adj1" fmla="val 3886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5400" dirty="0" err="1" smtClean="0"/>
              <a:t>Sequence</a:t>
            </a:r>
            <a:r>
              <a:rPr lang="pt-PT" sz="5400" dirty="0" smtClean="0"/>
              <a:t> </a:t>
            </a:r>
            <a:r>
              <a:rPr lang="pt-PT" sz="5400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8</a:t>
            </a:fld>
            <a:endParaRPr lang="pt-PT"/>
          </a:p>
        </p:txBody>
      </p:sp>
      <p:grpSp>
        <p:nvGrpSpPr>
          <p:cNvPr id="14" name="Group 13"/>
          <p:cNvGrpSpPr/>
          <p:nvPr/>
        </p:nvGrpSpPr>
        <p:grpSpPr>
          <a:xfrm>
            <a:off x="1160700" y="2629365"/>
            <a:ext cx="1647825" cy="2954555"/>
            <a:chOff x="4081773" y="2495019"/>
            <a:chExt cx="1647825" cy="2954555"/>
          </a:xfrm>
        </p:grpSpPr>
        <p:sp>
          <p:nvSpPr>
            <p:cNvPr id="15" name="TextBox 14"/>
            <p:cNvSpPr txBox="1"/>
            <p:nvPr/>
          </p:nvSpPr>
          <p:spPr>
            <a:xfrm>
              <a:off x="4667775" y="2495019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b="1" dirty="0"/>
                <a:t>B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081773" y="3171146"/>
              <a:ext cx="1647825" cy="2278428"/>
              <a:chOff x="7704770" y="3167051"/>
              <a:chExt cx="1647825" cy="2278428"/>
            </a:xfrm>
          </p:grpSpPr>
          <p:pic>
            <p:nvPicPr>
              <p:cNvPr id="17" name="Picture 8" descr="http://www.physical-arts.com/training/techniques/images/an_back_fist.gif"/>
              <p:cNvPicPr>
                <a:picLocks noChangeAspect="1" noChangeArrowheads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4770" y="3167051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704770" y="5076147"/>
                <a:ext cx="1595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Back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Fist</a:t>
                </a:r>
                <a:endParaRPr lang="pt-PT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860834" y="2603535"/>
            <a:ext cx="1647825" cy="3233154"/>
            <a:chOff x="8247331" y="2435500"/>
            <a:chExt cx="1647825" cy="3233154"/>
          </a:xfrm>
        </p:grpSpPr>
        <p:grpSp>
          <p:nvGrpSpPr>
            <p:cNvPr id="11" name="Group 10"/>
            <p:cNvGrpSpPr/>
            <p:nvPr/>
          </p:nvGrpSpPr>
          <p:grpSpPr>
            <a:xfrm>
              <a:off x="8247331" y="3145900"/>
              <a:ext cx="1647825" cy="2522754"/>
              <a:chOff x="9639351" y="3197224"/>
              <a:chExt cx="1647825" cy="2522754"/>
            </a:xfrm>
          </p:grpSpPr>
          <p:pic>
            <p:nvPicPr>
              <p:cNvPr id="13" name="Picture 8" descr="http://www.physical-arts.com/training/techniques/images/an_side_kick_right.gif"/>
              <p:cNvPicPr>
                <a:picLocks noChangeAspect="1" noChangeArrowheads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9351" y="319722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9639351" y="5073647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Side </a:t>
                </a:r>
                <a:r>
                  <a:rPr lang="pt-PT" dirty="0" err="1" smtClean="0"/>
                  <a:t>Left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892508" y="2435500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b="1" dirty="0"/>
                <a:t>G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42273" y="2629365"/>
            <a:ext cx="1647825" cy="3233154"/>
            <a:chOff x="7538089" y="2486824"/>
            <a:chExt cx="1647825" cy="3233154"/>
          </a:xfrm>
        </p:grpSpPr>
        <p:grpSp>
          <p:nvGrpSpPr>
            <p:cNvPr id="21" name="Group 20"/>
            <p:cNvGrpSpPr/>
            <p:nvPr/>
          </p:nvGrpSpPr>
          <p:grpSpPr>
            <a:xfrm>
              <a:off x="7538089" y="3197224"/>
              <a:ext cx="1647825" cy="2522754"/>
              <a:chOff x="7538089" y="3197224"/>
              <a:chExt cx="1647825" cy="2522754"/>
            </a:xfrm>
          </p:grpSpPr>
          <p:pic>
            <p:nvPicPr>
              <p:cNvPr id="23" name="Picture 6" descr="http://www.physical-arts.com/training/techniques/images/an_side_kick_left.gif"/>
              <p:cNvPicPr>
                <a:picLocks noChangeAspect="1" noChangeArrowheads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8089" y="319722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564215" y="5073647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Side </a:t>
                </a:r>
                <a:r>
                  <a:rPr lang="pt-PT" dirty="0" err="1" smtClean="0"/>
                  <a:t>Right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118444" y="2486824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b="1" dirty="0"/>
                <a:t>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06446" y="2625268"/>
            <a:ext cx="1794568" cy="2958652"/>
            <a:chOff x="1880834" y="2486826"/>
            <a:chExt cx="1794568" cy="2958652"/>
          </a:xfrm>
        </p:grpSpPr>
        <p:grpSp>
          <p:nvGrpSpPr>
            <p:cNvPr id="26" name="Group 25"/>
            <p:cNvGrpSpPr/>
            <p:nvPr/>
          </p:nvGrpSpPr>
          <p:grpSpPr>
            <a:xfrm>
              <a:off x="1923011" y="2486826"/>
              <a:ext cx="1752391" cy="2958652"/>
              <a:chOff x="1153886" y="2486826"/>
              <a:chExt cx="1752391" cy="295865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153886" y="5076146"/>
                <a:ext cx="1752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Right</a:t>
                </a:r>
                <a:r>
                  <a:rPr lang="pt-PT" dirty="0" smtClean="0"/>
                  <a:t> Punch</a:t>
                </a:r>
                <a:endParaRPr lang="pt-PT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92067" y="2486826"/>
                <a:ext cx="4871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4800" dirty="0" smtClean="0"/>
                  <a:t>A</a:t>
                </a:r>
                <a:endParaRPr lang="pt-PT" sz="4800" dirty="0"/>
              </a:p>
            </p:txBody>
          </p:sp>
        </p:grpSp>
        <p:pic>
          <p:nvPicPr>
            <p:cNvPr id="27" name="Picture 14" descr="http://www.physical-arts.com/training/techniques/images/an_reverse_punch.gif"/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834" y="3179339"/>
              <a:ext cx="164782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7600613" y="2603535"/>
            <a:ext cx="1766754" cy="3233154"/>
            <a:chOff x="5317898" y="2486825"/>
            <a:chExt cx="1766754" cy="3233154"/>
          </a:xfrm>
        </p:grpSpPr>
        <p:grpSp>
          <p:nvGrpSpPr>
            <p:cNvPr id="31" name="Group 30"/>
            <p:cNvGrpSpPr/>
            <p:nvPr/>
          </p:nvGrpSpPr>
          <p:grpSpPr>
            <a:xfrm>
              <a:off x="5317898" y="3197224"/>
              <a:ext cx="1766754" cy="2522755"/>
              <a:chOff x="5317898" y="3197224"/>
              <a:chExt cx="1766754" cy="2522755"/>
            </a:xfrm>
          </p:grpSpPr>
          <p:pic>
            <p:nvPicPr>
              <p:cNvPr id="33" name="Picture 4" descr="http://www.physical-arts.com/training/techniques/images/an_front_kick.gif"/>
              <p:cNvPicPr>
                <a:picLocks noChangeAspect="1" noChangeArrowheads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0152" y="3197224"/>
                <a:ext cx="1714500" cy="1876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5317898" y="5073648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Front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Left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983846" y="2486825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F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32225" y="5595404"/>
            <a:ext cx="8726395" cy="523385"/>
            <a:chOff x="1932225" y="5595404"/>
            <a:chExt cx="8726395" cy="523385"/>
          </a:xfrm>
        </p:grpSpPr>
        <p:cxnSp>
          <p:nvCxnSpPr>
            <p:cNvPr id="7" name="Elbow Connector 6"/>
            <p:cNvCxnSpPr/>
            <p:nvPr/>
          </p:nvCxnSpPr>
          <p:spPr>
            <a:xfrm rot="16200000" flipH="1">
              <a:off x="2896775" y="4630854"/>
              <a:ext cx="278599" cy="2207699"/>
            </a:xfrm>
            <a:prstGeom prst="bentConnector3">
              <a:avLst>
                <a:gd name="adj1" fmla="val 18205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flipV="1">
              <a:off x="1958485" y="5845235"/>
              <a:ext cx="8700135" cy="2735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2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5400" dirty="0" err="1" smtClean="0"/>
              <a:t>Sequence</a:t>
            </a:r>
            <a:r>
              <a:rPr lang="pt-PT" sz="5400" dirty="0" smtClean="0"/>
              <a:t> 6</a:t>
            </a:r>
            <a:endParaRPr lang="pt-PT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22BC-C4F6-417E-9D3E-A11972792687}" type="slidenum">
              <a:rPr lang="pt-PT" smtClean="0"/>
              <a:t>9</a:t>
            </a:fld>
            <a:endParaRPr lang="pt-PT"/>
          </a:p>
        </p:txBody>
      </p:sp>
      <p:grpSp>
        <p:nvGrpSpPr>
          <p:cNvPr id="14" name="Group 13"/>
          <p:cNvGrpSpPr/>
          <p:nvPr/>
        </p:nvGrpSpPr>
        <p:grpSpPr>
          <a:xfrm>
            <a:off x="1160700" y="2629365"/>
            <a:ext cx="1647825" cy="2954555"/>
            <a:chOff x="4081773" y="2495019"/>
            <a:chExt cx="1647825" cy="2954555"/>
          </a:xfrm>
        </p:grpSpPr>
        <p:sp>
          <p:nvSpPr>
            <p:cNvPr id="15" name="TextBox 14"/>
            <p:cNvSpPr txBox="1"/>
            <p:nvPr/>
          </p:nvSpPr>
          <p:spPr>
            <a:xfrm>
              <a:off x="4667775" y="2495019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b="1" dirty="0"/>
                <a:t>B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081773" y="3171146"/>
              <a:ext cx="1647825" cy="2278428"/>
              <a:chOff x="7704770" y="3167051"/>
              <a:chExt cx="1647825" cy="2278428"/>
            </a:xfrm>
          </p:grpSpPr>
          <p:pic>
            <p:nvPicPr>
              <p:cNvPr id="17" name="Picture 8" descr="http://www.physical-arts.com/training/techniques/images/an_back_fist.gif"/>
              <p:cNvPicPr>
                <a:picLocks noChangeAspect="1" noChangeArrowheads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4770" y="3167051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704770" y="5076147"/>
                <a:ext cx="1595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Back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Fist</a:t>
                </a:r>
                <a:endParaRPr lang="pt-PT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898541" y="2595181"/>
            <a:ext cx="1647825" cy="3233154"/>
            <a:chOff x="8247331" y="2435500"/>
            <a:chExt cx="1647825" cy="3233154"/>
          </a:xfrm>
        </p:grpSpPr>
        <p:grpSp>
          <p:nvGrpSpPr>
            <p:cNvPr id="11" name="Group 10"/>
            <p:cNvGrpSpPr/>
            <p:nvPr/>
          </p:nvGrpSpPr>
          <p:grpSpPr>
            <a:xfrm>
              <a:off x="8247331" y="3145900"/>
              <a:ext cx="1647825" cy="2522754"/>
              <a:chOff x="9639351" y="3197224"/>
              <a:chExt cx="1647825" cy="2522754"/>
            </a:xfrm>
          </p:grpSpPr>
          <p:pic>
            <p:nvPicPr>
              <p:cNvPr id="13" name="Picture 8" descr="http://www.physical-arts.com/training/techniques/images/an_side_kick_right.gif"/>
              <p:cNvPicPr>
                <a:picLocks noChangeAspect="1" noChangeArrowheads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39351" y="319722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9639351" y="5073647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Side </a:t>
                </a:r>
                <a:r>
                  <a:rPr lang="pt-PT" dirty="0" err="1" smtClean="0"/>
                  <a:t>Left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892508" y="2435500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b="1" dirty="0"/>
                <a:t>G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42273" y="2629365"/>
            <a:ext cx="1647825" cy="3233154"/>
            <a:chOff x="7538089" y="2486824"/>
            <a:chExt cx="1647825" cy="3233154"/>
          </a:xfrm>
        </p:grpSpPr>
        <p:grpSp>
          <p:nvGrpSpPr>
            <p:cNvPr id="21" name="Group 20"/>
            <p:cNvGrpSpPr/>
            <p:nvPr/>
          </p:nvGrpSpPr>
          <p:grpSpPr>
            <a:xfrm>
              <a:off x="7538089" y="3197224"/>
              <a:ext cx="1647825" cy="2522754"/>
              <a:chOff x="7538089" y="3197224"/>
              <a:chExt cx="1647825" cy="2522754"/>
            </a:xfrm>
          </p:grpSpPr>
          <p:pic>
            <p:nvPicPr>
              <p:cNvPr id="23" name="Picture 6" descr="http://www.physical-arts.com/training/techniques/images/an_side_kick_left.gif"/>
              <p:cNvPicPr>
                <a:picLocks noChangeAspect="1" noChangeArrowheads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8089" y="319722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564215" y="5073647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Side </a:t>
                </a:r>
                <a:r>
                  <a:rPr lang="pt-PT" dirty="0" err="1" smtClean="0"/>
                  <a:t>Right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118444" y="2486824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b="1" dirty="0"/>
                <a:t>D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523842" y="2641503"/>
            <a:ext cx="1647825" cy="3233155"/>
            <a:chOff x="3268890" y="2486825"/>
            <a:chExt cx="1647825" cy="3233155"/>
          </a:xfrm>
        </p:grpSpPr>
        <p:grpSp>
          <p:nvGrpSpPr>
            <p:cNvPr id="36" name="Group 35"/>
            <p:cNvGrpSpPr/>
            <p:nvPr/>
          </p:nvGrpSpPr>
          <p:grpSpPr>
            <a:xfrm>
              <a:off x="3268890" y="3168649"/>
              <a:ext cx="1647825" cy="2551331"/>
              <a:chOff x="3268890" y="3168649"/>
              <a:chExt cx="1647825" cy="2551331"/>
            </a:xfrm>
          </p:grpSpPr>
          <p:pic>
            <p:nvPicPr>
              <p:cNvPr id="38" name="Picture 2" descr="http://www.physical-arts.com/training/techniques/images/an_front_kick_left.gif"/>
              <p:cNvPicPr>
                <a:picLocks noChangeAspect="1" noChangeArrowheads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8890" y="3168649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3268890" y="5073649"/>
                <a:ext cx="1595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Front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Right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Kick</a:t>
                </a:r>
                <a:endParaRPr lang="pt-PT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3823119" y="2486825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25896" y="2641503"/>
            <a:ext cx="1647825" cy="2958302"/>
            <a:chOff x="7725896" y="2675687"/>
            <a:chExt cx="1647825" cy="2958302"/>
          </a:xfrm>
        </p:grpSpPr>
        <p:grpSp>
          <p:nvGrpSpPr>
            <p:cNvPr id="40" name="Group 39"/>
            <p:cNvGrpSpPr/>
            <p:nvPr/>
          </p:nvGrpSpPr>
          <p:grpSpPr>
            <a:xfrm>
              <a:off x="7725896" y="3351464"/>
              <a:ext cx="1647825" cy="2282525"/>
              <a:chOff x="9687128" y="3162954"/>
              <a:chExt cx="1647825" cy="2282525"/>
            </a:xfrm>
          </p:grpSpPr>
          <p:pic>
            <p:nvPicPr>
              <p:cNvPr id="41" name="Picture 10" descr="http://www.physical-arts.com/training/techniques/images/an_elbow.gif"/>
              <p:cNvPicPr>
                <a:picLocks noChangeAspect="1" noChangeArrowheads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87128" y="3162954"/>
                <a:ext cx="164782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9687128" y="5076147"/>
                <a:ext cx="1595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err="1" smtClean="0"/>
                  <a:t>Elbow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Strike</a:t>
                </a:r>
                <a:endParaRPr lang="pt-PT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8306255" y="2675687"/>
              <a:ext cx="487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4800" dirty="0"/>
                <a:t>H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32225" y="5595404"/>
            <a:ext cx="8726395" cy="523385"/>
            <a:chOff x="1932225" y="5595404"/>
            <a:chExt cx="8726395" cy="523385"/>
          </a:xfrm>
        </p:grpSpPr>
        <p:cxnSp>
          <p:nvCxnSpPr>
            <p:cNvPr id="45" name="Elbow Connector 44"/>
            <p:cNvCxnSpPr/>
            <p:nvPr/>
          </p:nvCxnSpPr>
          <p:spPr>
            <a:xfrm rot="16200000" flipH="1">
              <a:off x="2896775" y="4630854"/>
              <a:ext cx="278599" cy="2207699"/>
            </a:xfrm>
            <a:prstGeom prst="bentConnector3">
              <a:avLst>
                <a:gd name="adj1" fmla="val 18205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flipV="1">
              <a:off x="1958485" y="5845235"/>
              <a:ext cx="8700135" cy="2735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7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369</TotalTime>
  <Words>175</Words>
  <Application>Microsoft Office PowerPoint</Application>
  <PresentationFormat>Widescreen</PresentationFormat>
  <Paragraphs>97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PRECOG DATASET</vt:lpstr>
      <vt:lpstr>Actions</vt:lpstr>
      <vt:lpstr>Actions</vt:lpstr>
      <vt:lpstr>Sequence 1</vt:lpstr>
      <vt:lpstr>Sequence 2</vt:lpstr>
      <vt:lpstr>Sequence 3</vt:lpstr>
      <vt:lpstr>Sequence 4</vt:lpstr>
      <vt:lpstr>Sequence 5</vt:lpstr>
      <vt:lpstr>Sequence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PRECOG DATASET</dc:title>
  <dc:creator>David Walter Jardim</dc:creator>
  <cp:lastModifiedBy>David Walter Jardim</cp:lastModifiedBy>
  <cp:revision>36</cp:revision>
  <dcterms:created xsi:type="dcterms:W3CDTF">2013-09-25T11:31:57Z</dcterms:created>
  <dcterms:modified xsi:type="dcterms:W3CDTF">2013-11-08T15:18:55Z</dcterms:modified>
</cp:coreProperties>
</file>