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320" r:id="rId6"/>
    <p:sldId id="261" r:id="rId7"/>
    <p:sldId id="312" r:id="rId8"/>
    <p:sldId id="313" r:id="rId9"/>
    <p:sldId id="262" r:id="rId10"/>
    <p:sldId id="314" r:id="rId11"/>
    <p:sldId id="319" r:id="rId12"/>
    <p:sldId id="315" r:id="rId13"/>
    <p:sldId id="316" r:id="rId14"/>
    <p:sldId id="321" r:id="rId15"/>
    <p:sldId id="318" r:id="rId16"/>
    <p:sldId id="263" r:id="rId17"/>
    <p:sldId id="322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ebas Neue" panose="020B0600000101010101" charset="0"/>
      <p:regular r:id="rId24"/>
    </p:embeddedFont>
    <p:embeddedFont>
      <p:font typeface="Nunito Light" pitchFamily="2" charset="0"/>
      <p:regular r:id="rId25"/>
      <p:italic r:id="rId26"/>
    </p:embeddedFont>
    <p:embeddedFont>
      <p:font typeface="Raleway ExtraBold" pitchFamily="2" charset="0"/>
      <p:bold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7787F6-F1B8-46BC-87AD-CD45DE747277}">
  <a:tblStyle styleId="{CB7787F6-F1B8-46BC-87AD-CD45DE7472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79A9F8-CF03-4034-80FF-956B34DA25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92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133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856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47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03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006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b74c86f7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b74c86f7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04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b74c86f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b74c86f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MVC </a:t>
            </a:r>
            <a:r>
              <a:rPr lang="ko-KR" altLang="en-US" dirty="0"/>
              <a:t>패턴을 </a:t>
            </a:r>
            <a:r>
              <a:rPr lang="ko-KR" altLang="en-US" dirty="0" err="1"/>
              <a:t>아키텍쳐로</a:t>
            </a:r>
            <a:r>
              <a:rPr lang="ko-KR" altLang="en-US" dirty="0"/>
              <a:t> 사용해서 구현해보았고 </a:t>
            </a:r>
            <a:r>
              <a:rPr lang="en-US" altLang="ko-KR" dirty="0"/>
              <a:t>MVC </a:t>
            </a:r>
            <a:r>
              <a:rPr lang="ko-KR" altLang="en-US" dirty="0"/>
              <a:t>패턴 중 </a:t>
            </a:r>
            <a:r>
              <a:rPr lang="en-US" altLang="ko-KR" dirty="0"/>
              <a:t>Model</a:t>
            </a:r>
            <a:r>
              <a:rPr lang="ko-KR" altLang="en-US" dirty="0"/>
              <a:t>에 해당하는 부분은 </a:t>
            </a:r>
            <a:r>
              <a:rPr lang="en-US" altLang="ko-KR" dirty="0"/>
              <a:t>DTO(Data Transfer Object) View</a:t>
            </a:r>
            <a:r>
              <a:rPr lang="ko-KR" altLang="en-US" dirty="0"/>
              <a:t>에 해당하는 부분은 위와 같이 </a:t>
            </a:r>
            <a:r>
              <a:rPr lang="en-US" altLang="ko-KR" dirty="0" err="1"/>
              <a:t>Jframe</a:t>
            </a:r>
            <a:r>
              <a:rPr lang="ko-KR" altLang="en-US" dirty="0"/>
              <a:t>을 상속받아서 작성했습니다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Controller</a:t>
            </a:r>
            <a:r>
              <a:rPr lang="ko-KR" altLang="en-US" dirty="0"/>
              <a:t>에 해당하는 부분은 </a:t>
            </a:r>
            <a:r>
              <a:rPr lang="en-US" altLang="ko-KR" dirty="0"/>
              <a:t>Dao(Data Access Object)</a:t>
            </a:r>
            <a:r>
              <a:rPr lang="ko-KR" altLang="en-US" dirty="0"/>
              <a:t>가 담당합니다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21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b74c86f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fb74c86f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 </a:t>
            </a:r>
            <a:r>
              <a:rPr lang="ko-KR" altLang="en-US" dirty="0"/>
              <a:t>클래스는 데이터베이스와 연동하는 </a:t>
            </a:r>
            <a:r>
              <a:rPr lang="en-US" altLang="ko-KR" dirty="0" err="1"/>
              <a:t>DriverManager</a:t>
            </a:r>
            <a:r>
              <a:rPr lang="ko-KR" altLang="en-US" dirty="0"/>
              <a:t>가 따로 </a:t>
            </a:r>
            <a:r>
              <a:rPr lang="ko-KR" altLang="en-US" dirty="0" err="1"/>
              <a:t>저장되어있습니다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b74c86f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b74c86f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72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 View</a:t>
            </a:r>
            <a:r>
              <a:rPr lang="ko-KR" altLang="en-US" dirty="0"/>
              <a:t> 구현하면서 </a:t>
            </a:r>
            <a:r>
              <a:rPr lang="en-US" altLang="ko-KR" dirty="0"/>
              <a:t>exe </a:t>
            </a:r>
            <a:r>
              <a:rPr lang="ko-KR" altLang="en-US" dirty="0"/>
              <a:t>파일로 변환하는 과정에서 이미지가 로딩되지 않는 오류가 발생하여 </a:t>
            </a:r>
            <a:r>
              <a:rPr lang="en-US" altLang="ko-KR" dirty="0"/>
              <a:t>image</a:t>
            </a:r>
            <a:r>
              <a:rPr lang="ko-KR" altLang="en-US" dirty="0"/>
              <a:t>를 </a:t>
            </a:r>
            <a:r>
              <a:rPr lang="en-US" altLang="ko-KR" dirty="0"/>
              <a:t>new </a:t>
            </a:r>
            <a:r>
              <a:rPr lang="en-US" altLang="ko-KR" dirty="0" err="1"/>
              <a:t>ImageIcon</a:t>
            </a:r>
            <a:r>
              <a:rPr lang="en-US" altLang="ko-KR" dirty="0"/>
              <a:t>(</a:t>
            </a:r>
            <a:r>
              <a:rPr lang="en-US" altLang="ko-KR" dirty="0" err="1"/>
              <a:t>ClassLoader.getSystemResource</a:t>
            </a:r>
            <a:r>
              <a:rPr lang="en-US" altLang="ko-KR" dirty="0"/>
              <a:t>(“</a:t>
            </a:r>
            <a:r>
              <a:rPr lang="ko-KR" altLang="en-US" dirty="0"/>
              <a:t>파일경로</a:t>
            </a:r>
            <a:r>
              <a:rPr lang="en-US" altLang="ko-KR" dirty="0">
                <a:sym typeface="Wingdings" panose="05000000000000000000" pitchFamily="2" charset="2"/>
              </a:rPr>
              <a:t>”))</a:t>
            </a:r>
            <a:r>
              <a:rPr lang="en-US" altLang="ko-KR" dirty="0"/>
              <a:t>;</a:t>
            </a:r>
            <a:r>
              <a:rPr lang="ko-KR" altLang="en-US" dirty="0"/>
              <a:t>로 받아서 구현하였습니다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32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45400" y="1419146"/>
            <a:ext cx="7453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75225" y="3281554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-1569" y="4991006"/>
            <a:ext cx="9153332" cy="157200"/>
            <a:chOff x="-1488" y="4986300"/>
            <a:chExt cx="9153332" cy="157200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rgbClr val="F57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7" name="Google Shape;17;p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rgbClr val="F57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1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rgbClr val="F57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1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 rot="10800000" flipH="1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 rot="10800000" flipH="1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 rot="10800000" flipH="1">
            <a:off x="6864944" y="4991006"/>
            <a:ext cx="2286900" cy="157200"/>
          </a:xfrm>
          <a:prstGeom prst="rect">
            <a:avLst/>
          </a:prstGeom>
          <a:solidFill>
            <a:srgbClr val="F57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 rot="10800000" flipH="1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32"/>
          <p:cNvGrpSpPr/>
          <p:nvPr/>
        </p:nvGrpSpPr>
        <p:grpSpPr>
          <a:xfrm>
            <a:off x="721500" y="1236425"/>
            <a:ext cx="7704000" cy="3334505"/>
            <a:chOff x="721500" y="1236425"/>
            <a:chExt cx="7704000" cy="3334505"/>
          </a:xfrm>
        </p:grpSpPr>
        <p:sp>
          <p:nvSpPr>
            <p:cNvPr id="322" name="Google Shape;322;p32"/>
            <p:cNvSpPr/>
            <p:nvPr/>
          </p:nvSpPr>
          <p:spPr>
            <a:xfrm>
              <a:off x="721500" y="1236425"/>
              <a:ext cx="7704000" cy="3334500"/>
            </a:xfrm>
            <a:prstGeom prst="roundRect">
              <a:avLst>
                <a:gd name="adj" fmla="val 492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32"/>
            <p:cNvGrpSpPr/>
            <p:nvPr/>
          </p:nvGrpSpPr>
          <p:grpSpPr>
            <a:xfrm>
              <a:off x="7849155" y="1388837"/>
              <a:ext cx="572696" cy="3182093"/>
              <a:chOff x="7849155" y="1388837"/>
              <a:chExt cx="572696" cy="3182093"/>
            </a:xfrm>
          </p:grpSpPr>
          <p:grpSp>
            <p:nvGrpSpPr>
              <p:cNvPr id="324" name="Google Shape;324;p32"/>
              <p:cNvGrpSpPr/>
              <p:nvPr/>
            </p:nvGrpSpPr>
            <p:grpSpPr>
              <a:xfrm>
                <a:off x="7849155" y="1388837"/>
                <a:ext cx="420286" cy="106769"/>
                <a:chOff x="2098350" y="467225"/>
                <a:chExt cx="817200" cy="207600"/>
              </a:xfrm>
            </p:grpSpPr>
            <p:sp>
              <p:nvSpPr>
                <p:cNvPr id="325" name="Google Shape;325;p32"/>
                <p:cNvSpPr/>
                <p:nvPr/>
              </p:nvSpPr>
              <p:spPr>
                <a:xfrm>
                  <a:off x="2098350" y="467225"/>
                  <a:ext cx="207600" cy="207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2403150" y="467225"/>
                  <a:ext cx="207600" cy="2076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2"/>
                <p:cNvSpPr/>
                <p:nvPr/>
              </p:nvSpPr>
              <p:spPr>
                <a:xfrm>
                  <a:off x="2707950" y="467225"/>
                  <a:ext cx="207600" cy="20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328;p32"/>
              <p:cNvGrpSpPr/>
              <p:nvPr/>
            </p:nvGrpSpPr>
            <p:grpSpPr>
              <a:xfrm>
                <a:off x="7984751" y="4133830"/>
                <a:ext cx="437100" cy="437100"/>
                <a:chOff x="8116049" y="5584959"/>
                <a:chExt cx="437100" cy="437100"/>
              </a:xfrm>
            </p:grpSpPr>
            <p:sp>
              <p:nvSpPr>
                <p:cNvPr id="329" name="Google Shape;329;p32"/>
                <p:cNvSpPr/>
                <p:nvPr/>
              </p:nvSpPr>
              <p:spPr>
                <a:xfrm rot="-2700000">
                  <a:off x="8110375" y="5718657"/>
                  <a:ext cx="448447" cy="16970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77777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2"/>
                <p:cNvSpPr/>
                <p:nvPr/>
              </p:nvSpPr>
              <p:spPr>
                <a:xfrm flipH="1">
                  <a:off x="8244350" y="5713350"/>
                  <a:ext cx="308700" cy="308700"/>
                </a:xfrm>
                <a:prstGeom prst="rtTriangl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26" name="Google Shape;26;p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rgbClr val="F57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16888" y="1294150"/>
            <a:ext cx="7704000" cy="31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716888" y="1160050"/>
            <a:ext cx="7704000" cy="3455700"/>
            <a:chOff x="716888" y="1160050"/>
            <a:chExt cx="7704000" cy="3455700"/>
          </a:xfrm>
        </p:grpSpPr>
        <p:sp>
          <p:nvSpPr>
            <p:cNvPr id="39" name="Google Shape;39;p4"/>
            <p:cNvSpPr/>
            <p:nvPr/>
          </p:nvSpPr>
          <p:spPr>
            <a:xfrm>
              <a:off x="716888" y="1160050"/>
              <a:ext cx="7704000" cy="3455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832987" y="1312460"/>
              <a:ext cx="106800" cy="10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7989745" y="1312460"/>
              <a:ext cx="106800" cy="10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8146504" y="1312460"/>
              <a:ext cx="106800" cy="10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4"/>
            <p:cNvGrpSpPr/>
            <p:nvPr/>
          </p:nvGrpSpPr>
          <p:grpSpPr>
            <a:xfrm>
              <a:off x="8025051" y="4298282"/>
              <a:ext cx="395836" cy="317468"/>
              <a:chOff x="7773503" y="3987878"/>
              <a:chExt cx="395836" cy="317468"/>
            </a:xfrm>
          </p:grpSpPr>
          <p:sp>
            <p:nvSpPr>
              <p:cNvPr id="44" name="Google Shape;44;p4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 flipH="1"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82" name="Google Shape;82;p9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rgbClr val="F57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1859017" y="19698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5851935" y="195910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1859017" y="3250929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1859017" y="360294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5851935" y="3253932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5851935" y="36059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1037153" y="337213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5052386" y="17987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5056917" y="344854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15" name="Google Shape;115;p13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rgbClr val="F57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8150" y="24169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2"/>
          </p:nvPr>
        </p:nvSpPr>
        <p:spPr>
          <a:xfrm>
            <a:off x="5103250" y="2416997"/>
            <a:ext cx="2742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1"/>
          </p:nvPr>
        </p:nvSpPr>
        <p:spPr>
          <a:xfrm>
            <a:off x="5221750" y="277526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1416650" y="2775260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22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93" name="Google Shape;193;p22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rgbClr val="F57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2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829675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ubTitle" idx="1"/>
          </p:nvPr>
        </p:nvSpPr>
        <p:spPr>
          <a:xfrm>
            <a:off x="829675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title" idx="2"/>
          </p:nvPr>
        </p:nvSpPr>
        <p:spPr>
          <a:xfrm>
            <a:off x="3479874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ubTitle" idx="3"/>
          </p:nvPr>
        </p:nvSpPr>
        <p:spPr>
          <a:xfrm>
            <a:off x="3484350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title" idx="4"/>
          </p:nvPr>
        </p:nvSpPr>
        <p:spPr>
          <a:xfrm>
            <a:off x="6130073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subTitle" idx="5"/>
          </p:nvPr>
        </p:nvSpPr>
        <p:spPr>
          <a:xfrm>
            <a:off x="6130073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/>
          <p:nvPr/>
        </p:nvSpPr>
        <p:spPr>
          <a:xfrm rot="10800000" flipH="1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5"/>
          <p:cNvSpPr/>
          <p:nvPr/>
        </p:nvSpPr>
        <p:spPr>
          <a:xfrm rot="10800000" flipH="1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"/>
          <p:cNvSpPr/>
          <p:nvPr/>
        </p:nvSpPr>
        <p:spPr>
          <a:xfrm rot="10800000" flipH="1">
            <a:off x="6864944" y="4991006"/>
            <a:ext cx="2286900" cy="157200"/>
          </a:xfrm>
          <a:prstGeom prst="rect">
            <a:avLst/>
          </a:prstGeom>
          <a:solidFill>
            <a:srgbClr val="F57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5"/>
          <p:cNvSpPr/>
          <p:nvPr/>
        </p:nvSpPr>
        <p:spPr>
          <a:xfrm rot="10800000" flipH="1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8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59" r:id="rId7"/>
    <p:sldLayoutId id="2147483668" r:id="rId8"/>
    <p:sldLayoutId id="2147483671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6"/>
          <p:cNvGrpSpPr/>
          <p:nvPr/>
        </p:nvGrpSpPr>
        <p:grpSpPr>
          <a:xfrm>
            <a:off x="717644" y="843900"/>
            <a:ext cx="7704000" cy="3455700"/>
            <a:chOff x="717644" y="841542"/>
            <a:chExt cx="7704000" cy="3455700"/>
          </a:xfrm>
        </p:grpSpPr>
        <p:sp>
          <p:nvSpPr>
            <p:cNvPr id="342" name="Google Shape;342;p36"/>
            <p:cNvSpPr/>
            <p:nvPr/>
          </p:nvSpPr>
          <p:spPr>
            <a:xfrm>
              <a:off x="717644" y="841542"/>
              <a:ext cx="7704000" cy="3455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36"/>
            <p:cNvGrpSpPr/>
            <p:nvPr/>
          </p:nvGrpSpPr>
          <p:grpSpPr>
            <a:xfrm>
              <a:off x="7853662" y="993960"/>
              <a:ext cx="420286" cy="106769"/>
              <a:chOff x="2098350" y="467225"/>
              <a:chExt cx="817200" cy="207600"/>
            </a:xfrm>
          </p:grpSpPr>
          <p:sp>
            <p:nvSpPr>
              <p:cNvPr id="344" name="Google Shape;344;p3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36"/>
            <p:cNvGrpSpPr/>
            <p:nvPr/>
          </p:nvGrpSpPr>
          <p:grpSpPr>
            <a:xfrm>
              <a:off x="8025808" y="3979774"/>
              <a:ext cx="395836" cy="317468"/>
              <a:chOff x="7773503" y="3987878"/>
              <a:chExt cx="395836" cy="317468"/>
            </a:xfrm>
          </p:grpSpPr>
          <p:sp>
            <p:nvSpPr>
              <p:cNvPr id="348" name="Google Shape;348;p3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" name="Google Shape;350;p36"/>
          <p:cNvSpPr/>
          <p:nvPr/>
        </p:nvSpPr>
        <p:spPr>
          <a:xfrm>
            <a:off x="5964764" y="3596340"/>
            <a:ext cx="1888898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845400" y="1419146"/>
            <a:ext cx="7453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accent1"/>
                </a:solidFill>
              </a:rPr>
              <a:t>Library</a:t>
            </a:r>
            <a:r>
              <a:rPr lang="en" sz="7000" dirty="0">
                <a:solidFill>
                  <a:schemeClr val="accent3"/>
                </a:solidFill>
              </a:rPr>
              <a:t> </a:t>
            </a:r>
            <a:r>
              <a:rPr lang="en" sz="7000" dirty="0">
                <a:solidFill>
                  <a:schemeClr val="lt1"/>
                </a:solidFill>
              </a:rPr>
              <a:t> </a:t>
            </a:r>
            <a:r>
              <a:rPr lang="en" sz="7000" dirty="0">
                <a:solidFill>
                  <a:schemeClr val="accent4"/>
                </a:solidFill>
              </a:rPr>
              <a:t>Management</a:t>
            </a:r>
            <a:r>
              <a:rPr lang="en" sz="7500" dirty="0">
                <a:solidFill>
                  <a:schemeClr val="lt1"/>
                </a:solidFill>
              </a:rPr>
              <a:t> </a:t>
            </a:r>
            <a:r>
              <a:rPr lang="en" sz="4900" dirty="0">
                <a:solidFill>
                  <a:schemeClr val="dk2"/>
                </a:solidFill>
              </a:rPr>
              <a:t>System</a:t>
            </a:r>
            <a:endParaRPr sz="7000" dirty="0">
              <a:solidFill>
                <a:schemeClr val="accent1"/>
              </a:solidFill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1"/>
          </p:nvPr>
        </p:nvSpPr>
        <p:spPr>
          <a:xfrm>
            <a:off x="4644813" y="3659370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Raleway ExtraBold" pitchFamily="2" charset="0"/>
              </a:rPr>
              <a:t>발표자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Raleway ExtraBold" pitchFamily="2" charset="0"/>
              </a:rPr>
              <a:t>: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Raleway ExtraBold" pitchFamily="2" charset="0"/>
              </a:rPr>
              <a:t> 전영호</a:t>
            </a:r>
            <a:endParaRPr b="1" dirty="0">
              <a:solidFill>
                <a:schemeClr val="tx1">
                  <a:lumMod val="50000"/>
                </a:schemeClr>
              </a:solidFill>
              <a:latin typeface="Raleway ExtraBold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453;p41">
            <a:extLst>
              <a:ext uri="{FF2B5EF4-FFF2-40B4-BE49-F238E27FC236}">
                <a16:creationId xmlns:a16="http://schemas.microsoft.com/office/drawing/2014/main" id="{36733D35-1934-417A-8329-1E9D172F8711}"/>
              </a:ext>
            </a:extLst>
          </p:cNvPr>
          <p:cNvGrpSpPr/>
          <p:nvPr/>
        </p:nvGrpSpPr>
        <p:grpSpPr>
          <a:xfrm>
            <a:off x="0" y="1109382"/>
            <a:ext cx="9144000" cy="3832412"/>
            <a:chOff x="1280547" y="1285500"/>
            <a:chExt cx="6582900" cy="3049500"/>
          </a:xfrm>
        </p:grpSpPr>
        <p:sp>
          <p:nvSpPr>
            <p:cNvPr id="26" name="Google Shape;454;p41">
              <a:extLst>
                <a:ext uri="{FF2B5EF4-FFF2-40B4-BE49-F238E27FC236}">
                  <a16:creationId xmlns:a16="http://schemas.microsoft.com/office/drawing/2014/main" id="{BB32B321-C9FC-4235-95D6-13A13C6173BD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455;p41">
              <a:extLst>
                <a:ext uri="{FF2B5EF4-FFF2-40B4-BE49-F238E27FC236}">
                  <a16:creationId xmlns:a16="http://schemas.microsoft.com/office/drawing/2014/main" id="{471B2EB2-6193-4373-85D5-485507E0223F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31" name="Google Shape;456;p41">
                <a:extLst>
                  <a:ext uri="{FF2B5EF4-FFF2-40B4-BE49-F238E27FC236}">
                    <a16:creationId xmlns:a16="http://schemas.microsoft.com/office/drawing/2014/main" id="{DABDA76E-21D9-406F-8782-87E128025E6E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57;p41">
                <a:extLst>
                  <a:ext uri="{FF2B5EF4-FFF2-40B4-BE49-F238E27FC236}">
                    <a16:creationId xmlns:a16="http://schemas.microsoft.com/office/drawing/2014/main" id="{E4939141-3DEE-4E06-93C7-6C215BA8FD83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58;p41">
                <a:extLst>
                  <a:ext uri="{FF2B5EF4-FFF2-40B4-BE49-F238E27FC236}">
                    <a16:creationId xmlns:a16="http://schemas.microsoft.com/office/drawing/2014/main" id="{50B6B2BA-3B8B-42A0-AD5F-2FD6155E08D5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459;p41">
              <a:extLst>
                <a:ext uri="{FF2B5EF4-FFF2-40B4-BE49-F238E27FC236}">
                  <a16:creationId xmlns:a16="http://schemas.microsoft.com/office/drawing/2014/main" id="{D58F981D-0DAE-48AD-A350-BFB5EB13E70B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29" name="Google Shape;460;p41">
                <a:extLst>
                  <a:ext uri="{FF2B5EF4-FFF2-40B4-BE49-F238E27FC236}">
                    <a16:creationId xmlns:a16="http://schemas.microsoft.com/office/drawing/2014/main" id="{5CEFB904-7CDF-4CFD-8FF9-0B161CC885D0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61;p41">
                <a:extLst>
                  <a:ext uri="{FF2B5EF4-FFF2-40B4-BE49-F238E27FC236}">
                    <a16:creationId xmlns:a16="http://schemas.microsoft.com/office/drawing/2014/main" id="{643361D9-5825-4076-BDCF-FDC23D1B7668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3" name="Google Shape;49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Issue Book &amp; Return Book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85702F-FA96-4AA3-A7B6-42BAA13BE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81" y="3224461"/>
            <a:ext cx="3182302" cy="15241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88DCB2-A482-4972-BE11-454FE4297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497" y="3224461"/>
            <a:ext cx="3182302" cy="15241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018BFF-76C1-4768-B868-D43BCD002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700" y="1350115"/>
            <a:ext cx="3166099" cy="16400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E41F5A-08D9-4A29-9BE8-F1312454E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284" y="1350115"/>
            <a:ext cx="3166099" cy="1640096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D10803D-FDEA-441F-920B-ECB7C6DEC245}"/>
              </a:ext>
            </a:extLst>
          </p:cNvPr>
          <p:cNvSpPr/>
          <p:nvPr/>
        </p:nvSpPr>
        <p:spPr>
          <a:xfrm>
            <a:off x="4303868" y="1941563"/>
            <a:ext cx="678751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467F897-C0FF-4DD5-92A1-2ECA1B816EB2}"/>
              </a:ext>
            </a:extLst>
          </p:cNvPr>
          <p:cNvSpPr/>
          <p:nvPr/>
        </p:nvSpPr>
        <p:spPr>
          <a:xfrm>
            <a:off x="4303868" y="3757955"/>
            <a:ext cx="678751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1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038200" y="1473794"/>
            <a:ext cx="4915741" cy="2875157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5" name="Google Shape;445;p40"/>
          <p:cNvSpPr/>
          <p:nvPr/>
        </p:nvSpPr>
        <p:spPr>
          <a:xfrm>
            <a:off x="2517300" y="2962884"/>
            <a:ext cx="41094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Details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기능 구현</a:t>
            </a:r>
            <a:endParaRPr lang="en-US" altLang="ko-KR" b="1" dirty="0"/>
          </a:p>
        </p:txBody>
      </p:sp>
      <p:sp>
        <p:nvSpPr>
          <p:cNvPr id="16" name="Google Shape;399;p38">
            <a:extLst>
              <a:ext uri="{FF2B5EF4-FFF2-40B4-BE49-F238E27FC236}">
                <a16:creationId xmlns:a16="http://schemas.microsoft.com/office/drawing/2014/main" id="{E5669A96-8A6E-4370-A0A4-77CDBF358003}"/>
              </a:ext>
            </a:extLst>
          </p:cNvPr>
          <p:cNvSpPr/>
          <p:nvPr/>
        </p:nvSpPr>
        <p:spPr>
          <a:xfrm>
            <a:off x="4133985" y="1188976"/>
            <a:ext cx="876030" cy="88059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88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453;p41">
            <a:extLst>
              <a:ext uri="{FF2B5EF4-FFF2-40B4-BE49-F238E27FC236}">
                <a16:creationId xmlns:a16="http://schemas.microsoft.com/office/drawing/2014/main" id="{32723E74-725C-4A18-B401-2A6D96C89847}"/>
              </a:ext>
            </a:extLst>
          </p:cNvPr>
          <p:cNvGrpSpPr/>
          <p:nvPr/>
        </p:nvGrpSpPr>
        <p:grpSpPr>
          <a:xfrm>
            <a:off x="0" y="1109382"/>
            <a:ext cx="9144000" cy="3832412"/>
            <a:chOff x="1280547" y="1285500"/>
            <a:chExt cx="6582900" cy="3049500"/>
          </a:xfrm>
        </p:grpSpPr>
        <p:sp>
          <p:nvSpPr>
            <p:cNvPr id="13" name="Google Shape;454;p41">
              <a:extLst>
                <a:ext uri="{FF2B5EF4-FFF2-40B4-BE49-F238E27FC236}">
                  <a16:creationId xmlns:a16="http://schemas.microsoft.com/office/drawing/2014/main" id="{05E09F78-6CDF-455E-A287-8A5271208C05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455;p41">
              <a:extLst>
                <a:ext uri="{FF2B5EF4-FFF2-40B4-BE49-F238E27FC236}">
                  <a16:creationId xmlns:a16="http://schemas.microsoft.com/office/drawing/2014/main" id="{E493DE80-2733-461C-8F2C-5902FDB38435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18" name="Google Shape;456;p41">
                <a:extLst>
                  <a:ext uri="{FF2B5EF4-FFF2-40B4-BE49-F238E27FC236}">
                    <a16:creationId xmlns:a16="http://schemas.microsoft.com/office/drawing/2014/main" id="{CA995A5E-E0ED-4129-9F5A-5448E67DD5D7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57;p41">
                <a:extLst>
                  <a:ext uri="{FF2B5EF4-FFF2-40B4-BE49-F238E27FC236}">
                    <a16:creationId xmlns:a16="http://schemas.microsoft.com/office/drawing/2014/main" id="{3E01A085-87E3-4DF0-AD7D-D53FE5F70432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58;p41">
                <a:extLst>
                  <a:ext uri="{FF2B5EF4-FFF2-40B4-BE49-F238E27FC236}">
                    <a16:creationId xmlns:a16="http://schemas.microsoft.com/office/drawing/2014/main" id="{883C7BB8-5B77-49B7-A5EB-5C7B8E64B0A5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459;p41">
              <a:extLst>
                <a:ext uri="{FF2B5EF4-FFF2-40B4-BE49-F238E27FC236}">
                  <a16:creationId xmlns:a16="http://schemas.microsoft.com/office/drawing/2014/main" id="{94D0A777-117D-4C2D-8A6C-66A371506948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16" name="Google Shape;460;p41">
                <a:extLst>
                  <a:ext uri="{FF2B5EF4-FFF2-40B4-BE49-F238E27FC236}">
                    <a16:creationId xmlns:a16="http://schemas.microsoft.com/office/drawing/2014/main" id="{E232417D-3CC7-46F8-B2BE-E12B33E64387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61;p41">
                <a:extLst>
                  <a:ext uri="{FF2B5EF4-FFF2-40B4-BE49-F238E27FC236}">
                    <a16:creationId xmlns:a16="http://schemas.microsoft.com/office/drawing/2014/main" id="{E0B87E93-50FD-44FD-833C-1818C9324AEC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3" name="Google Shape;49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Details View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B1D92B-63F3-4B48-BC9B-BDE10BF9E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68" y="1378382"/>
            <a:ext cx="3799863" cy="330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453;p41">
            <a:extLst>
              <a:ext uri="{FF2B5EF4-FFF2-40B4-BE49-F238E27FC236}">
                <a16:creationId xmlns:a16="http://schemas.microsoft.com/office/drawing/2014/main" id="{2AF1B08C-D538-4235-8361-4F7AEE9E8210}"/>
              </a:ext>
            </a:extLst>
          </p:cNvPr>
          <p:cNvGrpSpPr/>
          <p:nvPr/>
        </p:nvGrpSpPr>
        <p:grpSpPr>
          <a:xfrm>
            <a:off x="0" y="1109382"/>
            <a:ext cx="9144000" cy="3832412"/>
            <a:chOff x="1280547" y="1285500"/>
            <a:chExt cx="6582900" cy="3049500"/>
          </a:xfrm>
        </p:grpSpPr>
        <p:sp>
          <p:nvSpPr>
            <p:cNvPr id="37" name="Google Shape;454;p41">
              <a:extLst>
                <a:ext uri="{FF2B5EF4-FFF2-40B4-BE49-F238E27FC236}">
                  <a16:creationId xmlns:a16="http://schemas.microsoft.com/office/drawing/2014/main" id="{2F5C5551-34F1-499E-912B-A2980D12D298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455;p41">
              <a:extLst>
                <a:ext uri="{FF2B5EF4-FFF2-40B4-BE49-F238E27FC236}">
                  <a16:creationId xmlns:a16="http://schemas.microsoft.com/office/drawing/2014/main" id="{4734F5CC-AACD-44EB-A89B-0139FF152422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42" name="Google Shape;456;p41">
                <a:extLst>
                  <a:ext uri="{FF2B5EF4-FFF2-40B4-BE49-F238E27FC236}">
                    <a16:creationId xmlns:a16="http://schemas.microsoft.com/office/drawing/2014/main" id="{613D813C-5DF2-4E56-977B-0CDD823136F0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57;p41">
                <a:extLst>
                  <a:ext uri="{FF2B5EF4-FFF2-40B4-BE49-F238E27FC236}">
                    <a16:creationId xmlns:a16="http://schemas.microsoft.com/office/drawing/2014/main" id="{35417AAF-0366-43E8-9DD7-D16D0F8CAF2A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58;p41">
                <a:extLst>
                  <a:ext uri="{FF2B5EF4-FFF2-40B4-BE49-F238E27FC236}">
                    <a16:creationId xmlns:a16="http://schemas.microsoft.com/office/drawing/2014/main" id="{DB1FFDCB-E049-42F7-8674-0EAC1B9CAE94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459;p41">
              <a:extLst>
                <a:ext uri="{FF2B5EF4-FFF2-40B4-BE49-F238E27FC236}">
                  <a16:creationId xmlns:a16="http://schemas.microsoft.com/office/drawing/2014/main" id="{45E31B99-2064-4437-A4F3-C4EA292962AE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0" name="Google Shape;460;p41">
                <a:extLst>
                  <a:ext uri="{FF2B5EF4-FFF2-40B4-BE49-F238E27FC236}">
                    <a16:creationId xmlns:a16="http://schemas.microsoft.com/office/drawing/2014/main" id="{0C5B22E3-BDAA-43EE-BEFB-1E9D9581AC71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61;p41">
                <a:extLst>
                  <a:ext uri="{FF2B5EF4-FFF2-40B4-BE49-F238E27FC236}">
                    <a16:creationId xmlns:a16="http://schemas.microsoft.com/office/drawing/2014/main" id="{9E9D88E7-B1FC-483B-83E8-3E6FEE0F9990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3" name="Google Shape;49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Details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01AB595-4656-40FC-9D15-CEEC583F4348}"/>
              </a:ext>
            </a:extLst>
          </p:cNvPr>
          <p:cNvSpPr/>
          <p:nvPr/>
        </p:nvSpPr>
        <p:spPr>
          <a:xfrm>
            <a:off x="356347" y="1264024"/>
            <a:ext cx="1492624" cy="968188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2D3DDE-8413-44C8-A9A7-53C1B64D6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01" y="1174329"/>
            <a:ext cx="1595871" cy="1864143"/>
          </a:xfrm>
          <a:prstGeom prst="rect">
            <a:avLst/>
          </a:prstGeom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8D91197E-0E83-487D-AFC0-CE10C72E1BC5}"/>
              </a:ext>
            </a:extLst>
          </p:cNvPr>
          <p:cNvSpPr/>
          <p:nvPr/>
        </p:nvSpPr>
        <p:spPr>
          <a:xfrm>
            <a:off x="373739" y="1055310"/>
            <a:ext cx="1674159" cy="968188"/>
          </a:xfrm>
          <a:prstGeom prst="flowChart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6F3B8A-DC93-467B-A546-AD2D75047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53" y="1174329"/>
            <a:ext cx="2776431" cy="186200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01AA72-3A7A-4042-A3BC-47AE95FD9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366" y="1174329"/>
            <a:ext cx="2776432" cy="18620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57B112F-9A62-4A3B-8B46-A9C6E3CCA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478" y="3128488"/>
            <a:ext cx="2633320" cy="17939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EBBD404-33A4-44C9-B09B-92C4814E3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037" y="3096661"/>
            <a:ext cx="2722447" cy="1825805"/>
          </a:xfrm>
          <a:prstGeom prst="rect">
            <a:avLst/>
          </a:prstGeom>
        </p:spPr>
      </p:pic>
      <p:grpSp>
        <p:nvGrpSpPr>
          <p:cNvPr id="21" name="Google Shape;390;p38">
            <a:extLst>
              <a:ext uri="{FF2B5EF4-FFF2-40B4-BE49-F238E27FC236}">
                <a16:creationId xmlns:a16="http://schemas.microsoft.com/office/drawing/2014/main" id="{A6B7C4B3-B00A-44FA-88BE-A46C6661F77E}"/>
              </a:ext>
            </a:extLst>
          </p:cNvPr>
          <p:cNvGrpSpPr/>
          <p:nvPr/>
        </p:nvGrpSpPr>
        <p:grpSpPr>
          <a:xfrm>
            <a:off x="276725" y="3293340"/>
            <a:ext cx="2305500" cy="1537971"/>
            <a:chOff x="899950" y="1372225"/>
            <a:chExt cx="3389400" cy="1321200"/>
          </a:xfrm>
        </p:grpSpPr>
        <p:sp>
          <p:nvSpPr>
            <p:cNvPr id="22" name="Google Shape;391;p38">
              <a:extLst>
                <a:ext uri="{FF2B5EF4-FFF2-40B4-BE49-F238E27FC236}">
                  <a16:creationId xmlns:a16="http://schemas.microsoft.com/office/drawing/2014/main" id="{3353B325-0955-4A64-951E-8A74B7556A02}"/>
                </a:ext>
              </a:extLst>
            </p:cNvPr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392;p38">
              <a:extLst>
                <a:ext uri="{FF2B5EF4-FFF2-40B4-BE49-F238E27FC236}">
                  <a16:creationId xmlns:a16="http://schemas.microsoft.com/office/drawing/2014/main" id="{6C7A5806-A8E9-4DB7-ADF2-B8E9E0597F04}"/>
                </a:ext>
              </a:extLst>
            </p:cNvPr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27" name="Google Shape;393;p38">
                <a:extLst>
                  <a:ext uri="{FF2B5EF4-FFF2-40B4-BE49-F238E27FC236}">
                    <a16:creationId xmlns:a16="http://schemas.microsoft.com/office/drawing/2014/main" id="{EA72079D-3B03-4F34-951F-5577D7BCB9AB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94;p38">
                <a:extLst>
                  <a:ext uri="{FF2B5EF4-FFF2-40B4-BE49-F238E27FC236}">
                    <a16:creationId xmlns:a16="http://schemas.microsoft.com/office/drawing/2014/main" id="{8772FA86-A183-450E-A97F-E9FA80F7C02B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95;p38">
                <a:extLst>
                  <a:ext uri="{FF2B5EF4-FFF2-40B4-BE49-F238E27FC236}">
                    <a16:creationId xmlns:a16="http://schemas.microsoft.com/office/drawing/2014/main" id="{F165A384-46D1-4083-87C8-D1BB5616BE0D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396;p38">
              <a:extLst>
                <a:ext uri="{FF2B5EF4-FFF2-40B4-BE49-F238E27FC236}">
                  <a16:creationId xmlns:a16="http://schemas.microsoft.com/office/drawing/2014/main" id="{167C1DB1-7DFC-483B-84BF-92A01D51238B}"/>
                </a:ext>
              </a:extLst>
            </p:cNvPr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25" name="Google Shape;397;p38">
                <a:extLst>
                  <a:ext uri="{FF2B5EF4-FFF2-40B4-BE49-F238E27FC236}">
                    <a16:creationId xmlns:a16="http://schemas.microsoft.com/office/drawing/2014/main" id="{2A1BFEFE-8846-4502-B10E-C226A5AB1F99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98;p38">
                <a:extLst>
                  <a:ext uri="{FF2B5EF4-FFF2-40B4-BE49-F238E27FC236}">
                    <a16:creationId xmlns:a16="http://schemas.microsoft.com/office/drawing/2014/main" id="{C8FCAAAC-53D4-483A-B814-4EEF7B81DD65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Google Shape;405;p38">
            <a:extLst>
              <a:ext uri="{FF2B5EF4-FFF2-40B4-BE49-F238E27FC236}">
                <a16:creationId xmlns:a16="http://schemas.microsoft.com/office/drawing/2014/main" id="{F026693C-AF49-4365-9319-C37053814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6725" y="3480249"/>
            <a:ext cx="2339312" cy="5820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● </a:t>
            </a:r>
            <a:r>
              <a:rPr lang="en-US" b="1" dirty="0">
                <a:solidFill>
                  <a:schemeClr val="bg1"/>
                </a:solidFill>
              </a:rPr>
              <a:t>Book Details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● </a:t>
            </a:r>
            <a:r>
              <a:rPr lang="en-US" altLang="ko-KR" b="1" dirty="0">
                <a:solidFill>
                  <a:schemeClr val="bg1"/>
                </a:solidFill>
              </a:rPr>
              <a:t>User </a:t>
            </a:r>
            <a:r>
              <a:rPr lang="en-US" b="1" dirty="0">
                <a:solidFill>
                  <a:schemeClr val="bg1"/>
                </a:solidFill>
              </a:rPr>
              <a:t> Details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2" name="Google Shape;406;p38">
            <a:extLst>
              <a:ext uri="{FF2B5EF4-FFF2-40B4-BE49-F238E27FC236}">
                <a16:creationId xmlns:a16="http://schemas.microsoft.com/office/drawing/2014/main" id="{F7A40DB7-EE68-46E7-8AA2-C4D9FAD747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3739" y="41940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동일한 기능으로 구현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84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038200" y="1473794"/>
            <a:ext cx="4915741" cy="2875157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38200" y="2661037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시연</a:t>
            </a:r>
            <a:endParaRPr dirty="0"/>
          </a:p>
        </p:txBody>
      </p:sp>
      <p:sp>
        <p:nvSpPr>
          <p:cNvPr id="16" name="Google Shape;399;p38">
            <a:extLst>
              <a:ext uri="{FF2B5EF4-FFF2-40B4-BE49-F238E27FC236}">
                <a16:creationId xmlns:a16="http://schemas.microsoft.com/office/drawing/2014/main" id="{E5669A96-8A6E-4370-A0A4-77CDBF358003}"/>
              </a:ext>
            </a:extLst>
          </p:cNvPr>
          <p:cNvSpPr/>
          <p:nvPr/>
        </p:nvSpPr>
        <p:spPr>
          <a:xfrm>
            <a:off x="4133985" y="1188976"/>
            <a:ext cx="876030" cy="88059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423924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434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038200" y="1473794"/>
            <a:ext cx="4915741" cy="2875157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5" name="Google Shape;445;p40"/>
          <p:cNvSpPr/>
          <p:nvPr/>
        </p:nvSpPr>
        <p:spPr>
          <a:xfrm>
            <a:off x="2517300" y="2962883"/>
            <a:ext cx="4140314" cy="113684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Reulst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"/>
          </p:nvPr>
        </p:nvSpPr>
        <p:spPr>
          <a:xfrm>
            <a:off x="3516893" y="3060255"/>
            <a:ext cx="4084500" cy="957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● 구현하기 </a:t>
            </a:r>
            <a:r>
              <a:rPr lang="ko-KR" altLang="en-US" b="1" dirty="0" err="1"/>
              <a:t>어렸웠던점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●  프로젝트 성과 결론</a:t>
            </a:r>
            <a:endParaRPr lang="en-US" altLang="ko-KR" b="1" dirty="0"/>
          </a:p>
        </p:txBody>
      </p:sp>
      <p:sp>
        <p:nvSpPr>
          <p:cNvPr id="17" name="Google Shape;400;p38">
            <a:extLst>
              <a:ext uri="{FF2B5EF4-FFF2-40B4-BE49-F238E27FC236}">
                <a16:creationId xmlns:a16="http://schemas.microsoft.com/office/drawing/2014/main" id="{C4F7791C-D9F9-491B-8B95-81D335D93D70}"/>
              </a:ext>
            </a:extLst>
          </p:cNvPr>
          <p:cNvSpPr/>
          <p:nvPr/>
        </p:nvSpPr>
        <p:spPr>
          <a:xfrm>
            <a:off x="4133985" y="1130894"/>
            <a:ext cx="876029" cy="938679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28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43"/>
          <p:cNvGrpSpPr/>
          <p:nvPr/>
        </p:nvGrpSpPr>
        <p:grpSpPr>
          <a:xfrm>
            <a:off x="730750" y="1805375"/>
            <a:ext cx="2366700" cy="2499900"/>
            <a:chOff x="6031148" y="1805375"/>
            <a:chExt cx="2366700" cy="2499900"/>
          </a:xfrm>
        </p:grpSpPr>
        <p:sp>
          <p:nvSpPr>
            <p:cNvPr id="554" name="Google Shape;554;p43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555;p43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556" name="Google Shape;556;p4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4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8" name="Google Shape;558;p43"/>
          <p:cNvGrpSpPr/>
          <p:nvPr/>
        </p:nvGrpSpPr>
        <p:grpSpPr>
          <a:xfrm>
            <a:off x="3385425" y="1805375"/>
            <a:ext cx="2366700" cy="2499900"/>
            <a:chOff x="6031148" y="1805375"/>
            <a:chExt cx="2366700" cy="2499900"/>
          </a:xfrm>
        </p:grpSpPr>
        <p:sp>
          <p:nvSpPr>
            <p:cNvPr id="559" name="Google Shape;559;p43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" name="Google Shape;560;p43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561" name="Google Shape;561;p4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3" name="Google Shape;563;p43"/>
          <p:cNvGrpSpPr/>
          <p:nvPr/>
        </p:nvGrpSpPr>
        <p:grpSpPr>
          <a:xfrm>
            <a:off x="6031148" y="1805375"/>
            <a:ext cx="2366700" cy="2499900"/>
            <a:chOff x="6031148" y="1805375"/>
            <a:chExt cx="2366700" cy="2499900"/>
          </a:xfrm>
        </p:grpSpPr>
        <p:sp>
          <p:nvSpPr>
            <p:cNvPr id="564" name="Google Shape;564;p43"/>
            <p:cNvSpPr/>
            <p:nvPr/>
          </p:nvSpPr>
          <p:spPr>
            <a:xfrm>
              <a:off x="6031148" y="1805375"/>
              <a:ext cx="2366700" cy="24999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43"/>
            <p:cNvGrpSpPr/>
            <p:nvPr/>
          </p:nvGrpSpPr>
          <p:grpSpPr>
            <a:xfrm>
              <a:off x="8002012" y="3987807"/>
              <a:ext cx="395836" cy="317468"/>
              <a:chOff x="7773503" y="3987878"/>
              <a:chExt cx="395836" cy="317468"/>
            </a:xfrm>
          </p:grpSpPr>
          <p:sp>
            <p:nvSpPr>
              <p:cNvPr id="566" name="Google Shape;566;p43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3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8" name="Google Shape;568;p43"/>
          <p:cNvSpPr txBox="1">
            <a:spLocks noGrp="1"/>
          </p:cNvSpPr>
          <p:nvPr>
            <p:ph type="title" idx="4"/>
          </p:nvPr>
        </p:nvSpPr>
        <p:spPr>
          <a:xfrm>
            <a:off x="6130073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프로젝트 결론</a:t>
            </a:r>
            <a:endParaRPr sz="1400" dirty="0"/>
          </a:p>
        </p:txBody>
      </p:sp>
      <p:sp>
        <p:nvSpPr>
          <p:cNvPr id="569" name="Google Shape;569;p43"/>
          <p:cNvSpPr/>
          <p:nvPr/>
        </p:nvSpPr>
        <p:spPr>
          <a:xfrm>
            <a:off x="4101175" y="1358554"/>
            <a:ext cx="932700" cy="932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1459925" y="1358554"/>
            <a:ext cx="932700" cy="932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6742425" y="1358554"/>
            <a:ext cx="932700" cy="932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sp>
        <p:nvSpPr>
          <p:cNvPr id="573" name="Google Shape;573;p43"/>
          <p:cNvSpPr txBox="1">
            <a:spLocks noGrp="1"/>
          </p:cNvSpPr>
          <p:nvPr>
            <p:ph type="title"/>
          </p:nvPr>
        </p:nvSpPr>
        <p:spPr>
          <a:xfrm>
            <a:off x="829675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구현하기 어려웠던 점</a:t>
            </a:r>
            <a:endParaRPr sz="1400" dirty="0"/>
          </a:p>
        </p:txBody>
      </p:sp>
      <p:sp>
        <p:nvSpPr>
          <p:cNvPr id="574" name="Google Shape;574;p43"/>
          <p:cNvSpPr txBox="1">
            <a:spLocks noGrp="1"/>
          </p:cNvSpPr>
          <p:nvPr>
            <p:ph type="subTitle" idx="1"/>
          </p:nvPr>
        </p:nvSpPr>
        <p:spPr>
          <a:xfrm>
            <a:off x="829675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전반적으로 어려웠다</a:t>
            </a:r>
            <a:r>
              <a:rPr lang="en-US" altLang="ko-KR" sz="12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데이터 베이스 연동 과정</a:t>
            </a: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 </a:t>
            </a:r>
            <a:r>
              <a:rPr lang="en-US" altLang="ko-KR" sz="1200" dirty="0"/>
              <a:t>Ora-</a:t>
            </a:r>
            <a:r>
              <a:rPr lang="en-US" altLang="ko-KR" sz="1200" dirty="0" err="1"/>
              <a:t>xxxx</a:t>
            </a:r>
            <a:r>
              <a:rPr lang="en-US" altLang="ko-KR" sz="1200" dirty="0"/>
              <a:t> </a:t>
            </a:r>
            <a:r>
              <a:rPr lang="ko-KR" altLang="en-US" sz="1200" dirty="0"/>
              <a:t>오류 해결</a:t>
            </a:r>
            <a:endParaRPr sz="1200" dirty="0"/>
          </a:p>
        </p:txBody>
      </p:sp>
      <p:sp>
        <p:nvSpPr>
          <p:cNvPr id="575" name="Google Shape;575;p43"/>
          <p:cNvSpPr txBox="1">
            <a:spLocks noGrp="1"/>
          </p:cNvSpPr>
          <p:nvPr>
            <p:ph type="title" idx="2"/>
          </p:nvPr>
        </p:nvSpPr>
        <p:spPr>
          <a:xfrm>
            <a:off x="3479874" y="2414016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/>
              <a:t>보완해야할 점</a:t>
            </a:r>
            <a:endParaRPr sz="1400"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subTitle" idx="3"/>
          </p:nvPr>
        </p:nvSpPr>
        <p:spPr>
          <a:xfrm>
            <a:off x="3484350" y="2779776"/>
            <a:ext cx="21753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각 종 예외 처리</a:t>
            </a:r>
            <a:r>
              <a:rPr lang="en-US" altLang="ko-KR" sz="1200" dirty="0"/>
              <a:t>(Exception)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 err="1"/>
              <a:t>Loding</a:t>
            </a:r>
            <a:r>
              <a:rPr lang="en-US" altLang="ko-KR" sz="1200" dirty="0"/>
              <a:t> Class</a:t>
            </a:r>
            <a:r>
              <a:rPr lang="ko-KR" altLang="en-US" sz="1200" dirty="0"/>
              <a:t> 구현</a:t>
            </a: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/>
              <a:t>Code</a:t>
            </a:r>
            <a:r>
              <a:rPr lang="ko-KR" altLang="en-US" sz="1200" dirty="0"/>
              <a:t> </a:t>
            </a:r>
            <a:r>
              <a:rPr lang="en-US" altLang="ko-KR" sz="1200" dirty="0"/>
              <a:t>Refactoring </a:t>
            </a:r>
            <a:r>
              <a:rPr lang="ko-KR" altLang="en-US" sz="1200" dirty="0"/>
              <a:t>등등</a:t>
            </a:r>
            <a:endParaRPr lang="en-US" altLang="ko-KR" sz="1200" dirty="0"/>
          </a:p>
        </p:txBody>
      </p:sp>
      <p:sp>
        <p:nvSpPr>
          <p:cNvPr id="577" name="Google Shape;577;p43"/>
          <p:cNvSpPr txBox="1">
            <a:spLocks noGrp="1"/>
          </p:cNvSpPr>
          <p:nvPr>
            <p:ph type="subTitle" idx="5"/>
          </p:nvPr>
        </p:nvSpPr>
        <p:spPr>
          <a:xfrm>
            <a:off x="6130073" y="2779776"/>
            <a:ext cx="2175300" cy="14744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●  </a:t>
            </a:r>
            <a:r>
              <a:rPr lang="en-US" sz="1200" dirty="0"/>
              <a:t>Frame</a:t>
            </a:r>
            <a:r>
              <a:rPr lang="ko-KR" altLang="en-US" sz="1200" dirty="0"/>
              <a:t>에 대해 알지 못했던                </a:t>
            </a:r>
            <a:r>
              <a:rPr lang="en-US" altLang="ko-KR" sz="1200" dirty="0"/>
              <a:t>Swing</a:t>
            </a:r>
            <a:r>
              <a:rPr lang="ko-KR" altLang="en-US" sz="1200" dirty="0"/>
              <a:t>을 이용해 스스로 구현해냈다는 점</a:t>
            </a:r>
            <a:r>
              <a:rPr lang="en-US" altLang="ko-KR" sz="12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● 그간 공부한 자바 프로그래밍에 대해 복습 및 실력향상을 했다는 점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sz="1200" dirty="0"/>
          </a:p>
        </p:txBody>
      </p:sp>
      <p:grpSp>
        <p:nvGrpSpPr>
          <p:cNvPr id="578" name="Google Shape;578;p43"/>
          <p:cNvGrpSpPr/>
          <p:nvPr/>
        </p:nvGrpSpPr>
        <p:grpSpPr>
          <a:xfrm>
            <a:off x="1677136" y="1578016"/>
            <a:ext cx="498286" cy="493767"/>
            <a:chOff x="1748250" y="1361800"/>
            <a:chExt cx="414375" cy="415000"/>
          </a:xfrm>
        </p:grpSpPr>
        <p:sp>
          <p:nvSpPr>
            <p:cNvPr id="579" name="Google Shape;579;p43"/>
            <p:cNvSpPr/>
            <p:nvPr/>
          </p:nvSpPr>
          <p:spPr>
            <a:xfrm>
              <a:off x="1753875" y="1401800"/>
              <a:ext cx="380625" cy="368750"/>
            </a:xfrm>
            <a:custGeom>
              <a:avLst/>
              <a:gdLst/>
              <a:ahLst/>
              <a:cxnLst/>
              <a:rect l="l" t="t" r="r" b="b"/>
              <a:pathLst>
                <a:path w="15225" h="14750" extrusionOk="0">
                  <a:moveTo>
                    <a:pt x="15050" y="0"/>
                  </a:moveTo>
                  <a:lnTo>
                    <a:pt x="15000" y="25"/>
                  </a:lnTo>
                  <a:lnTo>
                    <a:pt x="14975" y="50"/>
                  </a:lnTo>
                  <a:lnTo>
                    <a:pt x="14925" y="75"/>
                  </a:lnTo>
                  <a:lnTo>
                    <a:pt x="13150" y="3175"/>
                  </a:lnTo>
                  <a:lnTo>
                    <a:pt x="13100" y="3225"/>
                  </a:lnTo>
                  <a:lnTo>
                    <a:pt x="13050" y="3250"/>
                  </a:lnTo>
                  <a:lnTo>
                    <a:pt x="13000" y="3275"/>
                  </a:lnTo>
                  <a:lnTo>
                    <a:pt x="12950" y="3250"/>
                  </a:lnTo>
                  <a:lnTo>
                    <a:pt x="11475" y="2800"/>
                  </a:lnTo>
                  <a:lnTo>
                    <a:pt x="11375" y="2800"/>
                  </a:lnTo>
                  <a:lnTo>
                    <a:pt x="11300" y="2850"/>
                  </a:lnTo>
                  <a:lnTo>
                    <a:pt x="7550" y="6625"/>
                  </a:lnTo>
                  <a:lnTo>
                    <a:pt x="7475" y="6675"/>
                  </a:lnTo>
                  <a:lnTo>
                    <a:pt x="7400" y="6675"/>
                  </a:lnTo>
                  <a:lnTo>
                    <a:pt x="5875" y="6300"/>
                  </a:lnTo>
                  <a:lnTo>
                    <a:pt x="5800" y="6300"/>
                  </a:lnTo>
                  <a:lnTo>
                    <a:pt x="5725" y="6375"/>
                  </a:lnTo>
                  <a:lnTo>
                    <a:pt x="2550" y="10625"/>
                  </a:lnTo>
                  <a:lnTo>
                    <a:pt x="2500" y="10650"/>
                  </a:lnTo>
                  <a:lnTo>
                    <a:pt x="2450" y="10675"/>
                  </a:lnTo>
                  <a:lnTo>
                    <a:pt x="0" y="11350"/>
                  </a:lnTo>
                  <a:lnTo>
                    <a:pt x="0" y="14750"/>
                  </a:lnTo>
                  <a:lnTo>
                    <a:pt x="15225" y="14750"/>
                  </a:lnTo>
                  <a:lnTo>
                    <a:pt x="15225" y="175"/>
                  </a:lnTo>
                  <a:lnTo>
                    <a:pt x="15225" y="100"/>
                  </a:lnTo>
                  <a:lnTo>
                    <a:pt x="15200" y="75"/>
                  </a:lnTo>
                  <a:lnTo>
                    <a:pt x="15150" y="25"/>
                  </a:lnTo>
                  <a:lnTo>
                    <a:pt x="151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108875" y="1401800"/>
              <a:ext cx="25625" cy="368750"/>
            </a:xfrm>
            <a:custGeom>
              <a:avLst/>
              <a:gdLst/>
              <a:ahLst/>
              <a:cxnLst/>
              <a:rect l="l" t="t" r="r" b="b"/>
              <a:pathLst>
                <a:path w="1025" h="14750" extrusionOk="0">
                  <a:moveTo>
                    <a:pt x="850" y="0"/>
                  </a:moveTo>
                  <a:lnTo>
                    <a:pt x="800" y="25"/>
                  </a:lnTo>
                  <a:lnTo>
                    <a:pt x="775" y="50"/>
                  </a:lnTo>
                  <a:lnTo>
                    <a:pt x="725" y="75"/>
                  </a:lnTo>
                  <a:lnTo>
                    <a:pt x="0" y="1375"/>
                  </a:lnTo>
                  <a:lnTo>
                    <a:pt x="0" y="14750"/>
                  </a:lnTo>
                  <a:lnTo>
                    <a:pt x="1025" y="14750"/>
                  </a:lnTo>
                  <a:lnTo>
                    <a:pt x="1025" y="175"/>
                  </a:lnTo>
                  <a:lnTo>
                    <a:pt x="1025" y="100"/>
                  </a:lnTo>
                  <a:lnTo>
                    <a:pt x="1000" y="75"/>
                  </a:lnTo>
                  <a:lnTo>
                    <a:pt x="950" y="25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1748250" y="1361800"/>
              <a:ext cx="414375" cy="415000"/>
            </a:xfrm>
            <a:custGeom>
              <a:avLst/>
              <a:gdLst/>
              <a:ahLst/>
              <a:cxnLst/>
              <a:rect l="l" t="t" r="r" b="b"/>
              <a:pathLst>
                <a:path w="16575" h="16600" extrusionOk="0">
                  <a:moveTo>
                    <a:pt x="225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16350"/>
                  </a:lnTo>
                  <a:lnTo>
                    <a:pt x="25" y="16450"/>
                  </a:lnTo>
                  <a:lnTo>
                    <a:pt x="75" y="16525"/>
                  </a:lnTo>
                  <a:lnTo>
                    <a:pt x="150" y="16575"/>
                  </a:lnTo>
                  <a:lnTo>
                    <a:pt x="225" y="16600"/>
                  </a:lnTo>
                  <a:lnTo>
                    <a:pt x="16350" y="16600"/>
                  </a:lnTo>
                  <a:lnTo>
                    <a:pt x="16425" y="16575"/>
                  </a:lnTo>
                  <a:lnTo>
                    <a:pt x="16525" y="16525"/>
                  </a:lnTo>
                  <a:lnTo>
                    <a:pt x="16575" y="16450"/>
                  </a:lnTo>
                  <a:lnTo>
                    <a:pt x="16575" y="16350"/>
                  </a:lnTo>
                  <a:lnTo>
                    <a:pt x="16575" y="16250"/>
                  </a:lnTo>
                  <a:lnTo>
                    <a:pt x="16525" y="16175"/>
                  </a:lnTo>
                  <a:lnTo>
                    <a:pt x="16425" y="16125"/>
                  </a:lnTo>
                  <a:lnTo>
                    <a:pt x="16350" y="16100"/>
                  </a:lnTo>
                  <a:lnTo>
                    <a:pt x="15700" y="16100"/>
                  </a:lnTo>
                  <a:lnTo>
                    <a:pt x="15700" y="15775"/>
                  </a:lnTo>
                  <a:lnTo>
                    <a:pt x="15675" y="15675"/>
                  </a:lnTo>
                  <a:lnTo>
                    <a:pt x="15625" y="15600"/>
                  </a:lnTo>
                  <a:lnTo>
                    <a:pt x="15550" y="15550"/>
                  </a:lnTo>
                  <a:lnTo>
                    <a:pt x="15450" y="15525"/>
                  </a:lnTo>
                  <a:lnTo>
                    <a:pt x="15350" y="15550"/>
                  </a:lnTo>
                  <a:lnTo>
                    <a:pt x="15275" y="15600"/>
                  </a:lnTo>
                  <a:lnTo>
                    <a:pt x="15225" y="15675"/>
                  </a:lnTo>
                  <a:lnTo>
                    <a:pt x="15225" y="15775"/>
                  </a:lnTo>
                  <a:lnTo>
                    <a:pt x="15225" y="16100"/>
                  </a:lnTo>
                  <a:lnTo>
                    <a:pt x="13475" y="16100"/>
                  </a:lnTo>
                  <a:lnTo>
                    <a:pt x="13475" y="15775"/>
                  </a:lnTo>
                  <a:lnTo>
                    <a:pt x="13450" y="15675"/>
                  </a:lnTo>
                  <a:lnTo>
                    <a:pt x="13400" y="15600"/>
                  </a:lnTo>
                  <a:lnTo>
                    <a:pt x="13325" y="15550"/>
                  </a:lnTo>
                  <a:lnTo>
                    <a:pt x="13225" y="15525"/>
                  </a:lnTo>
                  <a:lnTo>
                    <a:pt x="13150" y="15550"/>
                  </a:lnTo>
                  <a:lnTo>
                    <a:pt x="13075" y="15600"/>
                  </a:lnTo>
                  <a:lnTo>
                    <a:pt x="13000" y="15675"/>
                  </a:lnTo>
                  <a:lnTo>
                    <a:pt x="13000" y="15775"/>
                  </a:lnTo>
                  <a:lnTo>
                    <a:pt x="13000" y="16100"/>
                  </a:lnTo>
                  <a:lnTo>
                    <a:pt x="11250" y="16100"/>
                  </a:lnTo>
                  <a:lnTo>
                    <a:pt x="11250" y="15775"/>
                  </a:lnTo>
                  <a:lnTo>
                    <a:pt x="11250" y="15675"/>
                  </a:lnTo>
                  <a:lnTo>
                    <a:pt x="11200" y="15600"/>
                  </a:lnTo>
                  <a:lnTo>
                    <a:pt x="11100" y="15550"/>
                  </a:lnTo>
                  <a:lnTo>
                    <a:pt x="11025" y="15525"/>
                  </a:lnTo>
                  <a:lnTo>
                    <a:pt x="10925" y="15550"/>
                  </a:lnTo>
                  <a:lnTo>
                    <a:pt x="10850" y="15600"/>
                  </a:lnTo>
                  <a:lnTo>
                    <a:pt x="10800" y="15675"/>
                  </a:lnTo>
                  <a:lnTo>
                    <a:pt x="10775" y="15775"/>
                  </a:lnTo>
                  <a:lnTo>
                    <a:pt x="10775" y="16100"/>
                  </a:lnTo>
                  <a:lnTo>
                    <a:pt x="9050" y="16100"/>
                  </a:lnTo>
                  <a:lnTo>
                    <a:pt x="9050" y="15775"/>
                  </a:lnTo>
                  <a:lnTo>
                    <a:pt x="9025" y="15675"/>
                  </a:lnTo>
                  <a:lnTo>
                    <a:pt x="8975" y="15600"/>
                  </a:lnTo>
                  <a:lnTo>
                    <a:pt x="8900" y="15550"/>
                  </a:lnTo>
                  <a:lnTo>
                    <a:pt x="8800" y="15525"/>
                  </a:lnTo>
                  <a:lnTo>
                    <a:pt x="8700" y="15550"/>
                  </a:lnTo>
                  <a:lnTo>
                    <a:pt x="8625" y="15600"/>
                  </a:lnTo>
                  <a:lnTo>
                    <a:pt x="8575" y="15675"/>
                  </a:lnTo>
                  <a:lnTo>
                    <a:pt x="8550" y="15775"/>
                  </a:lnTo>
                  <a:lnTo>
                    <a:pt x="8550" y="16100"/>
                  </a:lnTo>
                  <a:lnTo>
                    <a:pt x="475" y="16100"/>
                  </a:lnTo>
                  <a:lnTo>
                    <a:pt x="475" y="8200"/>
                  </a:lnTo>
                  <a:lnTo>
                    <a:pt x="825" y="8200"/>
                  </a:lnTo>
                  <a:lnTo>
                    <a:pt x="900" y="8175"/>
                  </a:lnTo>
                  <a:lnTo>
                    <a:pt x="1000" y="8125"/>
                  </a:lnTo>
                  <a:lnTo>
                    <a:pt x="1050" y="8050"/>
                  </a:lnTo>
                  <a:lnTo>
                    <a:pt x="1050" y="7950"/>
                  </a:lnTo>
                  <a:lnTo>
                    <a:pt x="1050" y="7850"/>
                  </a:lnTo>
                  <a:lnTo>
                    <a:pt x="1000" y="7775"/>
                  </a:lnTo>
                  <a:lnTo>
                    <a:pt x="900" y="7725"/>
                  </a:lnTo>
                  <a:lnTo>
                    <a:pt x="825" y="7700"/>
                  </a:lnTo>
                  <a:lnTo>
                    <a:pt x="475" y="7700"/>
                  </a:lnTo>
                  <a:lnTo>
                    <a:pt x="475" y="5975"/>
                  </a:lnTo>
                  <a:lnTo>
                    <a:pt x="825" y="5975"/>
                  </a:lnTo>
                  <a:lnTo>
                    <a:pt x="900" y="5950"/>
                  </a:lnTo>
                  <a:lnTo>
                    <a:pt x="1000" y="5900"/>
                  </a:lnTo>
                  <a:lnTo>
                    <a:pt x="1050" y="5825"/>
                  </a:lnTo>
                  <a:lnTo>
                    <a:pt x="1050" y="5725"/>
                  </a:lnTo>
                  <a:lnTo>
                    <a:pt x="1050" y="5650"/>
                  </a:lnTo>
                  <a:lnTo>
                    <a:pt x="1000" y="5575"/>
                  </a:lnTo>
                  <a:lnTo>
                    <a:pt x="900" y="5500"/>
                  </a:lnTo>
                  <a:lnTo>
                    <a:pt x="475" y="5500"/>
                  </a:lnTo>
                  <a:lnTo>
                    <a:pt x="475" y="3750"/>
                  </a:lnTo>
                  <a:lnTo>
                    <a:pt x="900" y="3750"/>
                  </a:lnTo>
                  <a:lnTo>
                    <a:pt x="1000" y="3675"/>
                  </a:lnTo>
                  <a:lnTo>
                    <a:pt x="1050" y="3600"/>
                  </a:lnTo>
                  <a:lnTo>
                    <a:pt x="1050" y="3525"/>
                  </a:lnTo>
                  <a:lnTo>
                    <a:pt x="1050" y="3425"/>
                  </a:lnTo>
                  <a:lnTo>
                    <a:pt x="1000" y="3350"/>
                  </a:lnTo>
                  <a:lnTo>
                    <a:pt x="900" y="3300"/>
                  </a:lnTo>
                  <a:lnTo>
                    <a:pt x="825" y="3275"/>
                  </a:lnTo>
                  <a:lnTo>
                    <a:pt x="475" y="3275"/>
                  </a:lnTo>
                  <a:lnTo>
                    <a:pt x="475" y="1525"/>
                  </a:lnTo>
                  <a:lnTo>
                    <a:pt x="900" y="1525"/>
                  </a:lnTo>
                  <a:lnTo>
                    <a:pt x="1000" y="1475"/>
                  </a:lnTo>
                  <a:lnTo>
                    <a:pt x="1050" y="1400"/>
                  </a:lnTo>
                  <a:lnTo>
                    <a:pt x="1050" y="1300"/>
                  </a:lnTo>
                  <a:lnTo>
                    <a:pt x="1050" y="1200"/>
                  </a:lnTo>
                  <a:lnTo>
                    <a:pt x="1000" y="1125"/>
                  </a:lnTo>
                  <a:lnTo>
                    <a:pt x="900" y="1075"/>
                  </a:lnTo>
                  <a:lnTo>
                    <a:pt x="825" y="1050"/>
                  </a:lnTo>
                  <a:lnTo>
                    <a:pt x="475" y="1050"/>
                  </a:lnTo>
                  <a:lnTo>
                    <a:pt x="475" y="250"/>
                  </a:lnTo>
                  <a:lnTo>
                    <a:pt x="450" y="150"/>
                  </a:lnTo>
                  <a:lnTo>
                    <a:pt x="400" y="75"/>
                  </a:lnTo>
                  <a:lnTo>
                    <a:pt x="325" y="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810750" y="1662425"/>
              <a:ext cx="11875" cy="80625"/>
            </a:xfrm>
            <a:custGeom>
              <a:avLst/>
              <a:gdLst/>
              <a:ahLst/>
              <a:cxnLst/>
              <a:rect l="l" t="t" r="r" b="b"/>
              <a:pathLst>
                <a:path w="475" h="32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2975"/>
                  </a:lnTo>
                  <a:lnTo>
                    <a:pt x="25" y="3075"/>
                  </a:lnTo>
                  <a:lnTo>
                    <a:pt x="75" y="3150"/>
                  </a:lnTo>
                  <a:lnTo>
                    <a:pt x="150" y="3200"/>
                  </a:lnTo>
                  <a:lnTo>
                    <a:pt x="250" y="3225"/>
                  </a:lnTo>
                  <a:lnTo>
                    <a:pt x="325" y="3200"/>
                  </a:lnTo>
                  <a:lnTo>
                    <a:pt x="400" y="3150"/>
                  </a:lnTo>
                  <a:lnTo>
                    <a:pt x="475" y="3075"/>
                  </a:lnTo>
                  <a:lnTo>
                    <a:pt x="475" y="2975"/>
                  </a:lnTo>
                  <a:lnTo>
                    <a:pt x="475" y="250"/>
                  </a:lnTo>
                  <a:lnTo>
                    <a:pt x="475" y="150"/>
                  </a:lnTo>
                  <a:lnTo>
                    <a:pt x="400" y="75"/>
                  </a:lnTo>
                  <a:lnTo>
                    <a:pt x="325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1892625" y="1552425"/>
              <a:ext cx="11875" cy="155625"/>
            </a:xfrm>
            <a:custGeom>
              <a:avLst/>
              <a:gdLst/>
              <a:ahLst/>
              <a:cxnLst/>
              <a:rect l="l" t="t" r="r" b="b"/>
              <a:pathLst>
                <a:path w="475" h="6225" extrusionOk="0">
                  <a:moveTo>
                    <a:pt x="225" y="0"/>
                  </a:moveTo>
                  <a:lnTo>
                    <a:pt x="125" y="25"/>
                  </a:lnTo>
                  <a:lnTo>
                    <a:pt x="50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5975"/>
                  </a:lnTo>
                  <a:lnTo>
                    <a:pt x="0" y="6075"/>
                  </a:lnTo>
                  <a:lnTo>
                    <a:pt x="50" y="6150"/>
                  </a:lnTo>
                  <a:lnTo>
                    <a:pt x="125" y="6200"/>
                  </a:lnTo>
                  <a:lnTo>
                    <a:pt x="225" y="6225"/>
                  </a:lnTo>
                  <a:lnTo>
                    <a:pt x="325" y="6200"/>
                  </a:lnTo>
                  <a:lnTo>
                    <a:pt x="400" y="6150"/>
                  </a:lnTo>
                  <a:lnTo>
                    <a:pt x="450" y="6075"/>
                  </a:lnTo>
                  <a:lnTo>
                    <a:pt x="475" y="5975"/>
                  </a:lnTo>
                  <a:lnTo>
                    <a:pt x="475" y="250"/>
                  </a:lnTo>
                  <a:lnTo>
                    <a:pt x="450" y="150"/>
                  </a:lnTo>
                  <a:lnTo>
                    <a:pt x="400" y="75"/>
                  </a:lnTo>
                  <a:lnTo>
                    <a:pt x="325" y="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1935125" y="1563050"/>
              <a:ext cx="11875" cy="158750"/>
            </a:xfrm>
            <a:custGeom>
              <a:avLst/>
              <a:gdLst/>
              <a:ahLst/>
              <a:cxnLst/>
              <a:rect l="l" t="t" r="r" b="b"/>
              <a:pathLst>
                <a:path w="475" h="6350" extrusionOk="0">
                  <a:moveTo>
                    <a:pt x="475" y="0"/>
                  </a:moveTo>
                  <a:lnTo>
                    <a:pt x="300" y="175"/>
                  </a:lnTo>
                  <a:lnTo>
                    <a:pt x="225" y="225"/>
                  </a:lnTo>
                  <a:lnTo>
                    <a:pt x="150" y="225"/>
                  </a:lnTo>
                  <a:lnTo>
                    <a:pt x="0" y="175"/>
                  </a:lnTo>
                  <a:lnTo>
                    <a:pt x="0" y="6125"/>
                  </a:lnTo>
                  <a:lnTo>
                    <a:pt x="0" y="6200"/>
                  </a:lnTo>
                  <a:lnTo>
                    <a:pt x="75" y="6300"/>
                  </a:lnTo>
                  <a:lnTo>
                    <a:pt x="150" y="6350"/>
                  </a:lnTo>
                  <a:lnTo>
                    <a:pt x="325" y="6350"/>
                  </a:lnTo>
                  <a:lnTo>
                    <a:pt x="400" y="6300"/>
                  </a:lnTo>
                  <a:lnTo>
                    <a:pt x="450" y="6200"/>
                  </a:lnTo>
                  <a:lnTo>
                    <a:pt x="475" y="612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2032000" y="1464925"/>
              <a:ext cx="12500" cy="213125"/>
            </a:xfrm>
            <a:custGeom>
              <a:avLst/>
              <a:gdLst/>
              <a:ahLst/>
              <a:cxnLst/>
              <a:rect l="l" t="t" r="r" b="b"/>
              <a:pathLst>
                <a:path w="500" h="85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8275"/>
                  </a:lnTo>
                  <a:lnTo>
                    <a:pt x="25" y="8375"/>
                  </a:lnTo>
                  <a:lnTo>
                    <a:pt x="75" y="8450"/>
                  </a:lnTo>
                  <a:lnTo>
                    <a:pt x="150" y="8500"/>
                  </a:lnTo>
                  <a:lnTo>
                    <a:pt x="250" y="8525"/>
                  </a:lnTo>
                  <a:lnTo>
                    <a:pt x="350" y="8500"/>
                  </a:lnTo>
                  <a:lnTo>
                    <a:pt x="425" y="8450"/>
                  </a:lnTo>
                  <a:lnTo>
                    <a:pt x="475" y="8375"/>
                  </a:lnTo>
                  <a:lnTo>
                    <a:pt x="500" y="8275"/>
                  </a:lnTo>
                  <a:lnTo>
                    <a:pt x="500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2074500" y="1473675"/>
              <a:ext cx="12500" cy="241250"/>
            </a:xfrm>
            <a:custGeom>
              <a:avLst/>
              <a:gdLst/>
              <a:ahLst/>
              <a:cxnLst/>
              <a:rect l="l" t="t" r="r" b="b"/>
              <a:pathLst>
                <a:path w="500" h="9650" extrusionOk="0">
                  <a:moveTo>
                    <a:pt x="500" y="0"/>
                  </a:moveTo>
                  <a:lnTo>
                    <a:pt x="325" y="300"/>
                  </a:lnTo>
                  <a:lnTo>
                    <a:pt x="275" y="350"/>
                  </a:lnTo>
                  <a:lnTo>
                    <a:pt x="225" y="375"/>
                  </a:lnTo>
                  <a:lnTo>
                    <a:pt x="175" y="400"/>
                  </a:lnTo>
                  <a:lnTo>
                    <a:pt x="125" y="375"/>
                  </a:lnTo>
                  <a:lnTo>
                    <a:pt x="0" y="350"/>
                  </a:lnTo>
                  <a:lnTo>
                    <a:pt x="0" y="9400"/>
                  </a:lnTo>
                  <a:lnTo>
                    <a:pt x="25" y="9500"/>
                  </a:lnTo>
                  <a:lnTo>
                    <a:pt x="75" y="9575"/>
                  </a:lnTo>
                  <a:lnTo>
                    <a:pt x="150" y="9625"/>
                  </a:lnTo>
                  <a:lnTo>
                    <a:pt x="250" y="9650"/>
                  </a:lnTo>
                  <a:lnTo>
                    <a:pt x="350" y="9625"/>
                  </a:lnTo>
                  <a:lnTo>
                    <a:pt x="425" y="9575"/>
                  </a:lnTo>
                  <a:lnTo>
                    <a:pt x="475" y="9500"/>
                  </a:lnTo>
                  <a:lnTo>
                    <a:pt x="500" y="940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1877000" y="1536800"/>
              <a:ext cx="43125" cy="43750"/>
            </a:xfrm>
            <a:custGeom>
              <a:avLst/>
              <a:gdLst/>
              <a:ahLst/>
              <a:cxnLst/>
              <a:rect l="l" t="t" r="r" b="b"/>
              <a:pathLst>
                <a:path w="1725" h="1750" extrusionOk="0">
                  <a:moveTo>
                    <a:pt x="850" y="0"/>
                  </a:moveTo>
                  <a:lnTo>
                    <a:pt x="675" y="25"/>
                  </a:lnTo>
                  <a:lnTo>
                    <a:pt x="525" y="75"/>
                  </a:lnTo>
                  <a:lnTo>
                    <a:pt x="375" y="150"/>
                  </a:lnTo>
                  <a:lnTo>
                    <a:pt x="250" y="275"/>
                  </a:lnTo>
                  <a:lnTo>
                    <a:pt x="150" y="400"/>
                  </a:lnTo>
                  <a:lnTo>
                    <a:pt x="50" y="550"/>
                  </a:lnTo>
                  <a:lnTo>
                    <a:pt x="0" y="700"/>
                  </a:lnTo>
                  <a:lnTo>
                    <a:pt x="0" y="875"/>
                  </a:lnTo>
                  <a:lnTo>
                    <a:pt x="0" y="1050"/>
                  </a:lnTo>
                  <a:lnTo>
                    <a:pt x="50" y="1225"/>
                  </a:lnTo>
                  <a:lnTo>
                    <a:pt x="150" y="1350"/>
                  </a:lnTo>
                  <a:lnTo>
                    <a:pt x="250" y="1500"/>
                  </a:lnTo>
                  <a:lnTo>
                    <a:pt x="375" y="1600"/>
                  </a:lnTo>
                  <a:lnTo>
                    <a:pt x="525" y="1675"/>
                  </a:lnTo>
                  <a:lnTo>
                    <a:pt x="675" y="1725"/>
                  </a:lnTo>
                  <a:lnTo>
                    <a:pt x="850" y="1750"/>
                  </a:lnTo>
                  <a:lnTo>
                    <a:pt x="1025" y="1725"/>
                  </a:lnTo>
                  <a:lnTo>
                    <a:pt x="1200" y="1675"/>
                  </a:lnTo>
                  <a:lnTo>
                    <a:pt x="1350" y="1600"/>
                  </a:lnTo>
                  <a:lnTo>
                    <a:pt x="1475" y="1500"/>
                  </a:lnTo>
                  <a:lnTo>
                    <a:pt x="1575" y="1350"/>
                  </a:lnTo>
                  <a:lnTo>
                    <a:pt x="1650" y="1225"/>
                  </a:lnTo>
                  <a:lnTo>
                    <a:pt x="1700" y="1050"/>
                  </a:lnTo>
                  <a:lnTo>
                    <a:pt x="1725" y="875"/>
                  </a:lnTo>
                  <a:lnTo>
                    <a:pt x="1700" y="700"/>
                  </a:lnTo>
                  <a:lnTo>
                    <a:pt x="1650" y="550"/>
                  </a:lnTo>
                  <a:lnTo>
                    <a:pt x="1575" y="400"/>
                  </a:lnTo>
                  <a:lnTo>
                    <a:pt x="1475" y="275"/>
                  </a:lnTo>
                  <a:lnTo>
                    <a:pt x="1350" y="150"/>
                  </a:lnTo>
                  <a:lnTo>
                    <a:pt x="1200" y="75"/>
                  </a:lnTo>
                  <a:lnTo>
                    <a:pt x="1025" y="25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1888875" y="1536800"/>
              <a:ext cx="31250" cy="43750"/>
            </a:xfrm>
            <a:custGeom>
              <a:avLst/>
              <a:gdLst/>
              <a:ahLst/>
              <a:cxnLst/>
              <a:rect l="l" t="t" r="r" b="b"/>
              <a:pathLst>
                <a:path w="1250" h="1750" extrusionOk="0">
                  <a:moveTo>
                    <a:pt x="375" y="0"/>
                  </a:moveTo>
                  <a:lnTo>
                    <a:pt x="175" y="25"/>
                  </a:lnTo>
                  <a:lnTo>
                    <a:pt x="0" y="100"/>
                  </a:lnTo>
                  <a:lnTo>
                    <a:pt x="125" y="150"/>
                  </a:lnTo>
                  <a:lnTo>
                    <a:pt x="225" y="225"/>
                  </a:lnTo>
                  <a:lnTo>
                    <a:pt x="325" y="300"/>
                  </a:lnTo>
                  <a:lnTo>
                    <a:pt x="400" y="400"/>
                  </a:lnTo>
                  <a:lnTo>
                    <a:pt x="475" y="500"/>
                  </a:lnTo>
                  <a:lnTo>
                    <a:pt x="525" y="625"/>
                  </a:lnTo>
                  <a:lnTo>
                    <a:pt x="550" y="750"/>
                  </a:lnTo>
                  <a:lnTo>
                    <a:pt x="575" y="875"/>
                  </a:lnTo>
                  <a:lnTo>
                    <a:pt x="550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00" y="1375"/>
                  </a:lnTo>
                  <a:lnTo>
                    <a:pt x="325" y="1450"/>
                  </a:lnTo>
                  <a:lnTo>
                    <a:pt x="225" y="1550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175" y="1725"/>
                  </a:lnTo>
                  <a:lnTo>
                    <a:pt x="375" y="1750"/>
                  </a:lnTo>
                  <a:lnTo>
                    <a:pt x="550" y="1725"/>
                  </a:lnTo>
                  <a:lnTo>
                    <a:pt x="725" y="1675"/>
                  </a:lnTo>
                  <a:lnTo>
                    <a:pt x="875" y="1600"/>
                  </a:lnTo>
                  <a:lnTo>
                    <a:pt x="1000" y="1500"/>
                  </a:lnTo>
                  <a:lnTo>
                    <a:pt x="1100" y="1350"/>
                  </a:lnTo>
                  <a:lnTo>
                    <a:pt x="1175" y="1225"/>
                  </a:lnTo>
                  <a:lnTo>
                    <a:pt x="1225" y="1050"/>
                  </a:lnTo>
                  <a:lnTo>
                    <a:pt x="1250" y="875"/>
                  </a:lnTo>
                  <a:lnTo>
                    <a:pt x="1225" y="700"/>
                  </a:lnTo>
                  <a:lnTo>
                    <a:pt x="1175" y="550"/>
                  </a:lnTo>
                  <a:lnTo>
                    <a:pt x="1100" y="400"/>
                  </a:lnTo>
                  <a:lnTo>
                    <a:pt x="1000" y="275"/>
                  </a:lnTo>
                  <a:lnTo>
                    <a:pt x="875" y="150"/>
                  </a:lnTo>
                  <a:lnTo>
                    <a:pt x="725" y="75"/>
                  </a:lnTo>
                  <a:lnTo>
                    <a:pt x="550" y="2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016375" y="1449300"/>
              <a:ext cx="43750" cy="43750"/>
            </a:xfrm>
            <a:custGeom>
              <a:avLst/>
              <a:gdLst/>
              <a:ahLst/>
              <a:cxnLst/>
              <a:rect l="l" t="t" r="r" b="b"/>
              <a:pathLst>
                <a:path w="1750" h="1750" extrusionOk="0">
                  <a:moveTo>
                    <a:pt x="875" y="0"/>
                  </a:moveTo>
                  <a:lnTo>
                    <a:pt x="700" y="25"/>
                  </a:lnTo>
                  <a:lnTo>
                    <a:pt x="550" y="75"/>
                  </a:lnTo>
                  <a:lnTo>
                    <a:pt x="400" y="150"/>
                  </a:lnTo>
                  <a:lnTo>
                    <a:pt x="275" y="275"/>
                  </a:lnTo>
                  <a:lnTo>
                    <a:pt x="150" y="400"/>
                  </a:lnTo>
                  <a:lnTo>
                    <a:pt x="75" y="550"/>
                  </a:lnTo>
                  <a:lnTo>
                    <a:pt x="25" y="700"/>
                  </a:lnTo>
                  <a:lnTo>
                    <a:pt x="0" y="875"/>
                  </a:lnTo>
                  <a:lnTo>
                    <a:pt x="25" y="1050"/>
                  </a:lnTo>
                  <a:lnTo>
                    <a:pt x="75" y="1225"/>
                  </a:lnTo>
                  <a:lnTo>
                    <a:pt x="150" y="1350"/>
                  </a:lnTo>
                  <a:lnTo>
                    <a:pt x="275" y="1500"/>
                  </a:lnTo>
                  <a:lnTo>
                    <a:pt x="400" y="1600"/>
                  </a:lnTo>
                  <a:lnTo>
                    <a:pt x="550" y="1675"/>
                  </a:lnTo>
                  <a:lnTo>
                    <a:pt x="700" y="1725"/>
                  </a:lnTo>
                  <a:lnTo>
                    <a:pt x="875" y="1750"/>
                  </a:lnTo>
                  <a:lnTo>
                    <a:pt x="1050" y="1725"/>
                  </a:lnTo>
                  <a:lnTo>
                    <a:pt x="1225" y="1675"/>
                  </a:lnTo>
                  <a:lnTo>
                    <a:pt x="1350" y="1600"/>
                  </a:lnTo>
                  <a:lnTo>
                    <a:pt x="1500" y="1500"/>
                  </a:lnTo>
                  <a:lnTo>
                    <a:pt x="1600" y="1350"/>
                  </a:lnTo>
                  <a:lnTo>
                    <a:pt x="1675" y="1225"/>
                  </a:lnTo>
                  <a:lnTo>
                    <a:pt x="1725" y="1050"/>
                  </a:lnTo>
                  <a:lnTo>
                    <a:pt x="1750" y="875"/>
                  </a:lnTo>
                  <a:lnTo>
                    <a:pt x="1725" y="700"/>
                  </a:lnTo>
                  <a:lnTo>
                    <a:pt x="1675" y="550"/>
                  </a:lnTo>
                  <a:lnTo>
                    <a:pt x="1600" y="400"/>
                  </a:lnTo>
                  <a:lnTo>
                    <a:pt x="1500" y="275"/>
                  </a:lnTo>
                  <a:lnTo>
                    <a:pt x="1350" y="150"/>
                  </a:lnTo>
                  <a:lnTo>
                    <a:pt x="1225" y="75"/>
                  </a:lnTo>
                  <a:lnTo>
                    <a:pt x="10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028875" y="1449300"/>
              <a:ext cx="31250" cy="43750"/>
            </a:xfrm>
            <a:custGeom>
              <a:avLst/>
              <a:gdLst/>
              <a:ahLst/>
              <a:cxnLst/>
              <a:rect l="l" t="t" r="r" b="b"/>
              <a:pathLst>
                <a:path w="1250" h="1750" extrusionOk="0">
                  <a:moveTo>
                    <a:pt x="375" y="0"/>
                  </a:moveTo>
                  <a:lnTo>
                    <a:pt x="175" y="25"/>
                  </a:lnTo>
                  <a:lnTo>
                    <a:pt x="0" y="100"/>
                  </a:lnTo>
                  <a:lnTo>
                    <a:pt x="125" y="150"/>
                  </a:lnTo>
                  <a:lnTo>
                    <a:pt x="225" y="225"/>
                  </a:lnTo>
                  <a:lnTo>
                    <a:pt x="325" y="300"/>
                  </a:lnTo>
                  <a:lnTo>
                    <a:pt x="400" y="400"/>
                  </a:lnTo>
                  <a:lnTo>
                    <a:pt x="475" y="500"/>
                  </a:lnTo>
                  <a:lnTo>
                    <a:pt x="525" y="625"/>
                  </a:lnTo>
                  <a:lnTo>
                    <a:pt x="550" y="750"/>
                  </a:lnTo>
                  <a:lnTo>
                    <a:pt x="575" y="875"/>
                  </a:lnTo>
                  <a:lnTo>
                    <a:pt x="550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00" y="1350"/>
                  </a:lnTo>
                  <a:lnTo>
                    <a:pt x="325" y="1450"/>
                  </a:lnTo>
                  <a:lnTo>
                    <a:pt x="225" y="1550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175" y="1725"/>
                  </a:lnTo>
                  <a:lnTo>
                    <a:pt x="375" y="1750"/>
                  </a:lnTo>
                  <a:lnTo>
                    <a:pt x="550" y="1725"/>
                  </a:lnTo>
                  <a:lnTo>
                    <a:pt x="725" y="1675"/>
                  </a:lnTo>
                  <a:lnTo>
                    <a:pt x="850" y="1600"/>
                  </a:lnTo>
                  <a:lnTo>
                    <a:pt x="1000" y="1500"/>
                  </a:lnTo>
                  <a:lnTo>
                    <a:pt x="1100" y="1350"/>
                  </a:lnTo>
                  <a:lnTo>
                    <a:pt x="1175" y="1225"/>
                  </a:lnTo>
                  <a:lnTo>
                    <a:pt x="1225" y="1050"/>
                  </a:lnTo>
                  <a:lnTo>
                    <a:pt x="1250" y="875"/>
                  </a:lnTo>
                  <a:lnTo>
                    <a:pt x="1225" y="700"/>
                  </a:lnTo>
                  <a:lnTo>
                    <a:pt x="1175" y="550"/>
                  </a:lnTo>
                  <a:lnTo>
                    <a:pt x="1100" y="400"/>
                  </a:lnTo>
                  <a:lnTo>
                    <a:pt x="1000" y="275"/>
                  </a:lnTo>
                  <a:lnTo>
                    <a:pt x="850" y="150"/>
                  </a:lnTo>
                  <a:lnTo>
                    <a:pt x="725" y="75"/>
                  </a:lnTo>
                  <a:lnTo>
                    <a:pt x="550" y="25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1795125" y="1646800"/>
              <a:ext cx="43125" cy="43125"/>
            </a:xfrm>
            <a:custGeom>
              <a:avLst/>
              <a:gdLst/>
              <a:ahLst/>
              <a:cxnLst/>
              <a:rect l="l" t="t" r="r" b="b"/>
              <a:pathLst>
                <a:path w="1725" h="1725" extrusionOk="0">
                  <a:moveTo>
                    <a:pt x="875" y="0"/>
                  </a:moveTo>
                  <a:lnTo>
                    <a:pt x="700" y="25"/>
                  </a:lnTo>
                  <a:lnTo>
                    <a:pt x="525" y="75"/>
                  </a:lnTo>
                  <a:lnTo>
                    <a:pt x="375" y="150"/>
                  </a:lnTo>
                  <a:lnTo>
                    <a:pt x="250" y="250"/>
                  </a:lnTo>
                  <a:lnTo>
                    <a:pt x="150" y="375"/>
                  </a:lnTo>
                  <a:lnTo>
                    <a:pt x="75" y="525"/>
                  </a:lnTo>
                  <a:lnTo>
                    <a:pt x="25" y="700"/>
                  </a:lnTo>
                  <a:lnTo>
                    <a:pt x="0" y="875"/>
                  </a:lnTo>
                  <a:lnTo>
                    <a:pt x="25" y="1050"/>
                  </a:lnTo>
                  <a:lnTo>
                    <a:pt x="75" y="1200"/>
                  </a:lnTo>
                  <a:lnTo>
                    <a:pt x="150" y="1350"/>
                  </a:lnTo>
                  <a:lnTo>
                    <a:pt x="250" y="1475"/>
                  </a:lnTo>
                  <a:lnTo>
                    <a:pt x="375" y="1575"/>
                  </a:lnTo>
                  <a:lnTo>
                    <a:pt x="525" y="1650"/>
                  </a:lnTo>
                  <a:lnTo>
                    <a:pt x="700" y="1700"/>
                  </a:lnTo>
                  <a:lnTo>
                    <a:pt x="875" y="1725"/>
                  </a:lnTo>
                  <a:lnTo>
                    <a:pt x="1050" y="1700"/>
                  </a:lnTo>
                  <a:lnTo>
                    <a:pt x="1200" y="1650"/>
                  </a:lnTo>
                  <a:lnTo>
                    <a:pt x="1350" y="1575"/>
                  </a:lnTo>
                  <a:lnTo>
                    <a:pt x="1475" y="1475"/>
                  </a:lnTo>
                  <a:lnTo>
                    <a:pt x="1575" y="1350"/>
                  </a:lnTo>
                  <a:lnTo>
                    <a:pt x="1675" y="1200"/>
                  </a:lnTo>
                  <a:lnTo>
                    <a:pt x="1725" y="1050"/>
                  </a:lnTo>
                  <a:lnTo>
                    <a:pt x="1725" y="875"/>
                  </a:lnTo>
                  <a:lnTo>
                    <a:pt x="1725" y="700"/>
                  </a:lnTo>
                  <a:lnTo>
                    <a:pt x="1675" y="525"/>
                  </a:lnTo>
                  <a:lnTo>
                    <a:pt x="1575" y="375"/>
                  </a:lnTo>
                  <a:lnTo>
                    <a:pt x="1475" y="250"/>
                  </a:lnTo>
                  <a:lnTo>
                    <a:pt x="1350" y="150"/>
                  </a:lnTo>
                  <a:lnTo>
                    <a:pt x="1200" y="75"/>
                  </a:lnTo>
                  <a:lnTo>
                    <a:pt x="10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1807000" y="1646800"/>
              <a:ext cx="31250" cy="43125"/>
            </a:xfrm>
            <a:custGeom>
              <a:avLst/>
              <a:gdLst/>
              <a:ahLst/>
              <a:cxnLst/>
              <a:rect l="l" t="t" r="r" b="b"/>
              <a:pathLst>
                <a:path w="1250" h="1725" extrusionOk="0">
                  <a:moveTo>
                    <a:pt x="400" y="0"/>
                  </a:moveTo>
                  <a:lnTo>
                    <a:pt x="200" y="25"/>
                  </a:lnTo>
                  <a:lnTo>
                    <a:pt x="0" y="75"/>
                  </a:lnTo>
                  <a:lnTo>
                    <a:pt x="125" y="125"/>
                  </a:lnTo>
                  <a:lnTo>
                    <a:pt x="225" y="200"/>
                  </a:lnTo>
                  <a:lnTo>
                    <a:pt x="325" y="275"/>
                  </a:lnTo>
                  <a:lnTo>
                    <a:pt x="425" y="375"/>
                  </a:lnTo>
                  <a:lnTo>
                    <a:pt x="475" y="475"/>
                  </a:lnTo>
                  <a:lnTo>
                    <a:pt x="525" y="600"/>
                  </a:lnTo>
                  <a:lnTo>
                    <a:pt x="575" y="725"/>
                  </a:lnTo>
                  <a:lnTo>
                    <a:pt x="575" y="875"/>
                  </a:lnTo>
                  <a:lnTo>
                    <a:pt x="575" y="1000"/>
                  </a:lnTo>
                  <a:lnTo>
                    <a:pt x="525" y="1125"/>
                  </a:lnTo>
                  <a:lnTo>
                    <a:pt x="475" y="1250"/>
                  </a:lnTo>
                  <a:lnTo>
                    <a:pt x="425" y="1350"/>
                  </a:lnTo>
                  <a:lnTo>
                    <a:pt x="325" y="1450"/>
                  </a:lnTo>
                  <a:lnTo>
                    <a:pt x="225" y="1525"/>
                  </a:lnTo>
                  <a:lnTo>
                    <a:pt x="125" y="1600"/>
                  </a:lnTo>
                  <a:lnTo>
                    <a:pt x="0" y="1650"/>
                  </a:lnTo>
                  <a:lnTo>
                    <a:pt x="200" y="1700"/>
                  </a:lnTo>
                  <a:lnTo>
                    <a:pt x="400" y="1725"/>
                  </a:lnTo>
                  <a:lnTo>
                    <a:pt x="575" y="1700"/>
                  </a:lnTo>
                  <a:lnTo>
                    <a:pt x="725" y="1650"/>
                  </a:lnTo>
                  <a:lnTo>
                    <a:pt x="875" y="1575"/>
                  </a:lnTo>
                  <a:lnTo>
                    <a:pt x="1000" y="1475"/>
                  </a:lnTo>
                  <a:lnTo>
                    <a:pt x="1100" y="1350"/>
                  </a:lnTo>
                  <a:lnTo>
                    <a:pt x="1200" y="1200"/>
                  </a:lnTo>
                  <a:lnTo>
                    <a:pt x="1250" y="1050"/>
                  </a:lnTo>
                  <a:lnTo>
                    <a:pt x="1250" y="875"/>
                  </a:lnTo>
                  <a:lnTo>
                    <a:pt x="1250" y="700"/>
                  </a:lnTo>
                  <a:lnTo>
                    <a:pt x="1200" y="525"/>
                  </a:lnTo>
                  <a:lnTo>
                    <a:pt x="1100" y="375"/>
                  </a:lnTo>
                  <a:lnTo>
                    <a:pt x="1000" y="250"/>
                  </a:lnTo>
                  <a:lnTo>
                    <a:pt x="875" y="150"/>
                  </a:lnTo>
                  <a:lnTo>
                    <a:pt x="725" y="75"/>
                  </a:lnTo>
                  <a:lnTo>
                    <a:pt x="575" y="25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1802000" y="1392425"/>
              <a:ext cx="103125" cy="103125"/>
            </a:xfrm>
            <a:custGeom>
              <a:avLst/>
              <a:gdLst/>
              <a:ahLst/>
              <a:cxnLst/>
              <a:rect l="l" t="t" r="r" b="b"/>
              <a:pathLst>
                <a:path w="4125" h="4125" extrusionOk="0">
                  <a:moveTo>
                    <a:pt x="1850" y="0"/>
                  </a:moveTo>
                  <a:lnTo>
                    <a:pt x="1650" y="50"/>
                  </a:lnTo>
                  <a:lnTo>
                    <a:pt x="1450" y="100"/>
                  </a:lnTo>
                  <a:lnTo>
                    <a:pt x="1275" y="175"/>
                  </a:lnTo>
                  <a:lnTo>
                    <a:pt x="1075" y="250"/>
                  </a:lnTo>
                  <a:lnTo>
                    <a:pt x="925" y="350"/>
                  </a:lnTo>
                  <a:lnTo>
                    <a:pt x="750" y="475"/>
                  </a:lnTo>
                  <a:lnTo>
                    <a:pt x="600" y="600"/>
                  </a:lnTo>
                  <a:lnTo>
                    <a:pt x="475" y="750"/>
                  </a:lnTo>
                  <a:lnTo>
                    <a:pt x="350" y="900"/>
                  </a:lnTo>
                  <a:lnTo>
                    <a:pt x="250" y="1075"/>
                  </a:lnTo>
                  <a:lnTo>
                    <a:pt x="175" y="1250"/>
                  </a:lnTo>
                  <a:lnTo>
                    <a:pt x="100" y="1450"/>
                  </a:lnTo>
                  <a:lnTo>
                    <a:pt x="50" y="1650"/>
                  </a:lnTo>
                  <a:lnTo>
                    <a:pt x="25" y="1850"/>
                  </a:lnTo>
                  <a:lnTo>
                    <a:pt x="0" y="2050"/>
                  </a:lnTo>
                  <a:lnTo>
                    <a:pt x="25" y="2275"/>
                  </a:lnTo>
                  <a:lnTo>
                    <a:pt x="50" y="2475"/>
                  </a:lnTo>
                  <a:lnTo>
                    <a:pt x="100" y="2675"/>
                  </a:lnTo>
                  <a:lnTo>
                    <a:pt x="175" y="2875"/>
                  </a:lnTo>
                  <a:lnTo>
                    <a:pt x="250" y="3050"/>
                  </a:lnTo>
                  <a:lnTo>
                    <a:pt x="350" y="3225"/>
                  </a:lnTo>
                  <a:lnTo>
                    <a:pt x="475" y="3375"/>
                  </a:lnTo>
                  <a:lnTo>
                    <a:pt x="600" y="3525"/>
                  </a:lnTo>
                  <a:lnTo>
                    <a:pt x="750" y="3650"/>
                  </a:lnTo>
                  <a:lnTo>
                    <a:pt x="925" y="3775"/>
                  </a:lnTo>
                  <a:lnTo>
                    <a:pt x="1075" y="3875"/>
                  </a:lnTo>
                  <a:lnTo>
                    <a:pt x="1275" y="3950"/>
                  </a:lnTo>
                  <a:lnTo>
                    <a:pt x="1450" y="4025"/>
                  </a:lnTo>
                  <a:lnTo>
                    <a:pt x="1650" y="4075"/>
                  </a:lnTo>
                  <a:lnTo>
                    <a:pt x="1850" y="4100"/>
                  </a:lnTo>
                  <a:lnTo>
                    <a:pt x="2075" y="4125"/>
                  </a:lnTo>
                  <a:lnTo>
                    <a:pt x="2275" y="4100"/>
                  </a:lnTo>
                  <a:lnTo>
                    <a:pt x="2475" y="4075"/>
                  </a:lnTo>
                  <a:lnTo>
                    <a:pt x="2675" y="4025"/>
                  </a:lnTo>
                  <a:lnTo>
                    <a:pt x="2875" y="3950"/>
                  </a:lnTo>
                  <a:lnTo>
                    <a:pt x="3050" y="3875"/>
                  </a:lnTo>
                  <a:lnTo>
                    <a:pt x="3225" y="3775"/>
                  </a:lnTo>
                  <a:lnTo>
                    <a:pt x="3375" y="3650"/>
                  </a:lnTo>
                  <a:lnTo>
                    <a:pt x="3525" y="3525"/>
                  </a:lnTo>
                  <a:lnTo>
                    <a:pt x="3650" y="3375"/>
                  </a:lnTo>
                  <a:lnTo>
                    <a:pt x="3775" y="3225"/>
                  </a:lnTo>
                  <a:lnTo>
                    <a:pt x="3875" y="3050"/>
                  </a:lnTo>
                  <a:lnTo>
                    <a:pt x="3975" y="2875"/>
                  </a:lnTo>
                  <a:lnTo>
                    <a:pt x="4025" y="2675"/>
                  </a:lnTo>
                  <a:lnTo>
                    <a:pt x="4075" y="2475"/>
                  </a:lnTo>
                  <a:lnTo>
                    <a:pt x="4125" y="2275"/>
                  </a:lnTo>
                  <a:lnTo>
                    <a:pt x="4125" y="2050"/>
                  </a:lnTo>
                  <a:lnTo>
                    <a:pt x="4125" y="1850"/>
                  </a:lnTo>
                  <a:lnTo>
                    <a:pt x="4075" y="1650"/>
                  </a:lnTo>
                  <a:lnTo>
                    <a:pt x="4025" y="1450"/>
                  </a:lnTo>
                  <a:lnTo>
                    <a:pt x="3975" y="1250"/>
                  </a:lnTo>
                  <a:lnTo>
                    <a:pt x="3875" y="1075"/>
                  </a:lnTo>
                  <a:lnTo>
                    <a:pt x="3775" y="900"/>
                  </a:lnTo>
                  <a:lnTo>
                    <a:pt x="3650" y="750"/>
                  </a:lnTo>
                  <a:lnTo>
                    <a:pt x="3525" y="600"/>
                  </a:lnTo>
                  <a:lnTo>
                    <a:pt x="3375" y="475"/>
                  </a:lnTo>
                  <a:lnTo>
                    <a:pt x="3225" y="350"/>
                  </a:lnTo>
                  <a:lnTo>
                    <a:pt x="3050" y="250"/>
                  </a:lnTo>
                  <a:lnTo>
                    <a:pt x="2875" y="175"/>
                  </a:lnTo>
                  <a:lnTo>
                    <a:pt x="2675" y="100"/>
                  </a:lnTo>
                  <a:lnTo>
                    <a:pt x="2475" y="50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1838250" y="1392425"/>
              <a:ext cx="66875" cy="103125"/>
            </a:xfrm>
            <a:custGeom>
              <a:avLst/>
              <a:gdLst/>
              <a:ahLst/>
              <a:cxnLst/>
              <a:rect l="l" t="t" r="r" b="b"/>
              <a:pathLst>
                <a:path w="2675" h="4125" extrusionOk="0">
                  <a:moveTo>
                    <a:pt x="625" y="0"/>
                  </a:moveTo>
                  <a:lnTo>
                    <a:pt x="300" y="25"/>
                  </a:lnTo>
                  <a:lnTo>
                    <a:pt x="0" y="100"/>
                  </a:lnTo>
                  <a:lnTo>
                    <a:pt x="200" y="125"/>
                  </a:lnTo>
                  <a:lnTo>
                    <a:pt x="375" y="150"/>
                  </a:lnTo>
                  <a:lnTo>
                    <a:pt x="550" y="200"/>
                  </a:lnTo>
                  <a:lnTo>
                    <a:pt x="725" y="275"/>
                  </a:lnTo>
                  <a:lnTo>
                    <a:pt x="900" y="350"/>
                  </a:lnTo>
                  <a:lnTo>
                    <a:pt x="1050" y="450"/>
                  </a:lnTo>
                  <a:lnTo>
                    <a:pt x="1200" y="575"/>
                  </a:lnTo>
                  <a:lnTo>
                    <a:pt x="1325" y="700"/>
                  </a:lnTo>
                  <a:lnTo>
                    <a:pt x="1450" y="850"/>
                  </a:lnTo>
                  <a:lnTo>
                    <a:pt x="1550" y="1000"/>
                  </a:lnTo>
                  <a:lnTo>
                    <a:pt x="1650" y="1150"/>
                  </a:lnTo>
                  <a:lnTo>
                    <a:pt x="1725" y="1325"/>
                  </a:lnTo>
                  <a:lnTo>
                    <a:pt x="1800" y="1500"/>
                  </a:lnTo>
                  <a:lnTo>
                    <a:pt x="1825" y="1675"/>
                  </a:lnTo>
                  <a:lnTo>
                    <a:pt x="1875" y="1875"/>
                  </a:lnTo>
                  <a:lnTo>
                    <a:pt x="1875" y="2050"/>
                  </a:lnTo>
                  <a:lnTo>
                    <a:pt x="1875" y="2250"/>
                  </a:lnTo>
                  <a:lnTo>
                    <a:pt x="1825" y="2450"/>
                  </a:lnTo>
                  <a:lnTo>
                    <a:pt x="1800" y="2625"/>
                  </a:lnTo>
                  <a:lnTo>
                    <a:pt x="1725" y="2800"/>
                  </a:lnTo>
                  <a:lnTo>
                    <a:pt x="1650" y="2975"/>
                  </a:lnTo>
                  <a:lnTo>
                    <a:pt x="1550" y="3125"/>
                  </a:lnTo>
                  <a:lnTo>
                    <a:pt x="1450" y="3275"/>
                  </a:lnTo>
                  <a:lnTo>
                    <a:pt x="1325" y="3425"/>
                  </a:lnTo>
                  <a:lnTo>
                    <a:pt x="1200" y="3550"/>
                  </a:lnTo>
                  <a:lnTo>
                    <a:pt x="1050" y="3650"/>
                  </a:lnTo>
                  <a:lnTo>
                    <a:pt x="900" y="3750"/>
                  </a:lnTo>
                  <a:lnTo>
                    <a:pt x="725" y="3850"/>
                  </a:lnTo>
                  <a:lnTo>
                    <a:pt x="550" y="3925"/>
                  </a:lnTo>
                  <a:lnTo>
                    <a:pt x="375" y="3975"/>
                  </a:lnTo>
                  <a:lnTo>
                    <a:pt x="200" y="4000"/>
                  </a:lnTo>
                  <a:lnTo>
                    <a:pt x="0" y="4025"/>
                  </a:lnTo>
                  <a:lnTo>
                    <a:pt x="300" y="4100"/>
                  </a:lnTo>
                  <a:lnTo>
                    <a:pt x="625" y="4125"/>
                  </a:lnTo>
                  <a:lnTo>
                    <a:pt x="825" y="4100"/>
                  </a:lnTo>
                  <a:lnTo>
                    <a:pt x="1025" y="4075"/>
                  </a:lnTo>
                  <a:lnTo>
                    <a:pt x="1225" y="4025"/>
                  </a:lnTo>
                  <a:lnTo>
                    <a:pt x="1425" y="3950"/>
                  </a:lnTo>
                  <a:lnTo>
                    <a:pt x="1600" y="3875"/>
                  </a:lnTo>
                  <a:lnTo>
                    <a:pt x="1775" y="3775"/>
                  </a:lnTo>
                  <a:lnTo>
                    <a:pt x="1925" y="3650"/>
                  </a:lnTo>
                  <a:lnTo>
                    <a:pt x="2075" y="3525"/>
                  </a:lnTo>
                  <a:lnTo>
                    <a:pt x="2200" y="3375"/>
                  </a:lnTo>
                  <a:lnTo>
                    <a:pt x="2325" y="3225"/>
                  </a:lnTo>
                  <a:lnTo>
                    <a:pt x="2425" y="3050"/>
                  </a:lnTo>
                  <a:lnTo>
                    <a:pt x="2525" y="2875"/>
                  </a:lnTo>
                  <a:lnTo>
                    <a:pt x="2575" y="2675"/>
                  </a:lnTo>
                  <a:lnTo>
                    <a:pt x="2625" y="2475"/>
                  </a:lnTo>
                  <a:lnTo>
                    <a:pt x="2675" y="2275"/>
                  </a:lnTo>
                  <a:lnTo>
                    <a:pt x="2675" y="2050"/>
                  </a:lnTo>
                  <a:lnTo>
                    <a:pt x="2675" y="1850"/>
                  </a:lnTo>
                  <a:lnTo>
                    <a:pt x="2625" y="1650"/>
                  </a:lnTo>
                  <a:lnTo>
                    <a:pt x="2575" y="1450"/>
                  </a:lnTo>
                  <a:lnTo>
                    <a:pt x="2525" y="1250"/>
                  </a:lnTo>
                  <a:lnTo>
                    <a:pt x="2425" y="1075"/>
                  </a:lnTo>
                  <a:lnTo>
                    <a:pt x="2325" y="900"/>
                  </a:lnTo>
                  <a:lnTo>
                    <a:pt x="2200" y="750"/>
                  </a:lnTo>
                  <a:lnTo>
                    <a:pt x="2075" y="600"/>
                  </a:lnTo>
                  <a:lnTo>
                    <a:pt x="1925" y="475"/>
                  </a:lnTo>
                  <a:lnTo>
                    <a:pt x="1775" y="350"/>
                  </a:lnTo>
                  <a:lnTo>
                    <a:pt x="1600" y="250"/>
                  </a:lnTo>
                  <a:lnTo>
                    <a:pt x="1425" y="175"/>
                  </a:lnTo>
                  <a:lnTo>
                    <a:pt x="1225" y="100"/>
                  </a:lnTo>
                  <a:lnTo>
                    <a:pt x="1025" y="5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1833250" y="1408050"/>
              <a:ext cx="40625" cy="71875"/>
            </a:xfrm>
            <a:custGeom>
              <a:avLst/>
              <a:gdLst/>
              <a:ahLst/>
              <a:cxnLst/>
              <a:rect l="l" t="t" r="r" b="b"/>
              <a:pathLst>
                <a:path w="1625" h="2875" extrusionOk="0">
                  <a:moveTo>
                    <a:pt x="825" y="0"/>
                  </a:moveTo>
                  <a:lnTo>
                    <a:pt x="725" y="25"/>
                  </a:lnTo>
                  <a:lnTo>
                    <a:pt x="650" y="75"/>
                  </a:lnTo>
                  <a:lnTo>
                    <a:pt x="600" y="150"/>
                  </a:lnTo>
                  <a:lnTo>
                    <a:pt x="575" y="250"/>
                  </a:lnTo>
                  <a:lnTo>
                    <a:pt x="575" y="350"/>
                  </a:lnTo>
                  <a:lnTo>
                    <a:pt x="450" y="375"/>
                  </a:lnTo>
                  <a:lnTo>
                    <a:pt x="350" y="425"/>
                  </a:lnTo>
                  <a:lnTo>
                    <a:pt x="250" y="500"/>
                  </a:lnTo>
                  <a:lnTo>
                    <a:pt x="175" y="575"/>
                  </a:lnTo>
                  <a:lnTo>
                    <a:pt x="100" y="675"/>
                  </a:lnTo>
                  <a:lnTo>
                    <a:pt x="50" y="775"/>
                  </a:lnTo>
                  <a:lnTo>
                    <a:pt x="25" y="900"/>
                  </a:lnTo>
                  <a:lnTo>
                    <a:pt x="0" y="1025"/>
                  </a:lnTo>
                  <a:lnTo>
                    <a:pt x="25" y="1150"/>
                  </a:lnTo>
                  <a:lnTo>
                    <a:pt x="50" y="1275"/>
                  </a:lnTo>
                  <a:lnTo>
                    <a:pt x="125" y="1400"/>
                  </a:lnTo>
                  <a:lnTo>
                    <a:pt x="200" y="1500"/>
                  </a:lnTo>
                  <a:lnTo>
                    <a:pt x="300" y="1575"/>
                  </a:lnTo>
                  <a:lnTo>
                    <a:pt x="425" y="1650"/>
                  </a:lnTo>
                  <a:lnTo>
                    <a:pt x="550" y="1675"/>
                  </a:lnTo>
                  <a:lnTo>
                    <a:pt x="675" y="1700"/>
                  </a:lnTo>
                  <a:lnTo>
                    <a:pt x="950" y="1700"/>
                  </a:lnTo>
                  <a:lnTo>
                    <a:pt x="1025" y="1725"/>
                  </a:lnTo>
                  <a:lnTo>
                    <a:pt x="1100" y="1750"/>
                  </a:lnTo>
                  <a:lnTo>
                    <a:pt x="1125" y="1825"/>
                  </a:lnTo>
                  <a:lnTo>
                    <a:pt x="1150" y="1900"/>
                  </a:lnTo>
                  <a:lnTo>
                    <a:pt x="1125" y="1975"/>
                  </a:lnTo>
                  <a:lnTo>
                    <a:pt x="1100" y="2025"/>
                  </a:lnTo>
                  <a:lnTo>
                    <a:pt x="1025" y="2075"/>
                  </a:lnTo>
                  <a:lnTo>
                    <a:pt x="950" y="2100"/>
                  </a:lnTo>
                  <a:lnTo>
                    <a:pt x="675" y="2100"/>
                  </a:lnTo>
                  <a:lnTo>
                    <a:pt x="625" y="2075"/>
                  </a:lnTo>
                  <a:lnTo>
                    <a:pt x="575" y="2050"/>
                  </a:lnTo>
                  <a:lnTo>
                    <a:pt x="525" y="2025"/>
                  </a:lnTo>
                  <a:lnTo>
                    <a:pt x="500" y="1975"/>
                  </a:lnTo>
                  <a:lnTo>
                    <a:pt x="450" y="1900"/>
                  </a:lnTo>
                  <a:lnTo>
                    <a:pt x="375" y="1850"/>
                  </a:lnTo>
                  <a:lnTo>
                    <a:pt x="275" y="1825"/>
                  </a:lnTo>
                  <a:lnTo>
                    <a:pt x="175" y="1850"/>
                  </a:lnTo>
                  <a:lnTo>
                    <a:pt x="100" y="1900"/>
                  </a:lnTo>
                  <a:lnTo>
                    <a:pt x="50" y="1975"/>
                  </a:lnTo>
                  <a:lnTo>
                    <a:pt x="25" y="2075"/>
                  </a:lnTo>
                  <a:lnTo>
                    <a:pt x="50" y="2150"/>
                  </a:lnTo>
                  <a:lnTo>
                    <a:pt x="150" y="2300"/>
                  </a:lnTo>
                  <a:lnTo>
                    <a:pt x="275" y="2425"/>
                  </a:lnTo>
                  <a:lnTo>
                    <a:pt x="400" y="2525"/>
                  </a:lnTo>
                  <a:lnTo>
                    <a:pt x="575" y="2575"/>
                  </a:lnTo>
                  <a:lnTo>
                    <a:pt x="575" y="2625"/>
                  </a:lnTo>
                  <a:lnTo>
                    <a:pt x="600" y="2725"/>
                  </a:lnTo>
                  <a:lnTo>
                    <a:pt x="650" y="2800"/>
                  </a:lnTo>
                  <a:lnTo>
                    <a:pt x="725" y="2850"/>
                  </a:lnTo>
                  <a:lnTo>
                    <a:pt x="825" y="2875"/>
                  </a:lnTo>
                  <a:lnTo>
                    <a:pt x="900" y="2850"/>
                  </a:lnTo>
                  <a:lnTo>
                    <a:pt x="1000" y="2800"/>
                  </a:lnTo>
                  <a:lnTo>
                    <a:pt x="1050" y="2725"/>
                  </a:lnTo>
                  <a:lnTo>
                    <a:pt x="1050" y="2625"/>
                  </a:lnTo>
                  <a:lnTo>
                    <a:pt x="1050" y="2575"/>
                  </a:lnTo>
                  <a:lnTo>
                    <a:pt x="1175" y="2525"/>
                  </a:lnTo>
                  <a:lnTo>
                    <a:pt x="1275" y="2475"/>
                  </a:lnTo>
                  <a:lnTo>
                    <a:pt x="1375" y="2425"/>
                  </a:lnTo>
                  <a:lnTo>
                    <a:pt x="1475" y="2350"/>
                  </a:lnTo>
                  <a:lnTo>
                    <a:pt x="1550" y="2250"/>
                  </a:lnTo>
                  <a:lnTo>
                    <a:pt x="1600" y="2125"/>
                  </a:lnTo>
                  <a:lnTo>
                    <a:pt x="1625" y="2025"/>
                  </a:lnTo>
                  <a:lnTo>
                    <a:pt x="1625" y="1900"/>
                  </a:lnTo>
                  <a:lnTo>
                    <a:pt x="1625" y="1750"/>
                  </a:lnTo>
                  <a:lnTo>
                    <a:pt x="1575" y="1625"/>
                  </a:lnTo>
                  <a:lnTo>
                    <a:pt x="1525" y="1500"/>
                  </a:lnTo>
                  <a:lnTo>
                    <a:pt x="1425" y="1400"/>
                  </a:lnTo>
                  <a:lnTo>
                    <a:pt x="1325" y="1325"/>
                  </a:lnTo>
                  <a:lnTo>
                    <a:pt x="1225" y="1275"/>
                  </a:lnTo>
                  <a:lnTo>
                    <a:pt x="1100" y="1225"/>
                  </a:lnTo>
                  <a:lnTo>
                    <a:pt x="950" y="1200"/>
                  </a:lnTo>
                  <a:lnTo>
                    <a:pt x="600" y="1200"/>
                  </a:lnTo>
                  <a:lnTo>
                    <a:pt x="550" y="1150"/>
                  </a:lnTo>
                  <a:lnTo>
                    <a:pt x="500" y="1100"/>
                  </a:lnTo>
                  <a:lnTo>
                    <a:pt x="475" y="1025"/>
                  </a:lnTo>
                  <a:lnTo>
                    <a:pt x="500" y="925"/>
                  </a:lnTo>
                  <a:lnTo>
                    <a:pt x="550" y="875"/>
                  </a:lnTo>
                  <a:lnTo>
                    <a:pt x="600" y="825"/>
                  </a:lnTo>
                  <a:lnTo>
                    <a:pt x="950" y="825"/>
                  </a:lnTo>
                  <a:lnTo>
                    <a:pt x="1050" y="850"/>
                  </a:lnTo>
                  <a:lnTo>
                    <a:pt x="1125" y="900"/>
                  </a:lnTo>
                  <a:lnTo>
                    <a:pt x="1175" y="975"/>
                  </a:lnTo>
                  <a:lnTo>
                    <a:pt x="1275" y="1000"/>
                  </a:lnTo>
                  <a:lnTo>
                    <a:pt x="1350" y="1000"/>
                  </a:lnTo>
                  <a:lnTo>
                    <a:pt x="1450" y="975"/>
                  </a:lnTo>
                  <a:lnTo>
                    <a:pt x="1525" y="900"/>
                  </a:lnTo>
                  <a:lnTo>
                    <a:pt x="1550" y="825"/>
                  </a:lnTo>
                  <a:lnTo>
                    <a:pt x="1550" y="725"/>
                  </a:lnTo>
                  <a:lnTo>
                    <a:pt x="1525" y="625"/>
                  </a:lnTo>
                  <a:lnTo>
                    <a:pt x="1425" y="525"/>
                  </a:lnTo>
                  <a:lnTo>
                    <a:pt x="1325" y="450"/>
                  </a:lnTo>
                  <a:lnTo>
                    <a:pt x="1200" y="375"/>
                  </a:lnTo>
                  <a:lnTo>
                    <a:pt x="1050" y="350"/>
                  </a:lnTo>
                  <a:lnTo>
                    <a:pt x="1050" y="250"/>
                  </a:lnTo>
                  <a:lnTo>
                    <a:pt x="1050" y="150"/>
                  </a:lnTo>
                  <a:lnTo>
                    <a:pt x="1000" y="75"/>
                  </a:lnTo>
                  <a:lnTo>
                    <a:pt x="900" y="25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81C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1927000" y="140430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600" y="0"/>
                  </a:moveTo>
                  <a:lnTo>
                    <a:pt x="525" y="25"/>
                  </a:lnTo>
                  <a:lnTo>
                    <a:pt x="425" y="75"/>
                  </a:lnTo>
                  <a:lnTo>
                    <a:pt x="75" y="450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0" y="700"/>
                  </a:lnTo>
                  <a:lnTo>
                    <a:pt x="75" y="800"/>
                  </a:lnTo>
                  <a:lnTo>
                    <a:pt x="150" y="850"/>
                  </a:lnTo>
                  <a:lnTo>
                    <a:pt x="225" y="875"/>
                  </a:lnTo>
                  <a:lnTo>
                    <a:pt x="325" y="850"/>
                  </a:lnTo>
                  <a:lnTo>
                    <a:pt x="400" y="800"/>
                  </a:lnTo>
                  <a:lnTo>
                    <a:pt x="600" y="600"/>
                  </a:lnTo>
                  <a:lnTo>
                    <a:pt x="800" y="800"/>
                  </a:lnTo>
                  <a:lnTo>
                    <a:pt x="875" y="850"/>
                  </a:lnTo>
                  <a:lnTo>
                    <a:pt x="975" y="875"/>
                  </a:lnTo>
                  <a:lnTo>
                    <a:pt x="1075" y="850"/>
                  </a:lnTo>
                  <a:lnTo>
                    <a:pt x="1150" y="800"/>
                  </a:lnTo>
                  <a:lnTo>
                    <a:pt x="1200" y="700"/>
                  </a:lnTo>
                  <a:lnTo>
                    <a:pt x="1225" y="625"/>
                  </a:lnTo>
                  <a:lnTo>
                    <a:pt x="1200" y="525"/>
                  </a:lnTo>
                  <a:lnTo>
                    <a:pt x="1150" y="4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1927000" y="143305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600" y="0"/>
                  </a:moveTo>
                  <a:lnTo>
                    <a:pt x="525" y="25"/>
                  </a:lnTo>
                  <a:lnTo>
                    <a:pt x="425" y="75"/>
                  </a:lnTo>
                  <a:lnTo>
                    <a:pt x="75" y="450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0" y="700"/>
                  </a:lnTo>
                  <a:lnTo>
                    <a:pt x="75" y="800"/>
                  </a:lnTo>
                  <a:lnTo>
                    <a:pt x="150" y="850"/>
                  </a:lnTo>
                  <a:lnTo>
                    <a:pt x="225" y="875"/>
                  </a:lnTo>
                  <a:lnTo>
                    <a:pt x="325" y="850"/>
                  </a:lnTo>
                  <a:lnTo>
                    <a:pt x="400" y="800"/>
                  </a:lnTo>
                  <a:lnTo>
                    <a:pt x="600" y="600"/>
                  </a:lnTo>
                  <a:lnTo>
                    <a:pt x="800" y="800"/>
                  </a:lnTo>
                  <a:lnTo>
                    <a:pt x="875" y="850"/>
                  </a:lnTo>
                  <a:lnTo>
                    <a:pt x="975" y="875"/>
                  </a:lnTo>
                  <a:lnTo>
                    <a:pt x="1075" y="850"/>
                  </a:lnTo>
                  <a:lnTo>
                    <a:pt x="1150" y="800"/>
                  </a:lnTo>
                  <a:lnTo>
                    <a:pt x="1200" y="700"/>
                  </a:lnTo>
                  <a:lnTo>
                    <a:pt x="1225" y="625"/>
                  </a:lnTo>
                  <a:lnTo>
                    <a:pt x="1200" y="525"/>
                  </a:lnTo>
                  <a:lnTo>
                    <a:pt x="1150" y="4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1927000" y="1461800"/>
              <a:ext cx="30625" cy="21875"/>
            </a:xfrm>
            <a:custGeom>
              <a:avLst/>
              <a:gdLst/>
              <a:ahLst/>
              <a:cxnLst/>
              <a:rect l="l" t="t" r="r" b="b"/>
              <a:pathLst>
                <a:path w="1225" h="875" extrusionOk="0">
                  <a:moveTo>
                    <a:pt x="600" y="0"/>
                  </a:moveTo>
                  <a:lnTo>
                    <a:pt x="525" y="25"/>
                  </a:lnTo>
                  <a:lnTo>
                    <a:pt x="425" y="75"/>
                  </a:lnTo>
                  <a:lnTo>
                    <a:pt x="75" y="450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0" y="725"/>
                  </a:lnTo>
                  <a:lnTo>
                    <a:pt x="75" y="800"/>
                  </a:lnTo>
                  <a:lnTo>
                    <a:pt x="150" y="850"/>
                  </a:lnTo>
                  <a:lnTo>
                    <a:pt x="225" y="875"/>
                  </a:lnTo>
                  <a:lnTo>
                    <a:pt x="325" y="850"/>
                  </a:lnTo>
                  <a:lnTo>
                    <a:pt x="400" y="800"/>
                  </a:lnTo>
                  <a:lnTo>
                    <a:pt x="600" y="600"/>
                  </a:lnTo>
                  <a:lnTo>
                    <a:pt x="800" y="800"/>
                  </a:lnTo>
                  <a:lnTo>
                    <a:pt x="875" y="850"/>
                  </a:lnTo>
                  <a:lnTo>
                    <a:pt x="975" y="875"/>
                  </a:lnTo>
                  <a:lnTo>
                    <a:pt x="1075" y="850"/>
                  </a:lnTo>
                  <a:lnTo>
                    <a:pt x="1150" y="800"/>
                  </a:lnTo>
                  <a:lnTo>
                    <a:pt x="1200" y="725"/>
                  </a:lnTo>
                  <a:lnTo>
                    <a:pt x="1225" y="625"/>
                  </a:lnTo>
                  <a:lnTo>
                    <a:pt x="1200" y="525"/>
                  </a:lnTo>
                  <a:lnTo>
                    <a:pt x="1150" y="450"/>
                  </a:lnTo>
                  <a:lnTo>
                    <a:pt x="775" y="75"/>
                  </a:lnTo>
                  <a:lnTo>
                    <a:pt x="700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43"/>
          <p:cNvGrpSpPr/>
          <p:nvPr/>
        </p:nvGrpSpPr>
        <p:grpSpPr>
          <a:xfrm>
            <a:off x="4314126" y="1587541"/>
            <a:ext cx="506798" cy="474726"/>
            <a:chOff x="3990750" y="1374300"/>
            <a:chExt cx="415000" cy="389375"/>
          </a:xfrm>
        </p:grpSpPr>
        <p:sp>
          <p:nvSpPr>
            <p:cNvPr id="600" name="Google Shape;600;p43"/>
            <p:cNvSpPr/>
            <p:nvPr/>
          </p:nvSpPr>
          <p:spPr>
            <a:xfrm>
              <a:off x="4192000" y="1678675"/>
              <a:ext cx="12500" cy="48125"/>
            </a:xfrm>
            <a:custGeom>
              <a:avLst/>
              <a:gdLst/>
              <a:ahLst/>
              <a:cxnLst/>
              <a:rect l="l" t="t" r="r" b="b"/>
              <a:pathLst>
                <a:path w="500" h="19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75"/>
                  </a:lnTo>
                  <a:lnTo>
                    <a:pt x="0" y="250"/>
                  </a:lnTo>
                  <a:lnTo>
                    <a:pt x="0" y="1675"/>
                  </a:lnTo>
                  <a:lnTo>
                    <a:pt x="25" y="1775"/>
                  </a:lnTo>
                  <a:lnTo>
                    <a:pt x="75" y="1850"/>
                  </a:lnTo>
                  <a:lnTo>
                    <a:pt x="150" y="1900"/>
                  </a:lnTo>
                  <a:lnTo>
                    <a:pt x="250" y="1925"/>
                  </a:lnTo>
                  <a:lnTo>
                    <a:pt x="350" y="1900"/>
                  </a:lnTo>
                  <a:lnTo>
                    <a:pt x="425" y="1850"/>
                  </a:lnTo>
                  <a:lnTo>
                    <a:pt x="475" y="1775"/>
                  </a:lnTo>
                  <a:lnTo>
                    <a:pt x="500" y="1675"/>
                  </a:lnTo>
                  <a:lnTo>
                    <a:pt x="500" y="250"/>
                  </a:lnTo>
                  <a:lnTo>
                    <a:pt x="475" y="175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B3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4174500" y="1716175"/>
              <a:ext cx="47500" cy="47500"/>
            </a:xfrm>
            <a:custGeom>
              <a:avLst/>
              <a:gdLst/>
              <a:ahLst/>
              <a:cxnLst/>
              <a:rect l="l" t="t" r="r" b="b"/>
              <a:pathLst>
                <a:path w="1900" h="1900" extrusionOk="0">
                  <a:moveTo>
                    <a:pt x="1050" y="500"/>
                  </a:moveTo>
                  <a:lnTo>
                    <a:pt x="1125" y="525"/>
                  </a:lnTo>
                  <a:lnTo>
                    <a:pt x="1200" y="575"/>
                  </a:lnTo>
                  <a:lnTo>
                    <a:pt x="1275" y="625"/>
                  </a:lnTo>
                  <a:lnTo>
                    <a:pt x="1325" y="700"/>
                  </a:lnTo>
                  <a:lnTo>
                    <a:pt x="1375" y="775"/>
                  </a:lnTo>
                  <a:lnTo>
                    <a:pt x="1400" y="875"/>
                  </a:lnTo>
                  <a:lnTo>
                    <a:pt x="1400" y="950"/>
                  </a:lnTo>
                  <a:lnTo>
                    <a:pt x="1400" y="1050"/>
                  </a:lnTo>
                  <a:lnTo>
                    <a:pt x="1375" y="1125"/>
                  </a:lnTo>
                  <a:lnTo>
                    <a:pt x="1325" y="1200"/>
                  </a:lnTo>
                  <a:lnTo>
                    <a:pt x="1275" y="1275"/>
                  </a:lnTo>
                  <a:lnTo>
                    <a:pt x="1200" y="1325"/>
                  </a:lnTo>
                  <a:lnTo>
                    <a:pt x="1125" y="1375"/>
                  </a:lnTo>
                  <a:lnTo>
                    <a:pt x="1050" y="1400"/>
                  </a:lnTo>
                  <a:lnTo>
                    <a:pt x="875" y="1400"/>
                  </a:lnTo>
                  <a:lnTo>
                    <a:pt x="775" y="1375"/>
                  </a:lnTo>
                  <a:lnTo>
                    <a:pt x="700" y="1325"/>
                  </a:lnTo>
                  <a:lnTo>
                    <a:pt x="625" y="1275"/>
                  </a:lnTo>
                  <a:lnTo>
                    <a:pt x="575" y="1200"/>
                  </a:lnTo>
                  <a:lnTo>
                    <a:pt x="525" y="1125"/>
                  </a:lnTo>
                  <a:lnTo>
                    <a:pt x="500" y="1050"/>
                  </a:lnTo>
                  <a:lnTo>
                    <a:pt x="500" y="950"/>
                  </a:lnTo>
                  <a:lnTo>
                    <a:pt x="500" y="875"/>
                  </a:lnTo>
                  <a:lnTo>
                    <a:pt x="525" y="775"/>
                  </a:lnTo>
                  <a:lnTo>
                    <a:pt x="575" y="700"/>
                  </a:lnTo>
                  <a:lnTo>
                    <a:pt x="625" y="625"/>
                  </a:lnTo>
                  <a:lnTo>
                    <a:pt x="700" y="575"/>
                  </a:lnTo>
                  <a:lnTo>
                    <a:pt x="775" y="525"/>
                  </a:lnTo>
                  <a:lnTo>
                    <a:pt x="875" y="500"/>
                  </a:lnTo>
                  <a:close/>
                  <a:moveTo>
                    <a:pt x="950" y="0"/>
                  </a:moveTo>
                  <a:lnTo>
                    <a:pt x="750" y="25"/>
                  </a:lnTo>
                  <a:lnTo>
                    <a:pt x="575" y="75"/>
                  </a:lnTo>
                  <a:lnTo>
                    <a:pt x="425" y="150"/>
                  </a:lnTo>
                  <a:lnTo>
                    <a:pt x="275" y="275"/>
                  </a:lnTo>
                  <a:lnTo>
                    <a:pt x="150" y="425"/>
                  </a:lnTo>
                  <a:lnTo>
                    <a:pt x="75" y="575"/>
                  </a:lnTo>
                  <a:lnTo>
                    <a:pt x="25" y="750"/>
                  </a:lnTo>
                  <a:lnTo>
                    <a:pt x="0" y="950"/>
                  </a:lnTo>
                  <a:lnTo>
                    <a:pt x="25" y="1150"/>
                  </a:lnTo>
                  <a:lnTo>
                    <a:pt x="75" y="1325"/>
                  </a:lnTo>
                  <a:lnTo>
                    <a:pt x="150" y="1500"/>
                  </a:lnTo>
                  <a:lnTo>
                    <a:pt x="275" y="1625"/>
                  </a:lnTo>
                  <a:lnTo>
                    <a:pt x="425" y="1750"/>
                  </a:lnTo>
                  <a:lnTo>
                    <a:pt x="575" y="1825"/>
                  </a:lnTo>
                  <a:lnTo>
                    <a:pt x="750" y="1900"/>
                  </a:lnTo>
                  <a:lnTo>
                    <a:pt x="1150" y="1900"/>
                  </a:lnTo>
                  <a:lnTo>
                    <a:pt x="1325" y="1825"/>
                  </a:lnTo>
                  <a:lnTo>
                    <a:pt x="1500" y="1750"/>
                  </a:lnTo>
                  <a:lnTo>
                    <a:pt x="1625" y="1625"/>
                  </a:lnTo>
                  <a:lnTo>
                    <a:pt x="1750" y="1500"/>
                  </a:lnTo>
                  <a:lnTo>
                    <a:pt x="1825" y="1325"/>
                  </a:lnTo>
                  <a:lnTo>
                    <a:pt x="1900" y="1150"/>
                  </a:lnTo>
                  <a:lnTo>
                    <a:pt x="1900" y="950"/>
                  </a:lnTo>
                  <a:lnTo>
                    <a:pt x="1900" y="750"/>
                  </a:lnTo>
                  <a:lnTo>
                    <a:pt x="1825" y="575"/>
                  </a:lnTo>
                  <a:lnTo>
                    <a:pt x="1750" y="425"/>
                  </a:lnTo>
                  <a:lnTo>
                    <a:pt x="1625" y="275"/>
                  </a:lnTo>
                  <a:lnTo>
                    <a:pt x="1500" y="150"/>
                  </a:lnTo>
                  <a:lnTo>
                    <a:pt x="1325" y="75"/>
                  </a:lnTo>
                  <a:lnTo>
                    <a:pt x="1150" y="2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4005125" y="1409300"/>
              <a:ext cx="386250" cy="276250"/>
            </a:xfrm>
            <a:custGeom>
              <a:avLst/>
              <a:gdLst/>
              <a:ahLst/>
              <a:cxnLst/>
              <a:rect l="l" t="t" r="r" b="b"/>
              <a:pathLst>
                <a:path w="15450" h="11050" extrusionOk="0">
                  <a:moveTo>
                    <a:pt x="0" y="0"/>
                  </a:moveTo>
                  <a:lnTo>
                    <a:pt x="0" y="10725"/>
                  </a:lnTo>
                  <a:lnTo>
                    <a:pt x="25" y="10850"/>
                  </a:lnTo>
                  <a:lnTo>
                    <a:pt x="100" y="10950"/>
                  </a:lnTo>
                  <a:lnTo>
                    <a:pt x="200" y="11025"/>
                  </a:lnTo>
                  <a:lnTo>
                    <a:pt x="325" y="11050"/>
                  </a:lnTo>
                  <a:lnTo>
                    <a:pt x="15125" y="11050"/>
                  </a:lnTo>
                  <a:lnTo>
                    <a:pt x="15250" y="11025"/>
                  </a:lnTo>
                  <a:lnTo>
                    <a:pt x="15375" y="10950"/>
                  </a:lnTo>
                  <a:lnTo>
                    <a:pt x="15425" y="10850"/>
                  </a:lnTo>
                  <a:lnTo>
                    <a:pt x="15450" y="10725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rgbClr val="EAF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4005125" y="1409300"/>
              <a:ext cx="386250" cy="26875"/>
            </a:xfrm>
            <a:custGeom>
              <a:avLst/>
              <a:gdLst/>
              <a:ahLst/>
              <a:cxnLst/>
              <a:rect l="l" t="t" r="r" b="b"/>
              <a:pathLst>
                <a:path w="15450" h="1075" extrusionOk="0">
                  <a:moveTo>
                    <a:pt x="0" y="0"/>
                  </a:moveTo>
                  <a:lnTo>
                    <a:pt x="0" y="1075"/>
                  </a:lnTo>
                  <a:lnTo>
                    <a:pt x="15450" y="1075"/>
                  </a:lnTo>
                  <a:lnTo>
                    <a:pt x="1545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4350125" y="1409300"/>
              <a:ext cx="41250" cy="276250"/>
            </a:xfrm>
            <a:custGeom>
              <a:avLst/>
              <a:gdLst/>
              <a:ahLst/>
              <a:cxnLst/>
              <a:rect l="l" t="t" r="r" b="b"/>
              <a:pathLst>
                <a:path w="1650" h="11050" extrusionOk="0">
                  <a:moveTo>
                    <a:pt x="350" y="0"/>
                  </a:moveTo>
                  <a:lnTo>
                    <a:pt x="350" y="10725"/>
                  </a:lnTo>
                  <a:lnTo>
                    <a:pt x="325" y="10850"/>
                  </a:lnTo>
                  <a:lnTo>
                    <a:pt x="250" y="10950"/>
                  </a:lnTo>
                  <a:lnTo>
                    <a:pt x="125" y="11025"/>
                  </a:lnTo>
                  <a:lnTo>
                    <a:pt x="0" y="11050"/>
                  </a:lnTo>
                  <a:lnTo>
                    <a:pt x="1325" y="11050"/>
                  </a:lnTo>
                  <a:lnTo>
                    <a:pt x="1450" y="11025"/>
                  </a:lnTo>
                  <a:lnTo>
                    <a:pt x="1575" y="10950"/>
                  </a:lnTo>
                  <a:lnTo>
                    <a:pt x="1625" y="10850"/>
                  </a:lnTo>
                  <a:lnTo>
                    <a:pt x="1650" y="10725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3990750" y="1374300"/>
              <a:ext cx="415000" cy="41875"/>
            </a:xfrm>
            <a:custGeom>
              <a:avLst/>
              <a:gdLst/>
              <a:ahLst/>
              <a:cxnLst/>
              <a:rect l="l" t="t" r="r" b="b"/>
              <a:pathLst>
                <a:path w="16600" h="1675" extrusionOk="0">
                  <a:moveTo>
                    <a:pt x="350" y="0"/>
                  </a:moveTo>
                  <a:lnTo>
                    <a:pt x="225" y="25"/>
                  </a:lnTo>
                  <a:lnTo>
                    <a:pt x="100" y="100"/>
                  </a:lnTo>
                  <a:lnTo>
                    <a:pt x="25" y="200"/>
                  </a:lnTo>
                  <a:lnTo>
                    <a:pt x="0" y="350"/>
                  </a:lnTo>
                  <a:lnTo>
                    <a:pt x="0" y="1350"/>
                  </a:lnTo>
                  <a:lnTo>
                    <a:pt x="25" y="1475"/>
                  </a:lnTo>
                  <a:lnTo>
                    <a:pt x="100" y="1575"/>
                  </a:lnTo>
                  <a:lnTo>
                    <a:pt x="225" y="1650"/>
                  </a:lnTo>
                  <a:lnTo>
                    <a:pt x="350" y="1675"/>
                  </a:lnTo>
                  <a:lnTo>
                    <a:pt x="16275" y="1675"/>
                  </a:lnTo>
                  <a:lnTo>
                    <a:pt x="16400" y="1650"/>
                  </a:lnTo>
                  <a:lnTo>
                    <a:pt x="16500" y="1575"/>
                  </a:lnTo>
                  <a:lnTo>
                    <a:pt x="16575" y="1475"/>
                  </a:lnTo>
                  <a:lnTo>
                    <a:pt x="16600" y="1350"/>
                  </a:lnTo>
                  <a:lnTo>
                    <a:pt x="16600" y="350"/>
                  </a:lnTo>
                  <a:lnTo>
                    <a:pt x="16575" y="200"/>
                  </a:lnTo>
                  <a:lnTo>
                    <a:pt x="16500" y="100"/>
                  </a:lnTo>
                  <a:lnTo>
                    <a:pt x="16400" y="25"/>
                  </a:lnTo>
                  <a:lnTo>
                    <a:pt x="16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4365125" y="1374300"/>
              <a:ext cx="40625" cy="41875"/>
            </a:xfrm>
            <a:custGeom>
              <a:avLst/>
              <a:gdLst/>
              <a:ahLst/>
              <a:cxnLst/>
              <a:rect l="l" t="t" r="r" b="b"/>
              <a:pathLst>
                <a:path w="1625" h="1675" extrusionOk="0">
                  <a:moveTo>
                    <a:pt x="0" y="0"/>
                  </a:moveTo>
                  <a:lnTo>
                    <a:pt x="125" y="25"/>
                  </a:lnTo>
                  <a:lnTo>
                    <a:pt x="250" y="100"/>
                  </a:lnTo>
                  <a:lnTo>
                    <a:pt x="325" y="200"/>
                  </a:lnTo>
                  <a:lnTo>
                    <a:pt x="350" y="350"/>
                  </a:lnTo>
                  <a:lnTo>
                    <a:pt x="350" y="1350"/>
                  </a:lnTo>
                  <a:lnTo>
                    <a:pt x="325" y="1475"/>
                  </a:lnTo>
                  <a:lnTo>
                    <a:pt x="250" y="1575"/>
                  </a:lnTo>
                  <a:lnTo>
                    <a:pt x="125" y="1650"/>
                  </a:lnTo>
                  <a:lnTo>
                    <a:pt x="0" y="1675"/>
                  </a:lnTo>
                  <a:lnTo>
                    <a:pt x="1300" y="1675"/>
                  </a:lnTo>
                  <a:lnTo>
                    <a:pt x="1425" y="1650"/>
                  </a:lnTo>
                  <a:lnTo>
                    <a:pt x="1525" y="1575"/>
                  </a:lnTo>
                  <a:lnTo>
                    <a:pt x="1600" y="1475"/>
                  </a:lnTo>
                  <a:lnTo>
                    <a:pt x="1625" y="1350"/>
                  </a:lnTo>
                  <a:lnTo>
                    <a:pt x="1625" y="350"/>
                  </a:lnTo>
                  <a:lnTo>
                    <a:pt x="1600" y="200"/>
                  </a:lnTo>
                  <a:lnTo>
                    <a:pt x="1525" y="100"/>
                  </a:lnTo>
                  <a:lnTo>
                    <a:pt x="1425" y="25"/>
                  </a:lnTo>
                  <a:lnTo>
                    <a:pt x="130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4307625" y="1619925"/>
              <a:ext cx="56250" cy="12500"/>
            </a:xfrm>
            <a:custGeom>
              <a:avLst/>
              <a:gdLst/>
              <a:ahLst/>
              <a:cxnLst/>
              <a:rect l="l" t="t" r="r" b="b"/>
              <a:pathLst>
                <a:path w="22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500"/>
                  </a:lnTo>
                  <a:lnTo>
                    <a:pt x="2100" y="500"/>
                  </a:lnTo>
                  <a:lnTo>
                    <a:pt x="2175" y="425"/>
                  </a:lnTo>
                  <a:lnTo>
                    <a:pt x="2225" y="350"/>
                  </a:lnTo>
                  <a:lnTo>
                    <a:pt x="2250" y="250"/>
                  </a:lnTo>
                  <a:lnTo>
                    <a:pt x="2225" y="150"/>
                  </a:lnTo>
                  <a:lnTo>
                    <a:pt x="2175" y="75"/>
                  </a:lnTo>
                  <a:lnTo>
                    <a:pt x="2100" y="25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4263875" y="1642425"/>
              <a:ext cx="100000" cy="12500"/>
            </a:xfrm>
            <a:custGeom>
              <a:avLst/>
              <a:gdLst/>
              <a:ahLst/>
              <a:cxnLst/>
              <a:rect l="l" t="t" r="r" b="b"/>
              <a:pathLst>
                <a:path w="400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750" y="500"/>
                  </a:lnTo>
                  <a:lnTo>
                    <a:pt x="3850" y="475"/>
                  </a:lnTo>
                  <a:lnTo>
                    <a:pt x="3925" y="425"/>
                  </a:lnTo>
                  <a:lnTo>
                    <a:pt x="3975" y="350"/>
                  </a:lnTo>
                  <a:lnTo>
                    <a:pt x="4000" y="250"/>
                  </a:lnTo>
                  <a:lnTo>
                    <a:pt x="3975" y="150"/>
                  </a:lnTo>
                  <a:lnTo>
                    <a:pt x="3925" y="75"/>
                  </a:lnTo>
                  <a:lnTo>
                    <a:pt x="3850" y="25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4263875" y="1455550"/>
              <a:ext cx="20625" cy="12500"/>
            </a:xfrm>
            <a:custGeom>
              <a:avLst/>
              <a:gdLst/>
              <a:ahLst/>
              <a:cxnLst/>
              <a:rect l="l" t="t" r="r" b="b"/>
              <a:pathLst>
                <a:path w="825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575" y="500"/>
                  </a:lnTo>
                  <a:lnTo>
                    <a:pt x="675" y="475"/>
                  </a:lnTo>
                  <a:lnTo>
                    <a:pt x="750" y="425"/>
                  </a:lnTo>
                  <a:lnTo>
                    <a:pt x="825" y="350"/>
                  </a:lnTo>
                  <a:lnTo>
                    <a:pt x="825" y="250"/>
                  </a:lnTo>
                  <a:lnTo>
                    <a:pt x="825" y="150"/>
                  </a:lnTo>
                  <a:lnTo>
                    <a:pt x="750" y="75"/>
                  </a:lnTo>
                  <a:lnTo>
                    <a:pt x="675" y="25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4295125" y="1455550"/>
              <a:ext cx="68750" cy="12500"/>
            </a:xfrm>
            <a:custGeom>
              <a:avLst/>
              <a:gdLst/>
              <a:ahLst/>
              <a:cxnLst/>
              <a:rect l="l" t="t" r="r" b="b"/>
              <a:pathLst>
                <a:path w="27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2500" y="500"/>
                  </a:lnTo>
                  <a:lnTo>
                    <a:pt x="2600" y="475"/>
                  </a:lnTo>
                  <a:lnTo>
                    <a:pt x="2675" y="425"/>
                  </a:lnTo>
                  <a:lnTo>
                    <a:pt x="2725" y="350"/>
                  </a:lnTo>
                  <a:lnTo>
                    <a:pt x="2750" y="250"/>
                  </a:lnTo>
                  <a:lnTo>
                    <a:pt x="2725" y="150"/>
                  </a:lnTo>
                  <a:lnTo>
                    <a:pt x="2675" y="75"/>
                  </a:lnTo>
                  <a:lnTo>
                    <a:pt x="2600" y="25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4263875" y="1478050"/>
              <a:ext cx="100000" cy="12500"/>
            </a:xfrm>
            <a:custGeom>
              <a:avLst/>
              <a:gdLst/>
              <a:ahLst/>
              <a:cxnLst/>
              <a:rect l="l" t="t" r="r" b="b"/>
              <a:pathLst>
                <a:path w="400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750" y="500"/>
                  </a:lnTo>
                  <a:lnTo>
                    <a:pt x="3850" y="475"/>
                  </a:lnTo>
                  <a:lnTo>
                    <a:pt x="3925" y="425"/>
                  </a:lnTo>
                  <a:lnTo>
                    <a:pt x="3975" y="350"/>
                  </a:lnTo>
                  <a:lnTo>
                    <a:pt x="4000" y="250"/>
                  </a:lnTo>
                  <a:lnTo>
                    <a:pt x="3975" y="150"/>
                  </a:lnTo>
                  <a:lnTo>
                    <a:pt x="3925" y="75"/>
                  </a:lnTo>
                  <a:lnTo>
                    <a:pt x="3850" y="25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4263875" y="1515550"/>
              <a:ext cx="100000" cy="80625"/>
            </a:xfrm>
            <a:custGeom>
              <a:avLst/>
              <a:gdLst/>
              <a:ahLst/>
              <a:cxnLst/>
              <a:rect l="l" t="t" r="r" b="b"/>
              <a:pathLst>
                <a:path w="4000" h="3225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0" y="2975"/>
                  </a:lnTo>
                  <a:lnTo>
                    <a:pt x="25" y="3075"/>
                  </a:lnTo>
                  <a:lnTo>
                    <a:pt x="75" y="3150"/>
                  </a:lnTo>
                  <a:lnTo>
                    <a:pt x="150" y="3200"/>
                  </a:lnTo>
                  <a:lnTo>
                    <a:pt x="250" y="3225"/>
                  </a:lnTo>
                  <a:lnTo>
                    <a:pt x="3750" y="3225"/>
                  </a:lnTo>
                  <a:lnTo>
                    <a:pt x="3850" y="3200"/>
                  </a:lnTo>
                  <a:lnTo>
                    <a:pt x="3925" y="3150"/>
                  </a:lnTo>
                  <a:lnTo>
                    <a:pt x="3975" y="3075"/>
                  </a:lnTo>
                  <a:lnTo>
                    <a:pt x="4000" y="2975"/>
                  </a:lnTo>
                  <a:lnTo>
                    <a:pt x="3975" y="2875"/>
                  </a:lnTo>
                  <a:lnTo>
                    <a:pt x="3925" y="2800"/>
                  </a:lnTo>
                  <a:lnTo>
                    <a:pt x="3850" y="2750"/>
                  </a:lnTo>
                  <a:lnTo>
                    <a:pt x="3750" y="2725"/>
                  </a:lnTo>
                  <a:lnTo>
                    <a:pt x="3150" y="2725"/>
                  </a:lnTo>
                  <a:lnTo>
                    <a:pt x="3150" y="550"/>
                  </a:lnTo>
                  <a:lnTo>
                    <a:pt x="3125" y="450"/>
                  </a:lnTo>
                  <a:lnTo>
                    <a:pt x="3075" y="375"/>
                  </a:lnTo>
                  <a:lnTo>
                    <a:pt x="3000" y="325"/>
                  </a:lnTo>
                  <a:lnTo>
                    <a:pt x="2900" y="300"/>
                  </a:lnTo>
                  <a:lnTo>
                    <a:pt x="2800" y="325"/>
                  </a:lnTo>
                  <a:lnTo>
                    <a:pt x="2725" y="375"/>
                  </a:lnTo>
                  <a:lnTo>
                    <a:pt x="2675" y="450"/>
                  </a:lnTo>
                  <a:lnTo>
                    <a:pt x="2650" y="550"/>
                  </a:lnTo>
                  <a:lnTo>
                    <a:pt x="2650" y="2725"/>
                  </a:lnTo>
                  <a:lnTo>
                    <a:pt x="2250" y="2725"/>
                  </a:lnTo>
                  <a:lnTo>
                    <a:pt x="2250" y="1925"/>
                  </a:lnTo>
                  <a:lnTo>
                    <a:pt x="2225" y="1825"/>
                  </a:lnTo>
                  <a:lnTo>
                    <a:pt x="2175" y="1750"/>
                  </a:lnTo>
                  <a:lnTo>
                    <a:pt x="2100" y="1700"/>
                  </a:lnTo>
                  <a:lnTo>
                    <a:pt x="2000" y="1675"/>
                  </a:lnTo>
                  <a:lnTo>
                    <a:pt x="1900" y="1700"/>
                  </a:lnTo>
                  <a:lnTo>
                    <a:pt x="1825" y="1750"/>
                  </a:lnTo>
                  <a:lnTo>
                    <a:pt x="1775" y="1825"/>
                  </a:lnTo>
                  <a:lnTo>
                    <a:pt x="1750" y="1925"/>
                  </a:lnTo>
                  <a:lnTo>
                    <a:pt x="1750" y="2725"/>
                  </a:lnTo>
                  <a:lnTo>
                    <a:pt x="1350" y="2725"/>
                  </a:lnTo>
                  <a:lnTo>
                    <a:pt x="1350" y="1275"/>
                  </a:lnTo>
                  <a:lnTo>
                    <a:pt x="1325" y="1200"/>
                  </a:lnTo>
                  <a:lnTo>
                    <a:pt x="1275" y="1100"/>
                  </a:lnTo>
                  <a:lnTo>
                    <a:pt x="1200" y="1050"/>
                  </a:lnTo>
                  <a:lnTo>
                    <a:pt x="1100" y="1025"/>
                  </a:lnTo>
                  <a:lnTo>
                    <a:pt x="1000" y="1050"/>
                  </a:lnTo>
                  <a:lnTo>
                    <a:pt x="925" y="1100"/>
                  </a:lnTo>
                  <a:lnTo>
                    <a:pt x="875" y="1200"/>
                  </a:lnTo>
                  <a:lnTo>
                    <a:pt x="850" y="1275"/>
                  </a:lnTo>
                  <a:lnTo>
                    <a:pt x="850" y="2725"/>
                  </a:lnTo>
                  <a:lnTo>
                    <a:pt x="500" y="2725"/>
                  </a:lnTo>
                  <a:lnTo>
                    <a:pt x="500" y="250"/>
                  </a:lnTo>
                  <a:lnTo>
                    <a:pt x="475" y="150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861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4035125" y="1451800"/>
              <a:ext cx="175000" cy="198750"/>
            </a:xfrm>
            <a:custGeom>
              <a:avLst/>
              <a:gdLst/>
              <a:ahLst/>
              <a:cxnLst/>
              <a:rect l="l" t="t" r="r" b="b"/>
              <a:pathLst>
                <a:path w="7000" h="7950" extrusionOk="0">
                  <a:moveTo>
                    <a:pt x="3975" y="0"/>
                  </a:moveTo>
                  <a:lnTo>
                    <a:pt x="3575" y="25"/>
                  </a:lnTo>
                  <a:lnTo>
                    <a:pt x="3175" y="100"/>
                  </a:lnTo>
                  <a:lnTo>
                    <a:pt x="2800" y="175"/>
                  </a:lnTo>
                  <a:lnTo>
                    <a:pt x="2425" y="325"/>
                  </a:lnTo>
                  <a:lnTo>
                    <a:pt x="2075" y="500"/>
                  </a:lnTo>
                  <a:lnTo>
                    <a:pt x="1750" y="675"/>
                  </a:lnTo>
                  <a:lnTo>
                    <a:pt x="1450" y="925"/>
                  </a:lnTo>
                  <a:lnTo>
                    <a:pt x="1150" y="1175"/>
                  </a:lnTo>
                  <a:lnTo>
                    <a:pt x="900" y="1450"/>
                  </a:lnTo>
                  <a:lnTo>
                    <a:pt x="675" y="1750"/>
                  </a:lnTo>
                  <a:lnTo>
                    <a:pt x="475" y="2100"/>
                  </a:lnTo>
                  <a:lnTo>
                    <a:pt x="300" y="2425"/>
                  </a:lnTo>
                  <a:lnTo>
                    <a:pt x="175" y="2800"/>
                  </a:lnTo>
                  <a:lnTo>
                    <a:pt x="75" y="3175"/>
                  </a:lnTo>
                  <a:lnTo>
                    <a:pt x="25" y="3575"/>
                  </a:lnTo>
                  <a:lnTo>
                    <a:pt x="0" y="3975"/>
                  </a:lnTo>
                  <a:lnTo>
                    <a:pt x="25" y="4375"/>
                  </a:lnTo>
                  <a:lnTo>
                    <a:pt x="75" y="4775"/>
                  </a:lnTo>
                  <a:lnTo>
                    <a:pt x="175" y="5150"/>
                  </a:lnTo>
                  <a:lnTo>
                    <a:pt x="300" y="5525"/>
                  </a:lnTo>
                  <a:lnTo>
                    <a:pt x="475" y="5875"/>
                  </a:lnTo>
                  <a:lnTo>
                    <a:pt x="675" y="6200"/>
                  </a:lnTo>
                  <a:lnTo>
                    <a:pt x="900" y="6500"/>
                  </a:lnTo>
                  <a:lnTo>
                    <a:pt x="1150" y="6800"/>
                  </a:lnTo>
                  <a:lnTo>
                    <a:pt x="1450" y="7050"/>
                  </a:lnTo>
                  <a:lnTo>
                    <a:pt x="1750" y="7275"/>
                  </a:lnTo>
                  <a:lnTo>
                    <a:pt x="2075" y="7475"/>
                  </a:lnTo>
                  <a:lnTo>
                    <a:pt x="2425" y="7650"/>
                  </a:lnTo>
                  <a:lnTo>
                    <a:pt x="2800" y="7775"/>
                  </a:lnTo>
                  <a:lnTo>
                    <a:pt x="3175" y="7875"/>
                  </a:lnTo>
                  <a:lnTo>
                    <a:pt x="3575" y="7925"/>
                  </a:lnTo>
                  <a:lnTo>
                    <a:pt x="3975" y="7950"/>
                  </a:lnTo>
                  <a:lnTo>
                    <a:pt x="4425" y="7925"/>
                  </a:lnTo>
                  <a:lnTo>
                    <a:pt x="4850" y="7850"/>
                  </a:lnTo>
                  <a:lnTo>
                    <a:pt x="5275" y="7725"/>
                  </a:lnTo>
                  <a:lnTo>
                    <a:pt x="5675" y="7575"/>
                  </a:lnTo>
                  <a:lnTo>
                    <a:pt x="6050" y="7375"/>
                  </a:lnTo>
                  <a:lnTo>
                    <a:pt x="6400" y="7125"/>
                  </a:lnTo>
                  <a:lnTo>
                    <a:pt x="6725" y="6850"/>
                  </a:lnTo>
                  <a:lnTo>
                    <a:pt x="7000" y="6550"/>
                  </a:lnTo>
                  <a:lnTo>
                    <a:pt x="5925" y="5450"/>
                  </a:lnTo>
                  <a:lnTo>
                    <a:pt x="5750" y="5675"/>
                  </a:lnTo>
                  <a:lnTo>
                    <a:pt x="5525" y="5850"/>
                  </a:lnTo>
                  <a:lnTo>
                    <a:pt x="5325" y="6025"/>
                  </a:lnTo>
                  <a:lnTo>
                    <a:pt x="5075" y="6175"/>
                  </a:lnTo>
                  <a:lnTo>
                    <a:pt x="4825" y="6275"/>
                  </a:lnTo>
                  <a:lnTo>
                    <a:pt x="4550" y="6350"/>
                  </a:lnTo>
                  <a:lnTo>
                    <a:pt x="4275" y="6400"/>
                  </a:lnTo>
                  <a:lnTo>
                    <a:pt x="3975" y="6425"/>
                  </a:lnTo>
                  <a:lnTo>
                    <a:pt x="3725" y="6425"/>
                  </a:lnTo>
                  <a:lnTo>
                    <a:pt x="3475" y="6375"/>
                  </a:lnTo>
                  <a:lnTo>
                    <a:pt x="3250" y="6325"/>
                  </a:lnTo>
                  <a:lnTo>
                    <a:pt x="3025" y="6225"/>
                  </a:lnTo>
                  <a:lnTo>
                    <a:pt x="2800" y="6125"/>
                  </a:lnTo>
                  <a:lnTo>
                    <a:pt x="2600" y="6000"/>
                  </a:lnTo>
                  <a:lnTo>
                    <a:pt x="2425" y="5875"/>
                  </a:lnTo>
                  <a:lnTo>
                    <a:pt x="2250" y="5700"/>
                  </a:lnTo>
                  <a:lnTo>
                    <a:pt x="2075" y="5525"/>
                  </a:lnTo>
                  <a:lnTo>
                    <a:pt x="1950" y="5350"/>
                  </a:lnTo>
                  <a:lnTo>
                    <a:pt x="1825" y="5150"/>
                  </a:lnTo>
                  <a:lnTo>
                    <a:pt x="1725" y="4925"/>
                  </a:lnTo>
                  <a:lnTo>
                    <a:pt x="1625" y="4700"/>
                  </a:lnTo>
                  <a:lnTo>
                    <a:pt x="1575" y="4475"/>
                  </a:lnTo>
                  <a:lnTo>
                    <a:pt x="1550" y="4225"/>
                  </a:lnTo>
                  <a:lnTo>
                    <a:pt x="1525" y="3975"/>
                  </a:lnTo>
                  <a:lnTo>
                    <a:pt x="1550" y="3725"/>
                  </a:lnTo>
                  <a:lnTo>
                    <a:pt x="1575" y="3500"/>
                  </a:lnTo>
                  <a:lnTo>
                    <a:pt x="1625" y="3250"/>
                  </a:lnTo>
                  <a:lnTo>
                    <a:pt x="1725" y="3025"/>
                  </a:lnTo>
                  <a:lnTo>
                    <a:pt x="1825" y="2825"/>
                  </a:lnTo>
                  <a:lnTo>
                    <a:pt x="1950" y="2625"/>
                  </a:lnTo>
                  <a:lnTo>
                    <a:pt x="2075" y="2425"/>
                  </a:lnTo>
                  <a:lnTo>
                    <a:pt x="2250" y="2250"/>
                  </a:lnTo>
                  <a:lnTo>
                    <a:pt x="2425" y="2100"/>
                  </a:lnTo>
                  <a:lnTo>
                    <a:pt x="2600" y="1950"/>
                  </a:lnTo>
                  <a:lnTo>
                    <a:pt x="2800" y="1825"/>
                  </a:lnTo>
                  <a:lnTo>
                    <a:pt x="3025" y="1725"/>
                  </a:lnTo>
                  <a:lnTo>
                    <a:pt x="3250" y="1650"/>
                  </a:lnTo>
                  <a:lnTo>
                    <a:pt x="3475" y="1575"/>
                  </a:lnTo>
                  <a:lnTo>
                    <a:pt x="3725" y="1550"/>
                  </a:lnTo>
                  <a:lnTo>
                    <a:pt x="3975" y="1525"/>
                  </a:lnTo>
                  <a:lnTo>
                    <a:pt x="4150" y="1550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4070750" y="1598050"/>
              <a:ext cx="139375" cy="52500"/>
            </a:xfrm>
            <a:custGeom>
              <a:avLst/>
              <a:gdLst/>
              <a:ahLst/>
              <a:cxnLst/>
              <a:rect l="l" t="t" r="r" b="b"/>
              <a:pathLst>
                <a:path w="5575" h="2100" extrusionOk="0">
                  <a:moveTo>
                    <a:pt x="4875" y="0"/>
                  </a:moveTo>
                  <a:lnTo>
                    <a:pt x="4600" y="350"/>
                  </a:lnTo>
                  <a:lnTo>
                    <a:pt x="4300" y="675"/>
                  </a:lnTo>
                  <a:lnTo>
                    <a:pt x="3950" y="950"/>
                  </a:lnTo>
                  <a:lnTo>
                    <a:pt x="3550" y="1175"/>
                  </a:lnTo>
                  <a:lnTo>
                    <a:pt x="3150" y="1375"/>
                  </a:lnTo>
                  <a:lnTo>
                    <a:pt x="2700" y="1500"/>
                  </a:lnTo>
                  <a:lnTo>
                    <a:pt x="2250" y="1600"/>
                  </a:lnTo>
                  <a:lnTo>
                    <a:pt x="2025" y="1625"/>
                  </a:lnTo>
                  <a:lnTo>
                    <a:pt x="1550" y="1625"/>
                  </a:lnTo>
                  <a:lnTo>
                    <a:pt x="1300" y="1600"/>
                  </a:lnTo>
                  <a:lnTo>
                    <a:pt x="850" y="1500"/>
                  </a:lnTo>
                  <a:lnTo>
                    <a:pt x="400" y="1375"/>
                  </a:lnTo>
                  <a:lnTo>
                    <a:pt x="0" y="1175"/>
                  </a:lnTo>
                  <a:lnTo>
                    <a:pt x="250" y="1375"/>
                  </a:lnTo>
                  <a:lnTo>
                    <a:pt x="550" y="1575"/>
                  </a:lnTo>
                  <a:lnTo>
                    <a:pt x="850" y="1725"/>
                  </a:lnTo>
                  <a:lnTo>
                    <a:pt x="1175" y="1850"/>
                  </a:lnTo>
                  <a:lnTo>
                    <a:pt x="1500" y="1975"/>
                  </a:lnTo>
                  <a:lnTo>
                    <a:pt x="1825" y="2050"/>
                  </a:lnTo>
                  <a:lnTo>
                    <a:pt x="2175" y="2100"/>
                  </a:lnTo>
                  <a:lnTo>
                    <a:pt x="2550" y="2100"/>
                  </a:lnTo>
                  <a:lnTo>
                    <a:pt x="3000" y="2075"/>
                  </a:lnTo>
                  <a:lnTo>
                    <a:pt x="3425" y="2000"/>
                  </a:lnTo>
                  <a:lnTo>
                    <a:pt x="3850" y="1875"/>
                  </a:lnTo>
                  <a:lnTo>
                    <a:pt x="4250" y="1725"/>
                  </a:lnTo>
                  <a:lnTo>
                    <a:pt x="4625" y="1525"/>
                  </a:lnTo>
                  <a:lnTo>
                    <a:pt x="4975" y="1275"/>
                  </a:lnTo>
                  <a:lnTo>
                    <a:pt x="5300" y="1000"/>
                  </a:lnTo>
                  <a:lnTo>
                    <a:pt x="5575" y="700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4180125" y="1551175"/>
              <a:ext cx="53750" cy="67500"/>
            </a:xfrm>
            <a:custGeom>
              <a:avLst/>
              <a:gdLst/>
              <a:ahLst/>
              <a:cxnLst/>
              <a:rect l="l" t="t" r="r" b="b"/>
              <a:pathLst>
                <a:path w="2150" h="2700" extrusionOk="0">
                  <a:moveTo>
                    <a:pt x="625" y="0"/>
                  </a:moveTo>
                  <a:lnTo>
                    <a:pt x="600" y="225"/>
                  </a:lnTo>
                  <a:lnTo>
                    <a:pt x="575" y="450"/>
                  </a:lnTo>
                  <a:lnTo>
                    <a:pt x="525" y="675"/>
                  </a:lnTo>
                  <a:lnTo>
                    <a:pt x="450" y="875"/>
                  </a:lnTo>
                  <a:lnTo>
                    <a:pt x="375" y="1075"/>
                  </a:lnTo>
                  <a:lnTo>
                    <a:pt x="275" y="1275"/>
                  </a:lnTo>
                  <a:lnTo>
                    <a:pt x="150" y="1450"/>
                  </a:lnTo>
                  <a:lnTo>
                    <a:pt x="0" y="1625"/>
                  </a:lnTo>
                  <a:lnTo>
                    <a:pt x="1100" y="2700"/>
                  </a:lnTo>
                  <a:lnTo>
                    <a:pt x="1325" y="2425"/>
                  </a:lnTo>
                  <a:lnTo>
                    <a:pt x="1525" y="2125"/>
                  </a:lnTo>
                  <a:lnTo>
                    <a:pt x="1725" y="1800"/>
                  </a:lnTo>
                  <a:lnTo>
                    <a:pt x="1875" y="1475"/>
                  </a:lnTo>
                  <a:lnTo>
                    <a:pt x="1975" y="1125"/>
                  </a:lnTo>
                  <a:lnTo>
                    <a:pt x="2075" y="775"/>
                  </a:lnTo>
                  <a:lnTo>
                    <a:pt x="2125" y="40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rgbClr val="9AE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4180125" y="1547425"/>
              <a:ext cx="53750" cy="71250"/>
            </a:xfrm>
            <a:custGeom>
              <a:avLst/>
              <a:gdLst/>
              <a:ahLst/>
              <a:cxnLst/>
              <a:rect l="l" t="t" r="r" b="b"/>
              <a:pathLst>
                <a:path w="2150" h="2850" extrusionOk="0">
                  <a:moveTo>
                    <a:pt x="600" y="0"/>
                  </a:moveTo>
                  <a:lnTo>
                    <a:pt x="625" y="150"/>
                  </a:lnTo>
                  <a:lnTo>
                    <a:pt x="600" y="375"/>
                  </a:lnTo>
                  <a:lnTo>
                    <a:pt x="575" y="600"/>
                  </a:lnTo>
                  <a:lnTo>
                    <a:pt x="525" y="825"/>
                  </a:lnTo>
                  <a:lnTo>
                    <a:pt x="450" y="1025"/>
                  </a:lnTo>
                  <a:lnTo>
                    <a:pt x="375" y="1225"/>
                  </a:lnTo>
                  <a:lnTo>
                    <a:pt x="275" y="1425"/>
                  </a:lnTo>
                  <a:lnTo>
                    <a:pt x="150" y="1600"/>
                  </a:lnTo>
                  <a:lnTo>
                    <a:pt x="0" y="1775"/>
                  </a:lnTo>
                  <a:lnTo>
                    <a:pt x="1100" y="2850"/>
                  </a:lnTo>
                  <a:lnTo>
                    <a:pt x="1325" y="2575"/>
                  </a:lnTo>
                  <a:lnTo>
                    <a:pt x="1525" y="2275"/>
                  </a:lnTo>
                  <a:lnTo>
                    <a:pt x="1725" y="1950"/>
                  </a:lnTo>
                  <a:lnTo>
                    <a:pt x="1875" y="1625"/>
                  </a:lnTo>
                  <a:lnTo>
                    <a:pt x="1975" y="1275"/>
                  </a:lnTo>
                  <a:lnTo>
                    <a:pt x="2075" y="925"/>
                  </a:lnTo>
                  <a:lnTo>
                    <a:pt x="2125" y="550"/>
                  </a:lnTo>
                  <a:lnTo>
                    <a:pt x="2150" y="150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190125" y="1551175"/>
              <a:ext cx="43750" cy="67500"/>
            </a:xfrm>
            <a:custGeom>
              <a:avLst/>
              <a:gdLst/>
              <a:ahLst/>
              <a:cxnLst/>
              <a:rect l="l" t="t" r="r" b="b"/>
              <a:pathLst>
                <a:path w="1750" h="2700" extrusionOk="0">
                  <a:moveTo>
                    <a:pt x="775" y="0"/>
                  </a:moveTo>
                  <a:lnTo>
                    <a:pt x="725" y="275"/>
                  </a:lnTo>
                  <a:lnTo>
                    <a:pt x="675" y="550"/>
                  </a:lnTo>
                  <a:lnTo>
                    <a:pt x="625" y="825"/>
                  </a:lnTo>
                  <a:lnTo>
                    <a:pt x="525" y="1075"/>
                  </a:lnTo>
                  <a:lnTo>
                    <a:pt x="425" y="1325"/>
                  </a:lnTo>
                  <a:lnTo>
                    <a:pt x="300" y="1575"/>
                  </a:lnTo>
                  <a:lnTo>
                    <a:pt x="150" y="1800"/>
                  </a:lnTo>
                  <a:lnTo>
                    <a:pt x="0" y="2000"/>
                  </a:lnTo>
                  <a:lnTo>
                    <a:pt x="700" y="2700"/>
                  </a:lnTo>
                  <a:lnTo>
                    <a:pt x="925" y="2425"/>
                  </a:lnTo>
                  <a:lnTo>
                    <a:pt x="1125" y="2125"/>
                  </a:lnTo>
                  <a:lnTo>
                    <a:pt x="1325" y="1800"/>
                  </a:lnTo>
                  <a:lnTo>
                    <a:pt x="1475" y="1475"/>
                  </a:lnTo>
                  <a:lnTo>
                    <a:pt x="1575" y="1125"/>
                  </a:lnTo>
                  <a:lnTo>
                    <a:pt x="1675" y="775"/>
                  </a:lnTo>
                  <a:lnTo>
                    <a:pt x="1725" y="40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134500" y="1451800"/>
              <a:ext cx="99375" cy="99375"/>
            </a:xfrm>
            <a:custGeom>
              <a:avLst/>
              <a:gdLst/>
              <a:ahLst/>
              <a:cxnLst/>
              <a:rect l="l" t="t" r="r" b="b"/>
              <a:pathLst>
                <a:path w="3975" h="3975" extrusionOk="0">
                  <a:moveTo>
                    <a:pt x="0" y="0"/>
                  </a:moveTo>
                  <a:lnTo>
                    <a:pt x="0" y="1525"/>
                  </a:lnTo>
                  <a:lnTo>
                    <a:pt x="250" y="1550"/>
                  </a:lnTo>
                  <a:lnTo>
                    <a:pt x="500" y="1575"/>
                  </a:lnTo>
                  <a:lnTo>
                    <a:pt x="725" y="1650"/>
                  </a:lnTo>
                  <a:lnTo>
                    <a:pt x="950" y="1725"/>
                  </a:lnTo>
                  <a:lnTo>
                    <a:pt x="1150" y="1825"/>
                  </a:lnTo>
                  <a:lnTo>
                    <a:pt x="1350" y="1950"/>
                  </a:lnTo>
                  <a:lnTo>
                    <a:pt x="1550" y="2100"/>
                  </a:lnTo>
                  <a:lnTo>
                    <a:pt x="1725" y="2250"/>
                  </a:lnTo>
                  <a:lnTo>
                    <a:pt x="1875" y="2425"/>
                  </a:lnTo>
                  <a:lnTo>
                    <a:pt x="2025" y="2625"/>
                  </a:lnTo>
                  <a:lnTo>
                    <a:pt x="2150" y="2825"/>
                  </a:lnTo>
                  <a:lnTo>
                    <a:pt x="2250" y="3025"/>
                  </a:lnTo>
                  <a:lnTo>
                    <a:pt x="2325" y="3250"/>
                  </a:lnTo>
                  <a:lnTo>
                    <a:pt x="2400" y="3500"/>
                  </a:lnTo>
                  <a:lnTo>
                    <a:pt x="2425" y="3725"/>
                  </a:lnTo>
                  <a:lnTo>
                    <a:pt x="2450" y="3975"/>
                  </a:lnTo>
                  <a:lnTo>
                    <a:pt x="3975" y="3975"/>
                  </a:lnTo>
                  <a:lnTo>
                    <a:pt x="3950" y="3575"/>
                  </a:lnTo>
                  <a:lnTo>
                    <a:pt x="3900" y="3175"/>
                  </a:lnTo>
                  <a:lnTo>
                    <a:pt x="3800" y="2800"/>
                  </a:lnTo>
                  <a:lnTo>
                    <a:pt x="3650" y="2425"/>
                  </a:lnTo>
                  <a:lnTo>
                    <a:pt x="3500" y="2100"/>
                  </a:lnTo>
                  <a:lnTo>
                    <a:pt x="3300" y="1750"/>
                  </a:lnTo>
                  <a:lnTo>
                    <a:pt x="3050" y="1450"/>
                  </a:lnTo>
                  <a:lnTo>
                    <a:pt x="2800" y="1175"/>
                  </a:lnTo>
                  <a:lnTo>
                    <a:pt x="2525" y="925"/>
                  </a:lnTo>
                  <a:lnTo>
                    <a:pt x="2225" y="675"/>
                  </a:lnTo>
                  <a:lnTo>
                    <a:pt x="1900" y="500"/>
                  </a:lnTo>
                  <a:lnTo>
                    <a:pt x="1550" y="325"/>
                  </a:lnTo>
                  <a:lnTo>
                    <a:pt x="1175" y="175"/>
                  </a:lnTo>
                  <a:lnTo>
                    <a:pt x="800" y="100"/>
                  </a:lnTo>
                  <a:lnTo>
                    <a:pt x="40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4134500" y="1451800"/>
              <a:ext cx="99375" cy="99375"/>
            </a:xfrm>
            <a:custGeom>
              <a:avLst/>
              <a:gdLst/>
              <a:ahLst/>
              <a:cxnLst/>
              <a:rect l="l" t="t" r="r" b="b"/>
              <a:pathLst>
                <a:path w="3975" h="3975" extrusionOk="0">
                  <a:moveTo>
                    <a:pt x="0" y="0"/>
                  </a:moveTo>
                  <a:lnTo>
                    <a:pt x="0" y="25"/>
                  </a:lnTo>
                  <a:lnTo>
                    <a:pt x="300" y="100"/>
                  </a:lnTo>
                  <a:lnTo>
                    <a:pt x="625" y="200"/>
                  </a:lnTo>
                  <a:lnTo>
                    <a:pt x="900" y="325"/>
                  </a:lnTo>
                  <a:lnTo>
                    <a:pt x="1200" y="475"/>
                  </a:lnTo>
                  <a:lnTo>
                    <a:pt x="1450" y="650"/>
                  </a:lnTo>
                  <a:lnTo>
                    <a:pt x="1700" y="850"/>
                  </a:lnTo>
                  <a:lnTo>
                    <a:pt x="1925" y="1075"/>
                  </a:lnTo>
                  <a:lnTo>
                    <a:pt x="2150" y="1300"/>
                  </a:lnTo>
                  <a:lnTo>
                    <a:pt x="2325" y="1575"/>
                  </a:lnTo>
                  <a:lnTo>
                    <a:pt x="2500" y="1825"/>
                  </a:lnTo>
                  <a:lnTo>
                    <a:pt x="2650" y="2125"/>
                  </a:lnTo>
                  <a:lnTo>
                    <a:pt x="2775" y="2400"/>
                  </a:lnTo>
                  <a:lnTo>
                    <a:pt x="2875" y="2725"/>
                  </a:lnTo>
                  <a:lnTo>
                    <a:pt x="2950" y="3050"/>
                  </a:lnTo>
                  <a:lnTo>
                    <a:pt x="2975" y="3375"/>
                  </a:lnTo>
                  <a:lnTo>
                    <a:pt x="3000" y="3700"/>
                  </a:lnTo>
                  <a:lnTo>
                    <a:pt x="3000" y="3975"/>
                  </a:lnTo>
                  <a:lnTo>
                    <a:pt x="3975" y="3975"/>
                  </a:lnTo>
                  <a:lnTo>
                    <a:pt x="3950" y="3575"/>
                  </a:lnTo>
                  <a:lnTo>
                    <a:pt x="3900" y="3175"/>
                  </a:lnTo>
                  <a:lnTo>
                    <a:pt x="3800" y="2800"/>
                  </a:lnTo>
                  <a:lnTo>
                    <a:pt x="3650" y="2425"/>
                  </a:lnTo>
                  <a:lnTo>
                    <a:pt x="3500" y="2100"/>
                  </a:lnTo>
                  <a:lnTo>
                    <a:pt x="3300" y="1750"/>
                  </a:lnTo>
                  <a:lnTo>
                    <a:pt x="3050" y="1450"/>
                  </a:lnTo>
                  <a:lnTo>
                    <a:pt x="2800" y="1175"/>
                  </a:lnTo>
                  <a:lnTo>
                    <a:pt x="2525" y="925"/>
                  </a:lnTo>
                  <a:lnTo>
                    <a:pt x="2225" y="675"/>
                  </a:lnTo>
                  <a:lnTo>
                    <a:pt x="1900" y="500"/>
                  </a:lnTo>
                  <a:lnTo>
                    <a:pt x="1550" y="325"/>
                  </a:lnTo>
                  <a:lnTo>
                    <a:pt x="1175" y="175"/>
                  </a:lnTo>
                  <a:lnTo>
                    <a:pt x="800" y="100"/>
                  </a:lnTo>
                  <a:lnTo>
                    <a:pt x="400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4035125" y="1640550"/>
              <a:ext cx="29375" cy="20625"/>
            </a:xfrm>
            <a:custGeom>
              <a:avLst/>
              <a:gdLst/>
              <a:ahLst/>
              <a:cxnLst/>
              <a:rect l="l" t="t" r="r" b="b"/>
              <a:pathLst>
                <a:path w="1175" h="825" extrusionOk="0">
                  <a:moveTo>
                    <a:pt x="175" y="0"/>
                  </a:moveTo>
                  <a:lnTo>
                    <a:pt x="75" y="50"/>
                  </a:lnTo>
                  <a:lnTo>
                    <a:pt x="25" y="150"/>
                  </a:lnTo>
                  <a:lnTo>
                    <a:pt x="0" y="250"/>
                  </a:lnTo>
                  <a:lnTo>
                    <a:pt x="25" y="325"/>
                  </a:lnTo>
                  <a:lnTo>
                    <a:pt x="75" y="425"/>
                  </a:lnTo>
                  <a:lnTo>
                    <a:pt x="425" y="750"/>
                  </a:lnTo>
                  <a:lnTo>
                    <a:pt x="500" y="800"/>
                  </a:lnTo>
                  <a:lnTo>
                    <a:pt x="600" y="825"/>
                  </a:lnTo>
                  <a:lnTo>
                    <a:pt x="700" y="800"/>
                  </a:lnTo>
                  <a:lnTo>
                    <a:pt x="775" y="750"/>
                  </a:lnTo>
                  <a:lnTo>
                    <a:pt x="1100" y="425"/>
                  </a:lnTo>
                  <a:lnTo>
                    <a:pt x="1150" y="325"/>
                  </a:lnTo>
                  <a:lnTo>
                    <a:pt x="1175" y="250"/>
                  </a:lnTo>
                  <a:lnTo>
                    <a:pt x="1150" y="150"/>
                  </a:lnTo>
                  <a:lnTo>
                    <a:pt x="1100" y="50"/>
                  </a:lnTo>
                  <a:lnTo>
                    <a:pt x="1025" y="0"/>
                  </a:lnTo>
                  <a:lnTo>
                    <a:pt x="825" y="0"/>
                  </a:lnTo>
                  <a:lnTo>
                    <a:pt x="750" y="50"/>
                  </a:lnTo>
                  <a:lnTo>
                    <a:pt x="600" y="225"/>
                  </a:lnTo>
                  <a:lnTo>
                    <a:pt x="425" y="50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4147000" y="1553050"/>
              <a:ext cx="28750" cy="21250"/>
            </a:xfrm>
            <a:custGeom>
              <a:avLst/>
              <a:gdLst/>
              <a:ahLst/>
              <a:cxnLst/>
              <a:rect l="l" t="t" r="r" b="b"/>
              <a:pathLst>
                <a:path w="1150" h="850" extrusionOk="0">
                  <a:moveTo>
                    <a:pt x="250" y="0"/>
                  </a:moveTo>
                  <a:lnTo>
                    <a:pt x="150" y="25"/>
                  </a:lnTo>
                  <a:lnTo>
                    <a:pt x="50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50" y="425"/>
                  </a:lnTo>
                  <a:lnTo>
                    <a:pt x="400" y="775"/>
                  </a:lnTo>
                  <a:lnTo>
                    <a:pt x="475" y="825"/>
                  </a:lnTo>
                  <a:lnTo>
                    <a:pt x="575" y="850"/>
                  </a:lnTo>
                  <a:lnTo>
                    <a:pt x="675" y="825"/>
                  </a:lnTo>
                  <a:lnTo>
                    <a:pt x="750" y="775"/>
                  </a:lnTo>
                  <a:lnTo>
                    <a:pt x="1075" y="425"/>
                  </a:lnTo>
                  <a:lnTo>
                    <a:pt x="1150" y="350"/>
                  </a:lnTo>
                  <a:lnTo>
                    <a:pt x="1150" y="250"/>
                  </a:lnTo>
                  <a:lnTo>
                    <a:pt x="1150" y="150"/>
                  </a:lnTo>
                  <a:lnTo>
                    <a:pt x="1075" y="75"/>
                  </a:lnTo>
                  <a:lnTo>
                    <a:pt x="1000" y="25"/>
                  </a:lnTo>
                  <a:lnTo>
                    <a:pt x="900" y="0"/>
                  </a:lnTo>
                  <a:lnTo>
                    <a:pt x="825" y="25"/>
                  </a:lnTo>
                  <a:lnTo>
                    <a:pt x="725" y="75"/>
                  </a:lnTo>
                  <a:lnTo>
                    <a:pt x="575" y="225"/>
                  </a:lnTo>
                  <a:lnTo>
                    <a:pt x="425" y="75"/>
                  </a:lnTo>
                  <a:lnTo>
                    <a:pt x="325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4213250" y="1456175"/>
              <a:ext cx="29375" cy="21250"/>
            </a:xfrm>
            <a:custGeom>
              <a:avLst/>
              <a:gdLst/>
              <a:ahLst/>
              <a:cxnLst/>
              <a:rect l="l" t="t" r="r" b="b"/>
              <a:pathLst>
                <a:path w="1175" h="85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25" y="175"/>
                  </a:lnTo>
                  <a:lnTo>
                    <a:pt x="0" y="275"/>
                  </a:lnTo>
                  <a:lnTo>
                    <a:pt x="25" y="350"/>
                  </a:lnTo>
                  <a:lnTo>
                    <a:pt x="75" y="450"/>
                  </a:lnTo>
                  <a:lnTo>
                    <a:pt x="400" y="775"/>
                  </a:lnTo>
                  <a:lnTo>
                    <a:pt x="500" y="825"/>
                  </a:lnTo>
                  <a:lnTo>
                    <a:pt x="575" y="850"/>
                  </a:lnTo>
                  <a:lnTo>
                    <a:pt x="675" y="825"/>
                  </a:lnTo>
                  <a:lnTo>
                    <a:pt x="775" y="775"/>
                  </a:lnTo>
                  <a:lnTo>
                    <a:pt x="1100" y="450"/>
                  </a:lnTo>
                  <a:lnTo>
                    <a:pt x="1150" y="350"/>
                  </a:lnTo>
                  <a:lnTo>
                    <a:pt x="1175" y="275"/>
                  </a:lnTo>
                  <a:lnTo>
                    <a:pt x="1150" y="175"/>
                  </a:lnTo>
                  <a:lnTo>
                    <a:pt x="1100" y="75"/>
                  </a:lnTo>
                  <a:lnTo>
                    <a:pt x="1025" y="25"/>
                  </a:lnTo>
                  <a:lnTo>
                    <a:pt x="925" y="0"/>
                  </a:lnTo>
                  <a:lnTo>
                    <a:pt x="825" y="25"/>
                  </a:lnTo>
                  <a:lnTo>
                    <a:pt x="750" y="75"/>
                  </a:lnTo>
                  <a:lnTo>
                    <a:pt x="575" y="250"/>
                  </a:lnTo>
                  <a:lnTo>
                    <a:pt x="425" y="75"/>
                  </a:lnTo>
                  <a:lnTo>
                    <a:pt x="350" y="2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43"/>
          <p:cNvGrpSpPr/>
          <p:nvPr/>
        </p:nvGrpSpPr>
        <p:grpSpPr>
          <a:xfrm>
            <a:off x="6955376" y="1578010"/>
            <a:ext cx="506798" cy="493776"/>
            <a:chOff x="3243250" y="1366800"/>
            <a:chExt cx="415000" cy="405000"/>
          </a:xfrm>
        </p:grpSpPr>
        <p:sp>
          <p:nvSpPr>
            <p:cNvPr id="624" name="Google Shape;624;p43"/>
            <p:cNvSpPr/>
            <p:nvPr/>
          </p:nvSpPr>
          <p:spPr>
            <a:xfrm>
              <a:off x="3243250" y="1408050"/>
              <a:ext cx="381875" cy="363750"/>
            </a:xfrm>
            <a:custGeom>
              <a:avLst/>
              <a:gdLst/>
              <a:ahLst/>
              <a:cxnLst/>
              <a:rect l="l" t="t" r="r" b="b"/>
              <a:pathLst>
                <a:path w="15275" h="14550" extrusionOk="0">
                  <a:moveTo>
                    <a:pt x="10575" y="0"/>
                  </a:moveTo>
                  <a:lnTo>
                    <a:pt x="10425" y="25"/>
                  </a:lnTo>
                  <a:lnTo>
                    <a:pt x="10275" y="75"/>
                  </a:lnTo>
                  <a:lnTo>
                    <a:pt x="10175" y="150"/>
                  </a:lnTo>
                  <a:lnTo>
                    <a:pt x="10050" y="225"/>
                  </a:lnTo>
                  <a:lnTo>
                    <a:pt x="8900" y="1550"/>
                  </a:lnTo>
                  <a:lnTo>
                    <a:pt x="8800" y="1650"/>
                  </a:lnTo>
                  <a:lnTo>
                    <a:pt x="8675" y="1725"/>
                  </a:lnTo>
                  <a:lnTo>
                    <a:pt x="8550" y="1775"/>
                  </a:lnTo>
                  <a:lnTo>
                    <a:pt x="675" y="1775"/>
                  </a:lnTo>
                  <a:lnTo>
                    <a:pt x="525" y="1800"/>
                  </a:lnTo>
                  <a:lnTo>
                    <a:pt x="400" y="1850"/>
                  </a:lnTo>
                  <a:lnTo>
                    <a:pt x="300" y="1900"/>
                  </a:lnTo>
                  <a:lnTo>
                    <a:pt x="200" y="1975"/>
                  </a:lnTo>
                  <a:lnTo>
                    <a:pt x="125" y="2075"/>
                  </a:lnTo>
                  <a:lnTo>
                    <a:pt x="50" y="2200"/>
                  </a:lnTo>
                  <a:lnTo>
                    <a:pt x="25" y="2325"/>
                  </a:lnTo>
                  <a:lnTo>
                    <a:pt x="0" y="2450"/>
                  </a:lnTo>
                  <a:lnTo>
                    <a:pt x="0" y="13250"/>
                  </a:lnTo>
                  <a:lnTo>
                    <a:pt x="25" y="13500"/>
                  </a:lnTo>
                  <a:lnTo>
                    <a:pt x="100" y="13750"/>
                  </a:lnTo>
                  <a:lnTo>
                    <a:pt x="225" y="13975"/>
                  </a:lnTo>
                  <a:lnTo>
                    <a:pt x="375" y="14175"/>
                  </a:lnTo>
                  <a:lnTo>
                    <a:pt x="575" y="14325"/>
                  </a:lnTo>
                  <a:lnTo>
                    <a:pt x="800" y="14450"/>
                  </a:lnTo>
                  <a:lnTo>
                    <a:pt x="1025" y="14525"/>
                  </a:lnTo>
                  <a:lnTo>
                    <a:pt x="1300" y="14550"/>
                  </a:lnTo>
                  <a:lnTo>
                    <a:pt x="2275" y="14550"/>
                  </a:lnTo>
                  <a:lnTo>
                    <a:pt x="2425" y="14450"/>
                  </a:lnTo>
                  <a:lnTo>
                    <a:pt x="2550" y="14350"/>
                  </a:lnTo>
                  <a:lnTo>
                    <a:pt x="2650" y="14225"/>
                  </a:lnTo>
                  <a:lnTo>
                    <a:pt x="2750" y="14075"/>
                  </a:lnTo>
                  <a:lnTo>
                    <a:pt x="2825" y="13925"/>
                  </a:lnTo>
                  <a:lnTo>
                    <a:pt x="2875" y="13775"/>
                  </a:lnTo>
                  <a:lnTo>
                    <a:pt x="2925" y="13600"/>
                  </a:lnTo>
                  <a:lnTo>
                    <a:pt x="2925" y="13425"/>
                  </a:lnTo>
                  <a:lnTo>
                    <a:pt x="2925" y="5650"/>
                  </a:lnTo>
                  <a:lnTo>
                    <a:pt x="2950" y="5525"/>
                  </a:lnTo>
                  <a:lnTo>
                    <a:pt x="3025" y="5400"/>
                  </a:lnTo>
                  <a:lnTo>
                    <a:pt x="3125" y="5350"/>
                  </a:lnTo>
                  <a:lnTo>
                    <a:pt x="3275" y="5300"/>
                  </a:lnTo>
                  <a:lnTo>
                    <a:pt x="15275" y="5300"/>
                  </a:lnTo>
                  <a:lnTo>
                    <a:pt x="15275" y="675"/>
                  </a:lnTo>
                  <a:lnTo>
                    <a:pt x="15275" y="550"/>
                  </a:lnTo>
                  <a:lnTo>
                    <a:pt x="15225" y="425"/>
                  </a:lnTo>
                  <a:lnTo>
                    <a:pt x="15175" y="300"/>
                  </a:lnTo>
                  <a:lnTo>
                    <a:pt x="15075" y="200"/>
                  </a:lnTo>
                  <a:lnTo>
                    <a:pt x="15000" y="125"/>
                  </a:lnTo>
                  <a:lnTo>
                    <a:pt x="14875" y="50"/>
                  </a:lnTo>
                  <a:lnTo>
                    <a:pt x="14750" y="25"/>
                  </a:lnTo>
                  <a:lnTo>
                    <a:pt x="14625" y="0"/>
                  </a:lnTo>
                  <a:close/>
                </a:path>
              </a:pathLst>
            </a:custGeom>
            <a:solidFill>
              <a:srgbClr val="E2B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3247625" y="1452425"/>
              <a:ext cx="109375" cy="169375"/>
            </a:xfrm>
            <a:custGeom>
              <a:avLst/>
              <a:gdLst/>
              <a:ahLst/>
              <a:cxnLst/>
              <a:rect l="l" t="t" r="r" b="b"/>
              <a:pathLst>
                <a:path w="4375" h="6775" extrusionOk="0">
                  <a:moveTo>
                    <a:pt x="500" y="0"/>
                  </a:moveTo>
                  <a:lnTo>
                    <a:pt x="350" y="25"/>
                  </a:lnTo>
                  <a:lnTo>
                    <a:pt x="225" y="75"/>
                  </a:lnTo>
                  <a:lnTo>
                    <a:pt x="100" y="125"/>
                  </a:lnTo>
                  <a:lnTo>
                    <a:pt x="0" y="225"/>
                  </a:lnTo>
                  <a:lnTo>
                    <a:pt x="2750" y="6775"/>
                  </a:lnTo>
                  <a:lnTo>
                    <a:pt x="2750" y="3875"/>
                  </a:lnTo>
                  <a:lnTo>
                    <a:pt x="2775" y="3750"/>
                  </a:lnTo>
                  <a:lnTo>
                    <a:pt x="2850" y="3625"/>
                  </a:lnTo>
                  <a:lnTo>
                    <a:pt x="2950" y="3550"/>
                  </a:lnTo>
                  <a:lnTo>
                    <a:pt x="3100" y="3525"/>
                  </a:lnTo>
                  <a:lnTo>
                    <a:pt x="4375" y="3525"/>
                  </a:lnTo>
                  <a:lnTo>
                    <a:pt x="4375" y="0"/>
                  </a:lnTo>
                  <a:close/>
                </a:path>
              </a:pathLst>
            </a:custGeom>
            <a:solidFill>
              <a:srgbClr val="E0B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3572625" y="1408050"/>
              <a:ext cx="52500" cy="132500"/>
            </a:xfrm>
            <a:custGeom>
              <a:avLst/>
              <a:gdLst/>
              <a:ahLst/>
              <a:cxnLst/>
              <a:rect l="l" t="t" r="r" b="b"/>
              <a:pathLst>
                <a:path w="2100" h="5300" extrusionOk="0">
                  <a:moveTo>
                    <a:pt x="0" y="0"/>
                  </a:moveTo>
                  <a:lnTo>
                    <a:pt x="125" y="25"/>
                  </a:lnTo>
                  <a:lnTo>
                    <a:pt x="250" y="50"/>
                  </a:lnTo>
                  <a:lnTo>
                    <a:pt x="350" y="125"/>
                  </a:lnTo>
                  <a:lnTo>
                    <a:pt x="450" y="200"/>
                  </a:lnTo>
                  <a:lnTo>
                    <a:pt x="550" y="300"/>
                  </a:lnTo>
                  <a:lnTo>
                    <a:pt x="600" y="425"/>
                  </a:lnTo>
                  <a:lnTo>
                    <a:pt x="650" y="550"/>
                  </a:lnTo>
                  <a:lnTo>
                    <a:pt x="650" y="675"/>
                  </a:lnTo>
                  <a:lnTo>
                    <a:pt x="650" y="5300"/>
                  </a:lnTo>
                  <a:lnTo>
                    <a:pt x="2100" y="5300"/>
                  </a:lnTo>
                  <a:lnTo>
                    <a:pt x="2100" y="675"/>
                  </a:lnTo>
                  <a:lnTo>
                    <a:pt x="2100" y="550"/>
                  </a:lnTo>
                  <a:lnTo>
                    <a:pt x="2050" y="425"/>
                  </a:lnTo>
                  <a:lnTo>
                    <a:pt x="2000" y="300"/>
                  </a:lnTo>
                  <a:lnTo>
                    <a:pt x="1925" y="200"/>
                  </a:lnTo>
                  <a:lnTo>
                    <a:pt x="1825" y="125"/>
                  </a:lnTo>
                  <a:lnTo>
                    <a:pt x="1700" y="50"/>
                  </a:lnTo>
                  <a:lnTo>
                    <a:pt x="1575" y="2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3510125" y="1441175"/>
              <a:ext cx="84375" cy="37500"/>
            </a:xfrm>
            <a:custGeom>
              <a:avLst/>
              <a:gdLst/>
              <a:ahLst/>
              <a:cxnLst/>
              <a:rect l="l" t="t" r="r" b="b"/>
              <a:pathLst>
                <a:path w="3375" h="1500" extrusionOk="0">
                  <a:moveTo>
                    <a:pt x="325" y="0"/>
                  </a:moveTo>
                  <a:lnTo>
                    <a:pt x="250" y="25"/>
                  </a:lnTo>
                  <a:lnTo>
                    <a:pt x="125" y="100"/>
                  </a:lnTo>
                  <a:lnTo>
                    <a:pt x="50" y="225"/>
                  </a:lnTo>
                  <a:lnTo>
                    <a:pt x="25" y="300"/>
                  </a:lnTo>
                  <a:lnTo>
                    <a:pt x="0" y="375"/>
                  </a:lnTo>
                  <a:lnTo>
                    <a:pt x="0" y="1100"/>
                  </a:lnTo>
                  <a:lnTo>
                    <a:pt x="25" y="1175"/>
                  </a:lnTo>
                  <a:lnTo>
                    <a:pt x="50" y="1250"/>
                  </a:lnTo>
                  <a:lnTo>
                    <a:pt x="125" y="1375"/>
                  </a:lnTo>
                  <a:lnTo>
                    <a:pt x="250" y="1475"/>
                  </a:lnTo>
                  <a:lnTo>
                    <a:pt x="325" y="1500"/>
                  </a:lnTo>
                  <a:lnTo>
                    <a:pt x="3050" y="1500"/>
                  </a:lnTo>
                  <a:lnTo>
                    <a:pt x="3125" y="1475"/>
                  </a:lnTo>
                  <a:lnTo>
                    <a:pt x="3250" y="1375"/>
                  </a:lnTo>
                  <a:lnTo>
                    <a:pt x="3350" y="1250"/>
                  </a:lnTo>
                  <a:lnTo>
                    <a:pt x="3350" y="1175"/>
                  </a:lnTo>
                  <a:lnTo>
                    <a:pt x="3375" y="1100"/>
                  </a:lnTo>
                  <a:lnTo>
                    <a:pt x="3375" y="375"/>
                  </a:lnTo>
                  <a:lnTo>
                    <a:pt x="3350" y="300"/>
                  </a:lnTo>
                  <a:lnTo>
                    <a:pt x="3350" y="225"/>
                  </a:lnTo>
                  <a:lnTo>
                    <a:pt x="3250" y="100"/>
                  </a:lnTo>
                  <a:lnTo>
                    <a:pt x="3125" y="25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3564500" y="1441175"/>
              <a:ext cx="30000" cy="37500"/>
            </a:xfrm>
            <a:custGeom>
              <a:avLst/>
              <a:gdLst/>
              <a:ahLst/>
              <a:cxnLst/>
              <a:rect l="l" t="t" r="r" b="b"/>
              <a:pathLst>
                <a:path w="1200" h="1500" extrusionOk="0">
                  <a:moveTo>
                    <a:pt x="0" y="0"/>
                  </a:moveTo>
                  <a:lnTo>
                    <a:pt x="75" y="25"/>
                  </a:lnTo>
                  <a:lnTo>
                    <a:pt x="200" y="100"/>
                  </a:lnTo>
                  <a:lnTo>
                    <a:pt x="275" y="225"/>
                  </a:lnTo>
                  <a:lnTo>
                    <a:pt x="300" y="300"/>
                  </a:lnTo>
                  <a:lnTo>
                    <a:pt x="300" y="375"/>
                  </a:lnTo>
                  <a:lnTo>
                    <a:pt x="300" y="1100"/>
                  </a:lnTo>
                  <a:lnTo>
                    <a:pt x="300" y="1175"/>
                  </a:lnTo>
                  <a:lnTo>
                    <a:pt x="275" y="1250"/>
                  </a:lnTo>
                  <a:lnTo>
                    <a:pt x="200" y="1375"/>
                  </a:lnTo>
                  <a:lnTo>
                    <a:pt x="75" y="1475"/>
                  </a:lnTo>
                  <a:lnTo>
                    <a:pt x="0" y="1500"/>
                  </a:lnTo>
                  <a:lnTo>
                    <a:pt x="875" y="1500"/>
                  </a:lnTo>
                  <a:lnTo>
                    <a:pt x="950" y="1475"/>
                  </a:lnTo>
                  <a:lnTo>
                    <a:pt x="1075" y="1375"/>
                  </a:lnTo>
                  <a:lnTo>
                    <a:pt x="1175" y="1250"/>
                  </a:lnTo>
                  <a:lnTo>
                    <a:pt x="1175" y="1175"/>
                  </a:lnTo>
                  <a:lnTo>
                    <a:pt x="1200" y="1100"/>
                  </a:lnTo>
                  <a:lnTo>
                    <a:pt x="1200" y="375"/>
                  </a:lnTo>
                  <a:lnTo>
                    <a:pt x="1175" y="300"/>
                  </a:lnTo>
                  <a:lnTo>
                    <a:pt x="1175" y="225"/>
                  </a:lnTo>
                  <a:lnTo>
                    <a:pt x="1075" y="100"/>
                  </a:lnTo>
                  <a:lnTo>
                    <a:pt x="950" y="25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3270750" y="1366800"/>
              <a:ext cx="350625" cy="386875"/>
            </a:xfrm>
            <a:custGeom>
              <a:avLst/>
              <a:gdLst/>
              <a:ahLst/>
              <a:cxnLst/>
              <a:rect l="l" t="t" r="r" b="b"/>
              <a:pathLst>
                <a:path w="14025" h="15475" extrusionOk="0">
                  <a:moveTo>
                    <a:pt x="6275" y="0"/>
                  </a:moveTo>
                  <a:lnTo>
                    <a:pt x="225" y="2525"/>
                  </a:lnTo>
                  <a:lnTo>
                    <a:pt x="100" y="2625"/>
                  </a:lnTo>
                  <a:lnTo>
                    <a:pt x="25" y="2725"/>
                  </a:lnTo>
                  <a:lnTo>
                    <a:pt x="0" y="2850"/>
                  </a:lnTo>
                  <a:lnTo>
                    <a:pt x="25" y="3000"/>
                  </a:lnTo>
                  <a:lnTo>
                    <a:pt x="5175" y="15275"/>
                  </a:lnTo>
                  <a:lnTo>
                    <a:pt x="5250" y="15375"/>
                  </a:lnTo>
                  <a:lnTo>
                    <a:pt x="5375" y="15450"/>
                  </a:lnTo>
                  <a:lnTo>
                    <a:pt x="5500" y="15475"/>
                  </a:lnTo>
                  <a:lnTo>
                    <a:pt x="5625" y="15450"/>
                  </a:lnTo>
                  <a:lnTo>
                    <a:pt x="13800" y="12025"/>
                  </a:lnTo>
                  <a:lnTo>
                    <a:pt x="13925" y="11950"/>
                  </a:lnTo>
                  <a:lnTo>
                    <a:pt x="14000" y="11825"/>
                  </a:lnTo>
                  <a:lnTo>
                    <a:pt x="14025" y="11700"/>
                  </a:lnTo>
                  <a:lnTo>
                    <a:pt x="14000" y="11575"/>
                  </a:lnTo>
                  <a:lnTo>
                    <a:pt x="9725" y="1400"/>
                  </a:lnTo>
                  <a:lnTo>
                    <a:pt x="6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3357000" y="1457425"/>
              <a:ext cx="104375" cy="104375"/>
            </a:xfrm>
            <a:custGeom>
              <a:avLst/>
              <a:gdLst/>
              <a:ahLst/>
              <a:cxnLst/>
              <a:rect l="l" t="t" r="r" b="b"/>
              <a:pathLst>
                <a:path w="4175" h="4175" extrusionOk="0">
                  <a:moveTo>
                    <a:pt x="1875" y="0"/>
                  </a:moveTo>
                  <a:lnTo>
                    <a:pt x="1675" y="25"/>
                  </a:lnTo>
                  <a:lnTo>
                    <a:pt x="1475" y="75"/>
                  </a:lnTo>
                  <a:lnTo>
                    <a:pt x="1275" y="150"/>
                  </a:lnTo>
                  <a:lnTo>
                    <a:pt x="1100" y="250"/>
                  </a:lnTo>
                  <a:lnTo>
                    <a:pt x="925" y="350"/>
                  </a:lnTo>
                  <a:lnTo>
                    <a:pt x="775" y="475"/>
                  </a:lnTo>
                  <a:lnTo>
                    <a:pt x="625" y="600"/>
                  </a:lnTo>
                  <a:lnTo>
                    <a:pt x="475" y="750"/>
                  </a:lnTo>
                  <a:lnTo>
                    <a:pt x="375" y="900"/>
                  </a:lnTo>
                  <a:lnTo>
                    <a:pt x="250" y="1075"/>
                  </a:lnTo>
                  <a:lnTo>
                    <a:pt x="175" y="1275"/>
                  </a:lnTo>
                  <a:lnTo>
                    <a:pt x="100" y="1450"/>
                  </a:lnTo>
                  <a:lnTo>
                    <a:pt x="50" y="1650"/>
                  </a:lnTo>
                  <a:lnTo>
                    <a:pt x="25" y="1875"/>
                  </a:lnTo>
                  <a:lnTo>
                    <a:pt x="0" y="2075"/>
                  </a:lnTo>
                  <a:lnTo>
                    <a:pt x="25" y="2300"/>
                  </a:lnTo>
                  <a:lnTo>
                    <a:pt x="50" y="2500"/>
                  </a:lnTo>
                  <a:lnTo>
                    <a:pt x="100" y="2700"/>
                  </a:lnTo>
                  <a:lnTo>
                    <a:pt x="175" y="2900"/>
                  </a:lnTo>
                  <a:lnTo>
                    <a:pt x="250" y="3075"/>
                  </a:lnTo>
                  <a:lnTo>
                    <a:pt x="375" y="3250"/>
                  </a:lnTo>
                  <a:lnTo>
                    <a:pt x="475" y="3400"/>
                  </a:lnTo>
                  <a:lnTo>
                    <a:pt x="625" y="3550"/>
                  </a:lnTo>
                  <a:lnTo>
                    <a:pt x="775" y="3700"/>
                  </a:lnTo>
                  <a:lnTo>
                    <a:pt x="925" y="3800"/>
                  </a:lnTo>
                  <a:lnTo>
                    <a:pt x="1100" y="3925"/>
                  </a:lnTo>
                  <a:lnTo>
                    <a:pt x="1275" y="4000"/>
                  </a:lnTo>
                  <a:lnTo>
                    <a:pt x="1475" y="4075"/>
                  </a:lnTo>
                  <a:lnTo>
                    <a:pt x="1675" y="4125"/>
                  </a:lnTo>
                  <a:lnTo>
                    <a:pt x="1875" y="4150"/>
                  </a:lnTo>
                  <a:lnTo>
                    <a:pt x="2100" y="4175"/>
                  </a:lnTo>
                  <a:lnTo>
                    <a:pt x="2300" y="4150"/>
                  </a:lnTo>
                  <a:lnTo>
                    <a:pt x="2525" y="4125"/>
                  </a:lnTo>
                  <a:lnTo>
                    <a:pt x="2725" y="4075"/>
                  </a:lnTo>
                  <a:lnTo>
                    <a:pt x="2900" y="4000"/>
                  </a:lnTo>
                  <a:lnTo>
                    <a:pt x="3100" y="3925"/>
                  </a:lnTo>
                  <a:lnTo>
                    <a:pt x="3250" y="3800"/>
                  </a:lnTo>
                  <a:lnTo>
                    <a:pt x="3425" y="3700"/>
                  </a:lnTo>
                  <a:lnTo>
                    <a:pt x="3575" y="3550"/>
                  </a:lnTo>
                  <a:lnTo>
                    <a:pt x="3700" y="3400"/>
                  </a:lnTo>
                  <a:lnTo>
                    <a:pt x="3825" y="3250"/>
                  </a:lnTo>
                  <a:lnTo>
                    <a:pt x="3925" y="3075"/>
                  </a:lnTo>
                  <a:lnTo>
                    <a:pt x="4025" y="2900"/>
                  </a:lnTo>
                  <a:lnTo>
                    <a:pt x="4075" y="2700"/>
                  </a:lnTo>
                  <a:lnTo>
                    <a:pt x="4150" y="2500"/>
                  </a:lnTo>
                  <a:lnTo>
                    <a:pt x="4175" y="2300"/>
                  </a:lnTo>
                  <a:lnTo>
                    <a:pt x="4175" y="2075"/>
                  </a:lnTo>
                  <a:lnTo>
                    <a:pt x="4175" y="1875"/>
                  </a:lnTo>
                  <a:lnTo>
                    <a:pt x="4150" y="1650"/>
                  </a:lnTo>
                  <a:lnTo>
                    <a:pt x="4075" y="1450"/>
                  </a:lnTo>
                  <a:lnTo>
                    <a:pt x="4025" y="1275"/>
                  </a:lnTo>
                  <a:lnTo>
                    <a:pt x="3925" y="1075"/>
                  </a:lnTo>
                  <a:lnTo>
                    <a:pt x="3825" y="900"/>
                  </a:lnTo>
                  <a:lnTo>
                    <a:pt x="3700" y="750"/>
                  </a:lnTo>
                  <a:lnTo>
                    <a:pt x="3575" y="600"/>
                  </a:lnTo>
                  <a:lnTo>
                    <a:pt x="3425" y="475"/>
                  </a:lnTo>
                  <a:lnTo>
                    <a:pt x="3250" y="350"/>
                  </a:lnTo>
                  <a:lnTo>
                    <a:pt x="3100" y="250"/>
                  </a:lnTo>
                  <a:lnTo>
                    <a:pt x="2900" y="150"/>
                  </a:lnTo>
                  <a:lnTo>
                    <a:pt x="2725" y="75"/>
                  </a:lnTo>
                  <a:lnTo>
                    <a:pt x="2525" y="25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3375750" y="1457425"/>
              <a:ext cx="85625" cy="103750"/>
            </a:xfrm>
            <a:custGeom>
              <a:avLst/>
              <a:gdLst/>
              <a:ahLst/>
              <a:cxnLst/>
              <a:rect l="l" t="t" r="r" b="b"/>
              <a:pathLst>
                <a:path w="3425" h="4150" extrusionOk="0">
                  <a:moveTo>
                    <a:pt x="1150" y="0"/>
                  </a:moveTo>
                  <a:lnTo>
                    <a:pt x="950" y="25"/>
                  </a:lnTo>
                  <a:lnTo>
                    <a:pt x="750" y="75"/>
                  </a:lnTo>
                  <a:lnTo>
                    <a:pt x="550" y="150"/>
                  </a:lnTo>
                  <a:lnTo>
                    <a:pt x="250" y="300"/>
                  </a:lnTo>
                  <a:lnTo>
                    <a:pt x="0" y="475"/>
                  </a:lnTo>
                  <a:lnTo>
                    <a:pt x="175" y="425"/>
                  </a:lnTo>
                  <a:lnTo>
                    <a:pt x="375" y="375"/>
                  </a:lnTo>
                  <a:lnTo>
                    <a:pt x="950" y="375"/>
                  </a:lnTo>
                  <a:lnTo>
                    <a:pt x="1125" y="425"/>
                  </a:lnTo>
                  <a:lnTo>
                    <a:pt x="1300" y="475"/>
                  </a:lnTo>
                  <a:lnTo>
                    <a:pt x="1475" y="525"/>
                  </a:lnTo>
                  <a:lnTo>
                    <a:pt x="1650" y="600"/>
                  </a:lnTo>
                  <a:lnTo>
                    <a:pt x="1800" y="700"/>
                  </a:lnTo>
                  <a:lnTo>
                    <a:pt x="1950" y="825"/>
                  </a:lnTo>
                  <a:lnTo>
                    <a:pt x="2100" y="950"/>
                  </a:lnTo>
                  <a:lnTo>
                    <a:pt x="2225" y="1100"/>
                  </a:lnTo>
                  <a:lnTo>
                    <a:pt x="2325" y="1250"/>
                  </a:lnTo>
                  <a:lnTo>
                    <a:pt x="2425" y="1400"/>
                  </a:lnTo>
                  <a:lnTo>
                    <a:pt x="2525" y="1600"/>
                  </a:lnTo>
                  <a:lnTo>
                    <a:pt x="2575" y="1775"/>
                  </a:lnTo>
                  <a:lnTo>
                    <a:pt x="2625" y="1975"/>
                  </a:lnTo>
                  <a:lnTo>
                    <a:pt x="2650" y="2150"/>
                  </a:lnTo>
                  <a:lnTo>
                    <a:pt x="2675" y="2350"/>
                  </a:lnTo>
                  <a:lnTo>
                    <a:pt x="2675" y="2525"/>
                  </a:lnTo>
                  <a:lnTo>
                    <a:pt x="2650" y="2725"/>
                  </a:lnTo>
                  <a:lnTo>
                    <a:pt x="2600" y="2900"/>
                  </a:lnTo>
                  <a:lnTo>
                    <a:pt x="2550" y="3075"/>
                  </a:lnTo>
                  <a:lnTo>
                    <a:pt x="2475" y="3250"/>
                  </a:lnTo>
                  <a:lnTo>
                    <a:pt x="2375" y="3400"/>
                  </a:lnTo>
                  <a:lnTo>
                    <a:pt x="2275" y="3550"/>
                  </a:lnTo>
                  <a:lnTo>
                    <a:pt x="2150" y="3700"/>
                  </a:lnTo>
                  <a:lnTo>
                    <a:pt x="2025" y="3825"/>
                  </a:lnTo>
                  <a:lnTo>
                    <a:pt x="1875" y="3950"/>
                  </a:lnTo>
                  <a:lnTo>
                    <a:pt x="1700" y="4075"/>
                  </a:lnTo>
                  <a:lnTo>
                    <a:pt x="1525" y="4150"/>
                  </a:lnTo>
                  <a:lnTo>
                    <a:pt x="1850" y="4100"/>
                  </a:lnTo>
                  <a:lnTo>
                    <a:pt x="2150" y="4000"/>
                  </a:lnTo>
                  <a:lnTo>
                    <a:pt x="2350" y="3900"/>
                  </a:lnTo>
                  <a:lnTo>
                    <a:pt x="2525" y="3800"/>
                  </a:lnTo>
                  <a:lnTo>
                    <a:pt x="2675" y="3675"/>
                  </a:lnTo>
                  <a:lnTo>
                    <a:pt x="2825" y="3550"/>
                  </a:lnTo>
                  <a:lnTo>
                    <a:pt x="2975" y="3400"/>
                  </a:lnTo>
                  <a:lnTo>
                    <a:pt x="3100" y="3225"/>
                  </a:lnTo>
                  <a:lnTo>
                    <a:pt x="3200" y="3050"/>
                  </a:lnTo>
                  <a:lnTo>
                    <a:pt x="3275" y="2875"/>
                  </a:lnTo>
                  <a:lnTo>
                    <a:pt x="3350" y="2675"/>
                  </a:lnTo>
                  <a:lnTo>
                    <a:pt x="3400" y="2500"/>
                  </a:lnTo>
                  <a:lnTo>
                    <a:pt x="3425" y="2300"/>
                  </a:lnTo>
                  <a:lnTo>
                    <a:pt x="3425" y="2075"/>
                  </a:lnTo>
                  <a:lnTo>
                    <a:pt x="3425" y="1875"/>
                  </a:lnTo>
                  <a:lnTo>
                    <a:pt x="3400" y="1675"/>
                  </a:lnTo>
                  <a:lnTo>
                    <a:pt x="3350" y="1475"/>
                  </a:lnTo>
                  <a:lnTo>
                    <a:pt x="3275" y="1275"/>
                  </a:lnTo>
                  <a:lnTo>
                    <a:pt x="3175" y="1075"/>
                  </a:lnTo>
                  <a:lnTo>
                    <a:pt x="3075" y="900"/>
                  </a:lnTo>
                  <a:lnTo>
                    <a:pt x="2950" y="725"/>
                  </a:lnTo>
                  <a:lnTo>
                    <a:pt x="2800" y="575"/>
                  </a:lnTo>
                  <a:lnTo>
                    <a:pt x="2650" y="450"/>
                  </a:lnTo>
                  <a:lnTo>
                    <a:pt x="2500" y="325"/>
                  </a:lnTo>
                  <a:lnTo>
                    <a:pt x="2325" y="225"/>
                  </a:lnTo>
                  <a:lnTo>
                    <a:pt x="2125" y="150"/>
                  </a:lnTo>
                  <a:lnTo>
                    <a:pt x="1950" y="75"/>
                  </a:lnTo>
                  <a:lnTo>
                    <a:pt x="1750" y="25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3384500" y="1475550"/>
              <a:ext cx="50000" cy="67500"/>
            </a:xfrm>
            <a:custGeom>
              <a:avLst/>
              <a:gdLst/>
              <a:ahLst/>
              <a:cxnLst/>
              <a:rect l="l" t="t" r="r" b="b"/>
              <a:pathLst>
                <a:path w="2000" h="2700" extrusionOk="0">
                  <a:moveTo>
                    <a:pt x="525" y="0"/>
                  </a:moveTo>
                  <a:lnTo>
                    <a:pt x="425" y="25"/>
                  </a:lnTo>
                  <a:lnTo>
                    <a:pt x="350" y="75"/>
                  </a:lnTo>
                  <a:lnTo>
                    <a:pt x="300" y="150"/>
                  </a:lnTo>
                  <a:lnTo>
                    <a:pt x="275" y="250"/>
                  </a:lnTo>
                  <a:lnTo>
                    <a:pt x="300" y="350"/>
                  </a:lnTo>
                  <a:lnTo>
                    <a:pt x="325" y="425"/>
                  </a:lnTo>
                  <a:lnTo>
                    <a:pt x="225" y="500"/>
                  </a:lnTo>
                  <a:lnTo>
                    <a:pt x="150" y="575"/>
                  </a:lnTo>
                  <a:lnTo>
                    <a:pt x="100" y="700"/>
                  </a:lnTo>
                  <a:lnTo>
                    <a:pt x="50" y="800"/>
                  </a:lnTo>
                  <a:lnTo>
                    <a:pt x="25" y="925"/>
                  </a:lnTo>
                  <a:lnTo>
                    <a:pt x="0" y="1025"/>
                  </a:lnTo>
                  <a:lnTo>
                    <a:pt x="25" y="1150"/>
                  </a:lnTo>
                  <a:lnTo>
                    <a:pt x="50" y="1275"/>
                  </a:lnTo>
                  <a:lnTo>
                    <a:pt x="125" y="1400"/>
                  </a:lnTo>
                  <a:lnTo>
                    <a:pt x="225" y="1500"/>
                  </a:lnTo>
                  <a:lnTo>
                    <a:pt x="325" y="1600"/>
                  </a:lnTo>
                  <a:lnTo>
                    <a:pt x="450" y="1650"/>
                  </a:lnTo>
                  <a:lnTo>
                    <a:pt x="575" y="1700"/>
                  </a:lnTo>
                  <a:lnTo>
                    <a:pt x="850" y="1700"/>
                  </a:lnTo>
                  <a:lnTo>
                    <a:pt x="975" y="1650"/>
                  </a:lnTo>
                  <a:lnTo>
                    <a:pt x="1225" y="1550"/>
                  </a:lnTo>
                  <a:lnTo>
                    <a:pt x="1300" y="1525"/>
                  </a:lnTo>
                  <a:lnTo>
                    <a:pt x="1375" y="1550"/>
                  </a:lnTo>
                  <a:lnTo>
                    <a:pt x="1425" y="1600"/>
                  </a:lnTo>
                  <a:lnTo>
                    <a:pt x="1475" y="1650"/>
                  </a:lnTo>
                  <a:lnTo>
                    <a:pt x="1500" y="1725"/>
                  </a:lnTo>
                  <a:lnTo>
                    <a:pt x="1475" y="1800"/>
                  </a:lnTo>
                  <a:lnTo>
                    <a:pt x="1425" y="1875"/>
                  </a:lnTo>
                  <a:lnTo>
                    <a:pt x="1375" y="1900"/>
                  </a:lnTo>
                  <a:lnTo>
                    <a:pt x="1125" y="2025"/>
                  </a:lnTo>
                  <a:lnTo>
                    <a:pt x="1000" y="2025"/>
                  </a:lnTo>
                  <a:lnTo>
                    <a:pt x="950" y="2000"/>
                  </a:lnTo>
                  <a:lnTo>
                    <a:pt x="900" y="1975"/>
                  </a:lnTo>
                  <a:lnTo>
                    <a:pt x="825" y="1925"/>
                  </a:lnTo>
                  <a:lnTo>
                    <a:pt x="725" y="1900"/>
                  </a:lnTo>
                  <a:lnTo>
                    <a:pt x="650" y="1925"/>
                  </a:lnTo>
                  <a:lnTo>
                    <a:pt x="550" y="1975"/>
                  </a:lnTo>
                  <a:lnTo>
                    <a:pt x="500" y="2050"/>
                  </a:lnTo>
                  <a:lnTo>
                    <a:pt x="475" y="2150"/>
                  </a:lnTo>
                  <a:lnTo>
                    <a:pt x="500" y="2250"/>
                  </a:lnTo>
                  <a:lnTo>
                    <a:pt x="550" y="2325"/>
                  </a:lnTo>
                  <a:lnTo>
                    <a:pt x="675" y="2425"/>
                  </a:lnTo>
                  <a:lnTo>
                    <a:pt x="775" y="2475"/>
                  </a:lnTo>
                  <a:lnTo>
                    <a:pt x="925" y="2525"/>
                  </a:lnTo>
                  <a:lnTo>
                    <a:pt x="1050" y="2525"/>
                  </a:lnTo>
                  <a:lnTo>
                    <a:pt x="1200" y="2500"/>
                  </a:lnTo>
                  <a:lnTo>
                    <a:pt x="1225" y="2550"/>
                  </a:lnTo>
                  <a:lnTo>
                    <a:pt x="1275" y="2625"/>
                  </a:lnTo>
                  <a:lnTo>
                    <a:pt x="1325" y="2675"/>
                  </a:lnTo>
                  <a:lnTo>
                    <a:pt x="1375" y="2700"/>
                  </a:lnTo>
                  <a:lnTo>
                    <a:pt x="1550" y="2700"/>
                  </a:lnTo>
                  <a:lnTo>
                    <a:pt x="1625" y="2625"/>
                  </a:lnTo>
                  <a:lnTo>
                    <a:pt x="1700" y="2550"/>
                  </a:lnTo>
                  <a:lnTo>
                    <a:pt x="1700" y="2450"/>
                  </a:lnTo>
                  <a:lnTo>
                    <a:pt x="1675" y="2375"/>
                  </a:lnTo>
                  <a:lnTo>
                    <a:pt x="1675" y="2325"/>
                  </a:lnTo>
                  <a:lnTo>
                    <a:pt x="1775" y="2250"/>
                  </a:lnTo>
                  <a:lnTo>
                    <a:pt x="1850" y="2150"/>
                  </a:lnTo>
                  <a:lnTo>
                    <a:pt x="1925" y="2050"/>
                  </a:lnTo>
                  <a:lnTo>
                    <a:pt x="1950" y="1950"/>
                  </a:lnTo>
                  <a:lnTo>
                    <a:pt x="1975" y="1825"/>
                  </a:lnTo>
                  <a:lnTo>
                    <a:pt x="2000" y="1700"/>
                  </a:lnTo>
                  <a:lnTo>
                    <a:pt x="1975" y="1575"/>
                  </a:lnTo>
                  <a:lnTo>
                    <a:pt x="1950" y="1450"/>
                  </a:lnTo>
                  <a:lnTo>
                    <a:pt x="1875" y="1350"/>
                  </a:lnTo>
                  <a:lnTo>
                    <a:pt x="1800" y="1225"/>
                  </a:lnTo>
                  <a:lnTo>
                    <a:pt x="1675" y="1150"/>
                  </a:lnTo>
                  <a:lnTo>
                    <a:pt x="1550" y="1075"/>
                  </a:lnTo>
                  <a:lnTo>
                    <a:pt x="1425" y="1050"/>
                  </a:lnTo>
                  <a:lnTo>
                    <a:pt x="1300" y="1025"/>
                  </a:lnTo>
                  <a:lnTo>
                    <a:pt x="1150" y="1050"/>
                  </a:lnTo>
                  <a:lnTo>
                    <a:pt x="1025" y="1075"/>
                  </a:lnTo>
                  <a:lnTo>
                    <a:pt x="775" y="1200"/>
                  </a:lnTo>
                  <a:lnTo>
                    <a:pt x="625" y="1200"/>
                  </a:lnTo>
                  <a:lnTo>
                    <a:pt x="575" y="1150"/>
                  </a:lnTo>
                  <a:lnTo>
                    <a:pt x="525" y="1075"/>
                  </a:lnTo>
                  <a:lnTo>
                    <a:pt x="500" y="1000"/>
                  </a:lnTo>
                  <a:lnTo>
                    <a:pt x="525" y="925"/>
                  </a:lnTo>
                  <a:lnTo>
                    <a:pt x="575" y="875"/>
                  </a:lnTo>
                  <a:lnTo>
                    <a:pt x="625" y="825"/>
                  </a:lnTo>
                  <a:lnTo>
                    <a:pt x="875" y="725"/>
                  </a:lnTo>
                  <a:lnTo>
                    <a:pt x="975" y="700"/>
                  </a:lnTo>
                  <a:lnTo>
                    <a:pt x="1050" y="750"/>
                  </a:lnTo>
                  <a:lnTo>
                    <a:pt x="1150" y="775"/>
                  </a:lnTo>
                  <a:lnTo>
                    <a:pt x="1250" y="775"/>
                  </a:lnTo>
                  <a:lnTo>
                    <a:pt x="1325" y="750"/>
                  </a:lnTo>
                  <a:lnTo>
                    <a:pt x="1400" y="675"/>
                  </a:lnTo>
                  <a:lnTo>
                    <a:pt x="1450" y="575"/>
                  </a:lnTo>
                  <a:lnTo>
                    <a:pt x="1450" y="475"/>
                  </a:lnTo>
                  <a:lnTo>
                    <a:pt x="1400" y="400"/>
                  </a:lnTo>
                  <a:lnTo>
                    <a:pt x="1325" y="325"/>
                  </a:lnTo>
                  <a:lnTo>
                    <a:pt x="1200" y="250"/>
                  </a:lnTo>
                  <a:lnTo>
                    <a:pt x="1075" y="225"/>
                  </a:lnTo>
                  <a:lnTo>
                    <a:pt x="925" y="200"/>
                  </a:lnTo>
                  <a:lnTo>
                    <a:pt x="800" y="225"/>
                  </a:lnTo>
                  <a:lnTo>
                    <a:pt x="750" y="150"/>
                  </a:lnTo>
                  <a:lnTo>
                    <a:pt x="700" y="75"/>
                  </a:lnTo>
                  <a:lnTo>
                    <a:pt x="625" y="2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81C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3475125" y="1469300"/>
              <a:ext cx="20625" cy="16250"/>
            </a:xfrm>
            <a:custGeom>
              <a:avLst/>
              <a:gdLst/>
              <a:ahLst/>
              <a:cxnLst/>
              <a:rect l="l" t="t" r="r" b="b"/>
              <a:pathLst>
                <a:path w="825" h="650" extrusionOk="0">
                  <a:moveTo>
                    <a:pt x="600" y="0"/>
                  </a:moveTo>
                  <a:lnTo>
                    <a:pt x="500" y="25"/>
                  </a:lnTo>
                  <a:lnTo>
                    <a:pt x="150" y="175"/>
                  </a:lnTo>
                  <a:lnTo>
                    <a:pt x="75" y="225"/>
                  </a:lnTo>
                  <a:lnTo>
                    <a:pt x="25" y="300"/>
                  </a:lnTo>
                  <a:lnTo>
                    <a:pt x="0" y="400"/>
                  </a:lnTo>
                  <a:lnTo>
                    <a:pt x="25" y="500"/>
                  </a:lnTo>
                  <a:lnTo>
                    <a:pt x="50" y="550"/>
                  </a:lnTo>
                  <a:lnTo>
                    <a:pt x="100" y="600"/>
                  </a:lnTo>
                  <a:lnTo>
                    <a:pt x="175" y="650"/>
                  </a:lnTo>
                  <a:lnTo>
                    <a:pt x="250" y="650"/>
                  </a:lnTo>
                  <a:lnTo>
                    <a:pt x="350" y="625"/>
                  </a:lnTo>
                  <a:lnTo>
                    <a:pt x="675" y="500"/>
                  </a:lnTo>
                  <a:lnTo>
                    <a:pt x="775" y="425"/>
                  </a:lnTo>
                  <a:lnTo>
                    <a:pt x="825" y="350"/>
                  </a:lnTo>
                  <a:lnTo>
                    <a:pt x="825" y="250"/>
                  </a:lnTo>
                  <a:lnTo>
                    <a:pt x="825" y="175"/>
                  </a:lnTo>
                  <a:lnTo>
                    <a:pt x="750" y="75"/>
                  </a:lnTo>
                  <a:lnTo>
                    <a:pt x="675" y="25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3462625" y="1446175"/>
              <a:ext cx="18125" cy="20000"/>
            </a:xfrm>
            <a:custGeom>
              <a:avLst/>
              <a:gdLst/>
              <a:ahLst/>
              <a:cxnLst/>
              <a:rect l="l" t="t" r="r" b="b"/>
              <a:pathLst>
                <a:path w="725" h="800" extrusionOk="0">
                  <a:moveTo>
                    <a:pt x="425" y="0"/>
                  </a:moveTo>
                  <a:lnTo>
                    <a:pt x="350" y="25"/>
                  </a:lnTo>
                  <a:lnTo>
                    <a:pt x="275" y="100"/>
                  </a:lnTo>
                  <a:lnTo>
                    <a:pt x="50" y="400"/>
                  </a:lnTo>
                  <a:lnTo>
                    <a:pt x="0" y="475"/>
                  </a:lnTo>
                  <a:lnTo>
                    <a:pt x="0" y="575"/>
                  </a:lnTo>
                  <a:lnTo>
                    <a:pt x="25" y="675"/>
                  </a:lnTo>
                  <a:lnTo>
                    <a:pt x="100" y="750"/>
                  </a:lnTo>
                  <a:lnTo>
                    <a:pt x="175" y="775"/>
                  </a:lnTo>
                  <a:lnTo>
                    <a:pt x="250" y="800"/>
                  </a:lnTo>
                  <a:lnTo>
                    <a:pt x="350" y="750"/>
                  </a:lnTo>
                  <a:lnTo>
                    <a:pt x="450" y="675"/>
                  </a:lnTo>
                  <a:lnTo>
                    <a:pt x="675" y="400"/>
                  </a:lnTo>
                  <a:lnTo>
                    <a:pt x="700" y="300"/>
                  </a:lnTo>
                  <a:lnTo>
                    <a:pt x="725" y="200"/>
                  </a:lnTo>
                  <a:lnTo>
                    <a:pt x="675" y="100"/>
                  </a:lnTo>
                  <a:lnTo>
                    <a:pt x="625" y="50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3480125" y="1495550"/>
              <a:ext cx="21875" cy="14375"/>
            </a:xfrm>
            <a:custGeom>
              <a:avLst/>
              <a:gdLst/>
              <a:ahLst/>
              <a:cxnLst/>
              <a:rect l="l" t="t" r="r" b="b"/>
              <a:pathLst>
                <a:path w="875" h="575" extrusionOk="0">
                  <a:moveTo>
                    <a:pt x="300" y="0"/>
                  </a:moveTo>
                  <a:lnTo>
                    <a:pt x="200" y="25"/>
                  </a:lnTo>
                  <a:lnTo>
                    <a:pt x="100" y="50"/>
                  </a:lnTo>
                  <a:lnTo>
                    <a:pt x="50" y="125"/>
                  </a:lnTo>
                  <a:lnTo>
                    <a:pt x="0" y="225"/>
                  </a:lnTo>
                  <a:lnTo>
                    <a:pt x="0" y="325"/>
                  </a:lnTo>
                  <a:lnTo>
                    <a:pt x="50" y="400"/>
                  </a:lnTo>
                  <a:lnTo>
                    <a:pt x="125" y="475"/>
                  </a:lnTo>
                  <a:lnTo>
                    <a:pt x="225" y="500"/>
                  </a:lnTo>
                  <a:lnTo>
                    <a:pt x="575" y="550"/>
                  </a:lnTo>
                  <a:lnTo>
                    <a:pt x="625" y="575"/>
                  </a:lnTo>
                  <a:lnTo>
                    <a:pt x="700" y="550"/>
                  </a:lnTo>
                  <a:lnTo>
                    <a:pt x="775" y="500"/>
                  </a:lnTo>
                  <a:lnTo>
                    <a:pt x="825" y="425"/>
                  </a:lnTo>
                  <a:lnTo>
                    <a:pt x="875" y="350"/>
                  </a:lnTo>
                  <a:lnTo>
                    <a:pt x="850" y="250"/>
                  </a:lnTo>
                  <a:lnTo>
                    <a:pt x="825" y="175"/>
                  </a:lnTo>
                  <a:lnTo>
                    <a:pt x="750" y="100"/>
                  </a:lnTo>
                  <a:lnTo>
                    <a:pt x="650" y="75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3478250" y="1387425"/>
              <a:ext cx="143125" cy="290625"/>
            </a:xfrm>
            <a:custGeom>
              <a:avLst/>
              <a:gdLst/>
              <a:ahLst/>
              <a:cxnLst/>
              <a:rect l="l" t="t" r="r" b="b"/>
              <a:pathLst>
                <a:path w="5725" h="11625" extrusionOk="0">
                  <a:moveTo>
                    <a:pt x="0" y="0"/>
                  </a:moveTo>
                  <a:lnTo>
                    <a:pt x="4675" y="11175"/>
                  </a:lnTo>
                  <a:lnTo>
                    <a:pt x="4700" y="11300"/>
                  </a:lnTo>
                  <a:lnTo>
                    <a:pt x="4675" y="11425"/>
                  </a:lnTo>
                  <a:lnTo>
                    <a:pt x="4600" y="11550"/>
                  </a:lnTo>
                  <a:lnTo>
                    <a:pt x="4500" y="11625"/>
                  </a:lnTo>
                  <a:lnTo>
                    <a:pt x="5500" y="11200"/>
                  </a:lnTo>
                  <a:lnTo>
                    <a:pt x="5625" y="11125"/>
                  </a:lnTo>
                  <a:lnTo>
                    <a:pt x="5700" y="11000"/>
                  </a:lnTo>
                  <a:lnTo>
                    <a:pt x="5725" y="10875"/>
                  </a:lnTo>
                  <a:lnTo>
                    <a:pt x="5700" y="10750"/>
                  </a:lnTo>
                  <a:lnTo>
                    <a:pt x="1425" y="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636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3427625" y="1366800"/>
              <a:ext cx="86250" cy="58125"/>
            </a:xfrm>
            <a:custGeom>
              <a:avLst/>
              <a:gdLst/>
              <a:ahLst/>
              <a:cxnLst/>
              <a:rect l="l" t="t" r="r" b="b"/>
              <a:pathLst>
                <a:path w="3450" h="2325" extrusionOk="0">
                  <a:moveTo>
                    <a:pt x="0" y="0"/>
                  </a:moveTo>
                  <a:lnTo>
                    <a:pt x="900" y="2100"/>
                  </a:lnTo>
                  <a:lnTo>
                    <a:pt x="975" y="2225"/>
                  </a:lnTo>
                  <a:lnTo>
                    <a:pt x="1075" y="2300"/>
                  </a:lnTo>
                  <a:lnTo>
                    <a:pt x="1200" y="2325"/>
                  </a:lnTo>
                  <a:lnTo>
                    <a:pt x="1350" y="2300"/>
                  </a:lnTo>
                  <a:lnTo>
                    <a:pt x="3450" y="1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3275750" y="1532425"/>
              <a:ext cx="382500" cy="239375"/>
            </a:xfrm>
            <a:custGeom>
              <a:avLst/>
              <a:gdLst/>
              <a:ahLst/>
              <a:cxnLst/>
              <a:rect l="l" t="t" r="r" b="b"/>
              <a:pathLst>
                <a:path w="15300" h="9575" extrusionOk="0">
                  <a:moveTo>
                    <a:pt x="1975" y="0"/>
                  </a:moveTo>
                  <a:lnTo>
                    <a:pt x="1825" y="25"/>
                  </a:lnTo>
                  <a:lnTo>
                    <a:pt x="1700" y="50"/>
                  </a:lnTo>
                  <a:lnTo>
                    <a:pt x="1600" y="125"/>
                  </a:lnTo>
                  <a:lnTo>
                    <a:pt x="1500" y="200"/>
                  </a:lnTo>
                  <a:lnTo>
                    <a:pt x="1425" y="300"/>
                  </a:lnTo>
                  <a:lnTo>
                    <a:pt x="1350" y="400"/>
                  </a:lnTo>
                  <a:lnTo>
                    <a:pt x="1300" y="525"/>
                  </a:lnTo>
                  <a:lnTo>
                    <a:pt x="1300" y="675"/>
                  </a:lnTo>
                  <a:lnTo>
                    <a:pt x="1300" y="8275"/>
                  </a:lnTo>
                  <a:lnTo>
                    <a:pt x="1275" y="8525"/>
                  </a:lnTo>
                  <a:lnTo>
                    <a:pt x="1200" y="8775"/>
                  </a:lnTo>
                  <a:lnTo>
                    <a:pt x="1075" y="9000"/>
                  </a:lnTo>
                  <a:lnTo>
                    <a:pt x="925" y="9200"/>
                  </a:lnTo>
                  <a:lnTo>
                    <a:pt x="725" y="9350"/>
                  </a:lnTo>
                  <a:lnTo>
                    <a:pt x="500" y="9475"/>
                  </a:lnTo>
                  <a:lnTo>
                    <a:pt x="275" y="9550"/>
                  </a:lnTo>
                  <a:lnTo>
                    <a:pt x="0" y="9575"/>
                  </a:lnTo>
                  <a:lnTo>
                    <a:pt x="14000" y="9575"/>
                  </a:lnTo>
                  <a:lnTo>
                    <a:pt x="14275" y="9550"/>
                  </a:lnTo>
                  <a:lnTo>
                    <a:pt x="14500" y="9475"/>
                  </a:lnTo>
                  <a:lnTo>
                    <a:pt x="14725" y="9350"/>
                  </a:lnTo>
                  <a:lnTo>
                    <a:pt x="14925" y="9200"/>
                  </a:lnTo>
                  <a:lnTo>
                    <a:pt x="15075" y="9000"/>
                  </a:lnTo>
                  <a:lnTo>
                    <a:pt x="15200" y="8775"/>
                  </a:lnTo>
                  <a:lnTo>
                    <a:pt x="15275" y="8525"/>
                  </a:lnTo>
                  <a:lnTo>
                    <a:pt x="15300" y="8275"/>
                  </a:lnTo>
                  <a:lnTo>
                    <a:pt x="15300" y="675"/>
                  </a:lnTo>
                  <a:lnTo>
                    <a:pt x="15275" y="525"/>
                  </a:lnTo>
                  <a:lnTo>
                    <a:pt x="15250" y="400"/>
                  </a:lnTo>
                  <a:lnTo>
                    <a:pt x="15175" y="300"/>
                  </a:lnTo>
                  <a:lnTo>
                    <a:pt x="15100" y="200"/>
                  </a:lnTo>
                  <a:lnTo>
                    <a:pt x="15000" y="125"/>
                  </a:lnTo>
                  <a:lnTo>
                    <a:pt x="14875" y="50"/>
                  </a:lnTo>
                  <a:lnTo>
                    <a:pt x="14750" y="25"/>
                  </a:lnTo>
                  <a:lnTo>
                    <a:pt x="14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3593250" y="1532425"/>
              <a:ext cx="65000" cy="239375"/>
            </a:xfrm>
            <a:custGeom>
              <a:avLst/>
              <a:gdLst/>
              <a:ahLst/>
              <a:cxnLst/>
              <a:rect l="l" t="t" r="r" b="b"/>
              <a:pathLst>
                <a:path w="2600" h="9575" extrusionOk="0">
                  <a:moveTo>
                    <a:pt x="625" y="0"/>
                  </a:moveTo>
                  <a:lnTo>
                    <a:pt x="750" y="25"/>
                  </a:lnTo>
                  <a:lnTo>
                    <a:pt x="875" y="50"/>
                  </a:lnTo>
                  <a:lnTo>
                    <a:pt x="1000" y="125"/>
                  </a:lnTo>
                  <a:lnTo>
                    <a:pt x="1100" y="200"/>
                  </a:lnTo>
                  <a:lnTo>
                    <a:pt x="1175" y="300"/>
                  </a:lnTo>
                  <a:lnTo>
                    <a:pt x="1225" y="400"/>
                  </a:lnTo>
                  <a:lnTo>
                    <a:pt x="1275" y="525"/>
                  </a:lnTo>
                  <a:lnTo>
                    <a:pt x="1275" y="675"/>
                  </a:lnTo>
                  <a:lnTo>
                    <a:pt x="1275" y="8275"/>
                  </a:lnTo>
                  <a:lnTo>
                    <a:pt x="1250" y="8525"/>
                  </a:lnTo>
                  <a:lnTo>
                    <a:pt x="1175" y="8775"/>
                  </a:lnTo>
                  <a:lnTo>
                    <a:pt x="1075" y="9000"/>
                  </a:lnTo>
                  <a:lnTo>
                    <a:pt x="900" y="9200"/>
                  </a:lnTo>
                  <a:lnTo>
                    <a:pt x="725" y="9350"/>
                  </a:lnTo>
                  <a:lnTo>
                    <a:pt x="500" y="9475"/>
                  </a:lnTo>
                  <a:lnTo>
                    <a:pt x="250" y="9550"/>
                  </a:lnTo>
                  <a:lnTo>
                    <a:pt x="0" y="9575"/>
                  </a:lnTo>
                  <a:lnTo>
                    <a:pt x="1300" y="9575"/>
                  </a:lnTo>
                  <a:lnTo>
                    <a:pt x="1575" y="9550"/>
                  </a:lnTo>
                  <a:lnTo>
                    <a:pt x="1800" y="9475"/>
                  </a:lnTo>
                  <a:lnTo>
                    <a:pt x="2025" y="9350"/>
                  </a:lnTo>
                  <a:lnTo>
                    <a:pt x="2225" y="9200"/>
                  </a:lnTo>
                  <a:lnTo>
                    <a:pt x="2375" y="9000"/>
                  </a:lnTo>
                  <a:lnTo>
                    <a:pt x="2500" y="8775"/>
                  </a:lnTo>
                  <a:lnTo>
                    <a:pt x="2575" y="8525"/>
                  </a:lnTo>
                  <a:lnTo>
                    <a:pt x="2600" y="8275"/>
                  </a:lnTo>
                  <a:lnTo>
                    <a:pt x="2600" y="675"/>
                  </a:lnTo>
                  <a:lnTo>
                    <a:pt x="2575" y="525"/>
                  </a:lnTo>
                  <a:lnTo>
                    <a:pt x="2550" y="400"/>
                  </a:lnTo>
                  <a:lnTo>
                    <a:pt x="2475" y="300"/>
                  </a:lnTo>
                  <a:lnTo>
                    <a:pt x="2400" y="200"/>
                  </a:lnTo>
                  <a:lnTo>
                    <a:pt x="2300" y="125"/>
                  </a:lnTo>
                  <a:lnTo>
                    <a:pt x="2175" y="50"/>
                  </a:lnTo>
                  <a:lnTo>
                    <a:pt x="2050" y="25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DDA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3303250" y="1426175"/>
              <a:ext cx="57500" cy="31250"/>
            </a:xfrm>
            <a:custGeom>
              <a:avLst/>
              <a:gdLst/>
              <a:ahLst/>
              <a:cxnLst/>
              <a:rect l="l" t="t" r="r" b="b"/>
              <a:pathLst>
                <a:path w="2300" h="1250" extrusionOk="0">
                  <a:moveTo>
                    <a:pt x="2050" y="0"/>
                  </a:moveTo>
                  <a:lnTo>
                    <a:pt x="1950" y="25"/>
                  </a:lnTo>
                  <a:lnTo>
                    <a:pt x="175" y="775"/>
                  </a:lnTo>
                  <a:lnTo>
                    <a:pt x="75" y="825"/>
                  </a:lnTo>
                  <a:lnTo>
                    <a:pt x="25" y="900"/>
                  </a:lnTo>
                  <a:lnTo>
                    <a:pt x="0" y="1000"/>
                  </a:lnTo>
                  <a:lnTo>
                    <a:pt x="25" y="1100"/>
                  </a:lnTo>
                  <a:lnTo>
                    <a:pt x="75" y="1175"/>
                  </a:lnTo>
                  <a:lnTo>
                    <a:pt x="125" y="1225"/>
                  </a:lnTo>
                  <a:lnTo>
                    <a:pt x="200" y="1250"/>
                  </a:lnTo>
                  <a:lnTo>
                    <a:pt x="250" y="1250"/>
                  </a:lnTo>
                  <a:lnTo>
                    <a:pt x="350" y="1225"/>
                  </a:lnTo>
                  <a:lnTo>
                    <a:pt x="2150" y="475"/>
                  </a:lnTo>
                  <a:lnTo>
                    <a:pt x="2225" y="425"/>
                  </a:lnTo>
                  <a:lnTo>
                    <a:pt x="2275" y="350"/>
                  </a:lnTo>
                  <a:lnTo>
                    <a:pt x="2300" y="250"/>
                  </a:lnTo>
                  <a:lnTo>
                    <a:pt x="2275" y="150"/>
                  </a:lnTo>
                  <a:lnTo>
                    <a:pt x="2225" y="75"/>
                  </a:lnTo>
                  <a:lnTo>
                    <a:pt x="2150" y="25"/>
                  </a:lnTo>
                  <a:lnTo>
                    <a:pt x="20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3312000" y="1456800"/>
              <a:ext cx="31250" cy="20000"/>
            </a:xfrm>
            <a:custGeom>
              <a:avLst/>
              <a:gdLst/>
              <a:ahLst/>
              <a:cxnLst/>
              <a:rect l="l" t="t" r="r" b="b"/>
              <a:pathLst>
                <a:path w="1250" h="800" extrusionOk="0">
                  <a:moveTo>
                    <a:pt x="900" y="0"/>
                  </a:moveTo>
                  <a:lnTo>
                    <a:pt x="175" y="325"/>
                  </a:lnTo>
                  <a:lnTo>
                    <a:pt x="75" y="375"/>
                  </a:lnTo>
                  <a:lnTo>
                    <a:pt x="25" y="450"/>
                  </a:lnTo>
                  <a:lnTo>
                    <a:pt x="0" y="550"/>
                  </a:lnTo>
                  <a:lnTo>
                    <a:pt x="25" y="650"/>
                  </a:lnTo>
                  <a:lnTo>
                    <a:pt x="75" y="700"/>
                  </a:lnTo>
                  <a:lnTo>
                    <a:pt x="125" y="750"/>
                  </a:lnTo>
                  <a:lnTo>
                    <a:pt x="200" y="775"/>
                  </a:lnTo>
                  <a:lnTo>
                    <a:pt x="275" y="800"/>
                  </a:lnTo>
                  <a:lnTo>
                    <a:pt x="350" y="775"/>
                  </a:lnTo>
                  <a:lnTo>
                    <a:pt x="1100" y="475"/>
                  </a:lnTo>
                  <a:lnTo>
                    <a:pt x="1175" y="425"/>
                  </a:lnTo>
                  <a:lnTo>
                    <a:pt x="1225" y="325"/>
                  </a:lnTo>
                  <a:lnTo>
                    <a:pt x="1250" y="250"/>
                  </a:lnTo>
                  <a:lnTo>
                    <a:pt x="1225" y="150"/>
                  </a:lnTo>
                  <a:lnTo>
                    <a:pt x="1175" y="50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3341375" y="1709300"/>
              <a:ext cx="43750" cy="12500"/>
            </a:xfrm>
            <a:custGeom>
              <a:avLst/>
              <a:gdLst/>
              <a:ahLst/>
              <a:cxnLst/>
              <a:rect l="l" t="t" r="r" b="b"/>
              <a:pathLst>
                <a:path w="1750" h="500" extrusionOk="0">
                  <a:moveTo>
                    <a:pt x="250" y="0"/>
                  </a:moveTo>
                  <a:lnTo>
                    <a:pt x="150" y="25"/>
                  </a:ln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500"/>
                  </a:lnTo>
                  <a:lnTo>
                    <a:pt x="1600" y="500"/>
                  </a:lnTo>
                  <a:lnTo>
                    <a:pt x="1700" y="425"/>
                  </a:lnTo>
                  <a:lnTo>
                    <a:pt x="1750" y="350"/>
                  </a:lnTo>
                  <a:lnTo>
                    <a:pt x="1750" y="250"/>
                  </a:lnTo>
                  <a:lnTo>
                    <a:pt x="1750" y="150"/>
                  </a:lnTo>
                  <a:lnTo>
                    <a:pt x="1700" y="75"/>
                  </a:lnTo>
                  <a:lnTo>
                    <a:pt x="1600" y="25"/>
                  </a:lnTo>
                  <a:lnTo>
                    <a:pt x="1500" y="0"/>
                  </a:lnTo>
                  <a:close/>
                </a:path>
              </a:pathLst>
            </a:custGeom>
            <a:solidFill>
              <a:srgbClr val="E2B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3341375" y="1732425"/>
              <a:ext cx="102500" cy="12500"/>
            </a:xfrm>
            <a:custGeom>
              <a:avLst/>
              <a:gdLst/>
              <a:ahLst/>
              <a:cxnLst/>
              <a:rect l="l" t="t" r="r" b="b"/>
              <a:pathLst>
                <a:path w="4100" h="500" extrusionOk="0">
                  <a:moveTo>
                    <a:pt x="150" y="0"/>
                  </a:moveTo>
                  <a:lnTo>
                    <a:pt x="75" y="75"/>
                  </a:lnTo>
                  <a:lnTo>
                    <a:pt x="0" y="150"/>
                  </a:lnTo>
                  <a:lnTo>
                    <a:pt x="0" y="250"/>
                  </a:lnTo>
                  <a:lnTo>
                    <a:pt x="0" y="350"/>
                  </a:lnTo>
                  <a:lnTo>
                    <a:pt x="75" y="425"/>
                  </a:lnTo>
                  <a:lnTo>
                    <a:pt x="150" y="475"/>
                  </a:lnTo>
                  <a:lnTo>
                    <a:pt x="250" y="500"/>
                  </a:lnTo>
                  <a:lnTo>
                    <a:pt x="3850" y="500"/>
                  </a:lnTo>
                  <a:lnTo>
                    <a:pt x="3950" y="475"/>
                  </a:lnTo>
                  <a:lnTo>
                    <a:pt x="4025" y="425"/>
                  </a:lnTo>
                  <a:lnTo>
                    <a:pt x="4075" y="350"/>
                  </a:lnTo>
                  <a:lnTo>
                    <a:pt x="4100" y="250"/>
                  </a:lnTo>
                  <a:lnTo>
                    <a:pt x="4075" y="150"/>
                  </a:lnTo>
                  <a:lnTo>
                    <a:pt x="4025" y="75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rgbClr val="E2B3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" grpId="0"/>
      <p:bldP spid="573" grpId="0"/>
      <p:bldP spid="574" grpId="0" build="p"/>
      <p:bldP spid="575" grpId="0"/>
      <p:bldP spid="576" grpId="0" build="p"/>
      <p:bldP spid="57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36"/>
          <p:cNvGrpSpPr/>
          <p:nvPr/>
        </p:nvGrpSpPr>
        <p:grpSpPr>
          <a:xfrm>
            <a:off x="717644" y="843900"/>
            <a:ext cx="7704000" cy="3455700"/>
            <a:chOff x="717644" y="841542"/>
            <a:chExt cx="7704000" cy="3455700"/>
          </a:xfrm>
        </p:grpSpPr>
        <p:sp>
          <p:nvSpPr>
            <p:cNvPr id="342" name="Google Shape;342;p36"/>
            <p:cNvSpPr/>
            <p:nvPr/>
          </p:nvSpPr>
          <p:spPr>
            <a:xfrm>
              <a:off x="717644" y="841542"/>
              <a:ext cx="7704000" cy="3455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36"/>
            <p:cNvGrpSpPr/>
            <p:nvPr/>
          </p:nvGrpSpPr>
          <p:grpSpPr>
            <a:xfrm>
              <a:off x="7853662" y="993960"/>
              <a:ext cx="420286" cy="106769"/>
              <a:chOff x="2098350" y="467225"/>
              <a:chExt cx="817200" cy="207600"/>
            </a:xfrm>
          </p:grpSpPr>
          <p:sp>
            <p:nvSpPr>
              <p:cNvPr id="344" name="Google Shape;344;p36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6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6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36"/>
            <p:cNvGrpSpPr/>
            <p:nvPr/>
          </p:nvGrpSpPr>
          <p:grpSpPr>
            <a:xfrm>
              <a:off x="8025808" y="3979774"/>
              <a:ext cx="395836" cy="317468"/>
              <a:chOff x="7773503" y="3987878"/>
              <a:chExt cx="395836" cy="317468"/>
            </a:xfrm>
          </p:grpSpPr>
          <p:sp>
            <p:nvSpPr>
              <p:cNvPr id="348" name="Google Shape;348;p36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6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0" name="Google Shape;350;p36"/>
          <p:cNvSpPr/>
          <p:nvPr/>
        </p:nvSpPr>
        <p:spPr>
          <a:xfrm>
            <a:off x="5964764" y="3596340"/>
            <a:ext cx="1888898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ctrTitle"/>
          </p:nvPr>
        </p:nvSpPr>
        <p:spPr>
          <a:xfrm>
            <a:off x="845400" y="1419146"/>
            <a:ext cx="7453200" cy="16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accent1"/>
                </a:solidFill>
              </a:rPr>
              <a:t>Thank u for </a:t>
            </a:r>
            <a:r>
              <a:rPr lang="en" sz="5400" dirty="0">
                <a:solidFill>
                  <a:schemeClr val="accent3"/>
                </a:solidFill>
              </a:rPr>
              <a:t> </a:t>
            </a:r>
            <a:r>
              <a:rPr lang="en" sz="5400" dirty="0">
                <a:solidFill>
                  <a:schemeClr val="lt1"/>
                </a:solidFill>
              </a:rPr>
              <a:t> </a:t>
            </a:r>
            <a:br>
              <a:rPr lang="en" sz="5400" dirty="0">
                <a:solidFill>
                  <a:schemeClr val="accent4"/>
                </a:solidFill>
              </a:rPr>
            </a:br>
            <a:r>
              <a:rPr lang="en" sz="5400" dirty="0">
                <a:solidFill>
                  <a:schemeClr val="accent4"/>
                </a:solidFill>
              </a:rPr>
              <a:t>Watching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1"/>
          </p:nvPr>
        </p:nvSpPr>
        <p:spPr>
          <a:xfrm>
            <a:off x="4644813" y="3659370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Raleway ExtraBold" pitchFamily="2" charset="0"/>
              </a:rPr>
              <a:t>발표자</a:t>
            </a:r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Raleway ExtraBold" pitchFamily="2" charset="0"/>
              </a:rPr>
              <a:t>:</a:t>
            </a:r>
            <a:r>
              <a:rPr lang="ko-KR" altLang="en-US" sz="1600" b="1" dirty="0">
                <a:solidFill>
                  <a:schemeClr val="tx1">
                    <a:lumMod val="50000"/>
                  </a:schemeClr>
                </a:solidFill>
                <a:latin typeface="Raleway ExtraBold" pitchFamily="2" charset="0"/>
              </a:rPr>
              <a:t> 전영호</a:t>
            </a:r>
            <a:endParaRPr b="1" dirty="0">
              <a:solidFill>
                <a:schemeClr val="tx1">
                  <a:lumMod val="50000"/>
                </a:schemeClr>
              </a:solidFill>
              <a:latin typeface="Raleway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1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38"/>
          <p:cNvGrpSpPr/>
          <p:nvPr/>
        </p:nvGrpSpPr>
        <p:grpSpPr>
          <a:xfrm>
            <a:off x="4858550" y="1372225"/>
            <a:ext cx="3389400" cy="1321200"/>
            <a:chOff x="899950" y="1372225"/>
            <a:chExt cx="3389400" cy="1321200"/>
          </a:xfrm>
        </p:grpSpPr>
        <p:sp>
          <p:nvSpPr>
            <p:cNvPr id="364" name="Google Shape;364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38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66" name="Google Shape;366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70" name="Google Shape;370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2" name="Google Shape;372;p38"/>
          <p:cNvGrpSpPr/>
          <p:nvPr/>
        </p:nvGrpSpPr>
        <p:grpSpPr>
          <a:xfrm>
            <a:off x="4858550" y="3011725"/>
            <a:ext cx="3389400" cy="1321200"/>
            <a:chOff x="899950" y="1372225"/>
            <a:chExt cx="3389400" cy="1321200"/>
          </a:xfrm>
        </p:grpSpPr>
        <p:sp>
          <p:nvSpPr>
            <p:cNvPr id="373" name="Google Shape;373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38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75" name="Google Shape;375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79" name="Google Shape;379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" name="Google Shape;381;p38"/>
          <p:cNvGrpSpPr/>
          <p:nvPr/>
        </p:nvGrpSpPr>
        <p:grpSpPr>
          <a:xfrm>
            <a:off x="899950" y="3011725"/>
            <a:ext cx="3389400" cy="1321200"/>
            <a:chOff x="899950" y="1372225"/>
            <a:chExt cx="3389400" cy="1321200"/>
          </a:xfrm>
        </p:grpSpPr>
        <p:sp>
          <p:nvSpPr>
            <p:cNvPr id="382" name="Google Shape;382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38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84" name="Google Shape;384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" name="Google Shape;387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88" name="Google Shape;388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0" name="Google Shape;390;p38"/>
          <p:cNvGrpSpPr/>
          <p:nvPr/>
        </p:nvGrpSpPr>
        <p:grpSpPr>
          <a:xfrm>
            <a:off x="899950" y="1372225"/>
            <a:ext cx="3389400" cy="1321200"/>
            <a:chOff x="899950" y="1372225"/>
            <a:chExt cx="3389400" cy="1321200"/>
          </a:xfrm>
        </p:grpSpPr>
        <p:sp>
          <p:nvSpPr>
            <p:cNvPr id="391" name="Google Shape;391;p38"/>
            <p:cNvSpPr/>
            <p:nvPr/>
          </p:nvSpPr>
          <p:spPr>
            <a:xfrm>
              <a:off x="899950" y="1372225"/>
              <a:ext cx="3389400" cy="1321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2" name="Google Shape;392;p38"/>
            <p:cNvGrpSpPr/>
            <p:nvPr/>
          </p:nvGrpSpPr>
          <p:grpSpPr>
            <a:xfrm>
              <a:off x="3638442" y="1532885"/>
              <a:ext cx="420286" cy="106769"/>
              <a:chOff x="2098350" y="467225"/>
              <a:chExt cx="817200" cy="207600"/>
            </a:xfrm>
          </p:grpSpPr>
          <p:sp>
            <p:nvSpPr>
              <p:cNvPr id="393" name="Google Shape;393;p38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8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8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38"/>
            <p:cNvGrpSpPr/>
            <p:nvPr/>
          </p:nvGrpSpPr>
          <p:grpSpPr>
            <a:xfrm>
              <a:off x="3893514" y="2375957"/>
              <a:ext cx="395836" cy="317468"/>
              <a:chOff x="7773503" y="3987878"/>
              <a:chExt cx="395836" cy="317468"/>
            </a:xfrm>
          </p:grpSpPr>
          <p:sp>
            <p:nvSpPr>
              <p:cNvPr id="397" name="Google Shape;397;p38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8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9" name="Google Shape;399;p38"/>
          <p:cNvSpPr/>
          <p:nvPr/>
        </p:nvSpPr>
        <p:spPr>
          <a:xfrm>
            <a:off x="1061600" y="3242988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5076825" y="3329425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8"/>
          <p:cNvSpPr/>
          <p:nvPr/>
        </p:nvSpPr>
        <p:spPr>
          <a:xfrm>
            <a:off x="5076825" y="1689925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8"/>
          <p:cNvSpPr/>
          <p:nvPr/>
        </p:nvSpPr>
        <p:spPr>
          <a:xfrm>
            <a:off x="1061600" y="1614075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2"/>
                </a:solidFill>
              </a:rPr>
              <a:t>프로젝트 소개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5"/>
          </p:nvPr>
        </p:nvSpPr>
        <p:spPr>
          <a:xfrm>
            <a:off x="1859017" y="360294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p38"/>
          <p:cNvSpPr txBox="1">
            <a:spLocks noGrp="1"/>
          </p:cNvSpPr>
          <p:nvPr>
            <p:ph type="title"/>
          </p:nvPr>
        </p:nvSpPr>
        <p:spPr>
          <a:xfrm>
            <a:off x="1859017" y="1611966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Login Account</a:t>
            </a:r>
            <a:endParaRPr dirty="0"/>
          </a:p>
        </p:txBody>
      </p:sp>
      <p:sp>
        <p:nvSpPr>
          <p:cNvPr id="406" name="Google Shape;406;p38"/>
          <p:cNvSpPr txBox="1">
            <a:spLocks noGrp="1"/>
          </p:cNvSpPr>
          <p:nvPr>
            <p:ph type="subTitle" idx="1"/>
          </p:nvPr>
        </p:nvSpPr>
        <p:spPr>
          <a:xfrm>
            <a:off x="1859017" y="196989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38"/>
          <p:cNvSpPr txBox="1">
            <a:spLocks noGrp="1"/>
          </p:cNvSpPr>
          <p:nvPr>
            <p:ph type="title" idx="2"/>
          </p:nvPr>
        </p:nvSpPr>
        <p:spPr>
          <a:xfrm>
            <a:off x="5851935" y="1601180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</a:t>
            </a:r>
            <a:endParaRPr dirty="0"/>
          </a:p>
        </p:txBody>
      </p:sp>
      <p:sp>
        <p:nvSpPr>
          <p:cNvPr id="408" name="Google Shape;408;p38"/>
          <p:cNvSpPr txBox="1">
            <a:spLocks noGrp="1"/>
          </p:cNvSpPr>
          <p:nvPr>
            <p:ph type="subTitle" idx="3"/>
          </p:nvPr>
        </p:nvSpPr>
        <p:spPr>
          <a:xfrm>
            <a:off x="5851935" y="195910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title" idx="4"/>
          </p:nvPr>
        </p:nvSpPr>
        <p:spPr>
          <a:xfrm>
            <a:off x="1859017" y="3250929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Details</a:t>
            </a:r>
            <a:endParaRPr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title" idx="6"/>
          </p:nvPr>
        </p:nvSpPr>
        <p:spPr>
          <a:xfrm>
            <a:off x="5851935" y="3253932"/>
            <a:ext cx="230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7"/>
          </p:nvPr>
        </p:nvSpPr>
        <p:spPr>
          <a:xfrm>
            <a:off x="5851935" y="36059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title" idx="8"/>
          </p:nvPr>
        </p:nvSpPr>
        <p:spPr>
          <a:xfrm>
            <a:off x="1037142" y="173316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3" name="Google Shape;413;p38"/>
          <p:cNvSpPr txBox="1">
            <a:spLocks noGrp="1"/>
          </p:cNvSpPr>
          <p:nvPr>
            <p:ph type="title" idx="9"/>
          </p:nvPr>
        </p:nvSpPr>
        <p:spPr>
          <a:xfrm>
            <a:off x="1037153" y="337213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14"/>
          </p:nvPr>
        </p:nvSpPr>
        <p:spPr>
          <a:xfrm>
            <a:off x="5056917" y="344854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5" name="Google Shape;415;p38"/>
          <p:cNvSpPr txBox="1">
            <a:spLocks noGrp="1"/>
          </p:cNvSpPr>
          <p:nvPr>
            <p:ph type="title" idx="13"/>
          </p:nvPr>
        </p:nvSpPr>
        <p:spPr>
          <a:xfrm>
            <a:off x="5052386" y="17987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453;p41">
            <a:extLst>
              <a:ext uri="{FF2B5EF4-FFF2-40B4-BE49-F238E27FC236}">
                <a16:creationId xmlns:a16="http://schemas.microsoft.com/office/drawing/2014/main" id="{BCC0F518-E718-4D83-8B55-D1724221DC8E}"/>
              </a:ext>
            </a:extLst>
          </p:cNvPr>
          <p:cNvGrpSpPr/>
          <p:nvPr/>
        </p:nvGrpSpPr>
        <p:grpSpPr>
          <a:xfrm>
            <a:off x="0" y="1424816"/>
            <a:ext cx="9043147" cy="3516977"/>
            <a:chOff x="1280547" y="1285500"/>
            <a:chExt cx="6582900" cy="3049500"/>
          </a:xfrm>
        </p:grpSpPr>
        <p:sp>
          <p:nvSpPr>
            <p:cNvPr id="16" name="Google Shape;454;p41">
              <a:extLst>
                <a:ext uri="{FF2B5EF4-FFF2-40B4-BE49-F238E27FC236}">
                  <a16:creationId xmlns:a16="http://schemas.microsoft.com/office/drawing/2014/main" id="{797F7983-CD08-4CD4-BAB1-7E3E0DE4512D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55;p41">
              <a:extLst>
                <a:ext uri="{FF2B5EF4-FFF2-40B4-BE49-F238E27FC236}">
                  <a16:creationId xmlns:a16="http://schemas.microsoft.com/office/drawing/2014/main" id="{B4A6AD31-29BE-46B6-8619-F3C90CA24C35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21" name="Google Shape;456;p41">
                <a:extLst>
                  <a:ext uri="{FF2B5EF4-FFF2-40B4-BE49-F238E27FC236}">
                    <a16:creationId xmlns:a16="http://schemas.microsoft.com/office/drawing/2014/main" id="{5025359A-4153-41D0-82D2-438AA6154ABF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57;p41">
                <a:extLst>
                  <a:ext uri="{FF2B5EF4-FFF2-40B4-BE49-F238E27FC236}">
                    <a16:creationId xmlns:a16="http://schemas.microsoft.com/office/drawing/2014/main" id="{9E7B1526-7802-4DAE-A121-368A627F8D45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58;p41">
                <a:extLst>
                  <a:ext uri="{FF2B5EF4-FFF2-40B4-BE49-F238E27FC236}">
                    <a16:creationId xmlns:a16="http://schemas.microsoft.com/office/drawing/2014/main" id="{EEEF3848-39D9-4D6B-9976-C4A7E45F21F5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459;p41">
              <a:extLst>
                <a:ext uri="{FF2B5EF4-FFF2-40B4-BE49-F238E27FC236}">
                  <a16:creationId xmlns:a16="http://schemas.microsoft.com/office/drawing/2014/main" id="{A02F499C-3C65-45BC-BEA6-9692C238E611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19" name="Google Shape;460;p41">
                <a:extLst>
                  <a:ext uri="{FF2B5EF4-FFF2-40B4-BE49-F238E27FC236}">
                    <a16:creationId xmlns:a16="http://schemas.microsoft.com/office/drawing/2014/main" id="{71222B7E-2BE5-4485-8E31-F9487A468AC4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61;p41">
                <a:extLst>
                  <a:ext uri="{FF2B5EF4-FFF2-40B4-BE49-F238E27FC236}">
                    <a16:creationId xmlns:a16="http://schemas.microsoft.com/office/drawing/2014/main" id="{95CC870D-2EF4-4942-8926-5DF16A5C92DC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0" name="Google Shape;420;p39"/>
          <p:cNvGrpSpPr/>
          <p:nvPr/>
        </p:nvGrpSpPr>
        <p:grpSpPr>
          <a:xfrm>
            <a:off x="2329023" y="59608"/>
            <a:ext cx="4728000" cy="1262214"/>
            <a:chOff x="2208000" y="1365900"/>
            <a:chExt cx="4728000" cy="2411700"/>
          </a:xfrm>
        </p:grpSpPr>
        <p:sp>
          <p:nvSpPr>
            <p:cNvPr id="421" name="Google Shape;421;p39"/>
            <p:cNvSpPr/>
            <p:nvPr/>
          </p:nvSpPr>
          <p:spPr>
            <a:xfrm>
              <a:off x="2208000" y="1365900"/>
              <a:ext cx="4728000" cy="24117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2" name="Google Shape;422;p39"/>
            <p:cNvGrpSpPr/>
            <p:nvPr/>
          </p:nvGrpSpPr>
          <p:grpSpPr>
            <a:xfrm>
              <a:off x="6354909" y="1518305"/>
              <a:ext cx="420286" cy="106769"/>
              <a:chOff x="2098350" y="467225"/>
              <a:chExt cx="817200" cy="207600"/>
            </a:xfrm>
          </p:grpSpPr>
          <p:sp>
            <p:nvSpPr>
              <p:cNvPr id="423" name="Google Shape;423;p39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9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9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39"/>
            <p:cNvGrpSpPr/>
            <p:nvPr/>
          </p:nvGrpSpPr>
          <p:grpSpPr>
            <a:xfrm>
              <a:off x="6540164" y="3460132"/>
              <a:ext cx="395836" cy="317468"/>
              <a:chOff x="7773503" y="3987878"/>
              <a:chExt cx="395836" cy="317468"/>
            </a:xfrm>
          </p:grpSpPr>
          <p:sp>
            <p:nvSpPr>
              <p:cNvPr id="427" name="Google Shape;427;p39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9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9" name="Google Shape;429;p39"/>
          <p:cNvSpPr txBox="1">
            <a:spLocks noGrp="1"/>
          </p:cNvSpPr>
          <p:nvPr>
            <p:ph type="title"/>
          </p:nvPr>
        </p:nvSpPr>
        <p:spPr>
          <a:xfrm>
            <a:off x="2879854" y="108369"/>
            <a:ext cx="3492300" cy="7702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MVC </a:t>
            </a:r>
            <a:r>
              <a:rPr lang="ko-KR" altLang="en-US" sz="4800" dirty="0"/>
              <a:t>패턴</a:t>
            </a:r>
            <a:endParaRPr sz="4800" dirty="0"/>
          </a:p>
        </p:txBody>
      </p:sp>
      <p:sp>
        <p:nvSpPr>
          <p:cNvPr id="430" name="Google Shape;430;p39"/>
          <p:cNvSpPr txBox="1">
            <a:spLocks noGrp="1"/>
          </p:cNvSpPr>
          <p:nvPr>
            <p:ph type="subTitle" idx="1"/>
          </p:nvPr>
        </p:nvSpPr>
        <p:spPr>
          <a:xfrm>
            <a:off x="2494649" y="654526"/>
            <a:ext cx="4294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MVC(Model, View, Controller) </a:t>
            </a:r>
            <a:r>
              <a:rPr lang="ko-KR" altLang="en-US" sz="1200" b="1" dirty="0"/>
              <a:t>패턴을 사용하여 구현</a:t>
            </a:r>
            <a:endParaRPr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982B84-799E-4270-9B17-CF0FE4AD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39" y="1704368"/>
            <a:ext cx="2083477" cy="2991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F8D705-154D-483C-AEDA-645AA611C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023" y="1724009"/>
            <a:ext cx="2355382" cy="2991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038200" y="1473794"/>
            <a:ext cx="4915741" cy="2875157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40"/>
          <p:cNvSpPr/>
          <p:nvPr/>
        </p:nvSpPr>
        <p:spPr>
          <a:xfrm>
            <a:off x="4114799" y="1051424"/>
            <a:ext cx="914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2517300" y="2962884"/>
            <a:ext cx="41094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 Account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기능 구현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0" y="1109382"/>
            <a:ext cx="9144000" cy="3832412"/>
            <a:chOff x="1280547" y="1285500"/>
            <a:chExt cx="6582900" cy="3049500"/>
          </a:xfrm>
        </p:grpSpPr>
        <p:sp>
          <p:nvSpPr>
            <p:cNvPr id="454" name="Google Shape;454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41"/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456" name="Google Shape;456;p41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41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41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60" name="Google Shape;460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dirty="0"/>
              <a:t>Login </a:t>
            </a:r>
            <a:r>
              <a:rPr lang="en" altLang="ko-KR" dirty="0">
                <a:solidFill>
                  <a:schemeClr val="lt2"/>
                </a:solidFill>
              </a:rPr>
              <a:t>User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DA138E3-17AE-4148-AA8C-24A596F5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01" y="1792837"/>
            <a:ext cx="4153480" cy="27912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401FA94-E2D8-4A46-A4B9-163857546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19" y="1791950"/>
            <a:ext cx="415348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41"/>
          <p:cNvGrpSpPr/>
          <p:nvPr/>
        </p:nvGrpSpPr>
        <p:grpSpPr>
          <a:xfrm>
            <a:off x="0" y="1109382"/>
            <a:ext cx="9144000" cy="3832412"/>
            <a:chOff x="1280547" y="1285500"/>
            <a:chExt cx="6582900" cy="3049500"/>
          </a:xfrm>
        </p:grpSpPr>
        <p:sp>
          <p:nvSpPr>
            <p:cNvPr id="454" name="Google Shape;454;p41"/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" name="Google Shape;455;p41"/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456" name="Google Shape;456;p41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41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41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41"/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460" name="Google Shape;460;p41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1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3" name="Google Shape;463;p4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lt2"/>
                </a:solidFill>
              </a:rPr>
              <a:t>기능</a:t>
            </a:r>
            <a:r>
              <a:rPr lang="en-US" altLang="ko-KR" dirty="0">
                <a:solidFill>
                  <a:schemeClr val="lt2"/>
                </a:solidFill>
              </a:rPr>
              <a:t>(Account Dao)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11AD7-A7AD-40C4-9C3A-752ED68B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430" y="1251609"/>
            <a:ext cx="1755717" cy="509956"/>
          </a:xfrm>
        </p:spPr>
        <p:txBody>
          <a:bodyPr/>
          <a:lstStyle/>
          <a:p>
            <a:r>
              <a:rPr lang="en-US" altLang="ko-KR" dirty="0" err="1"/>
              <a:t>checkid</a:t>
            </a:r>
            <a:endParaRPr lang="ko-KR" altLang="en-US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446754F8-52B0-4FB9-8D54-1318FBF919CF}"/>
              </a:ext>
            </a:extLst>
          </p:cNvPr>
          <p:cNvSpPr txBox="1">
            <a:spLocks/>
          </p:cNvSpPr>
          <p:nvPr/>
        </p:nvSpPr>
        <p:spPr>
          <a:xfrm>
            <a:off x="4017553" y="1251609"/>
            <a:ext cx="1755717" cy="50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altLang="ko-KR" dirty="0" err="1"/>
              <a:t>insertid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0AFBED-FF73-4498-9803-6C3803E7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8" y="1761565"/>
            <a:ext cx="3618417" cy="30426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2007E4-4C62-4441-8BD8-B21C420E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547" y="1761565"/>
            <a:ext cx="4532922" cy="30426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40"/>
          <p:cNvGrpSpPr/>
          <p:nvPr/>
        </p:nvGrpSpPr>
        <p:grpSpPr>
          <a:xfrm>
            <a:off x="2038200" y="1473794"/>
            <a:ext cx="4915741" cy="2875157"/>
            <a:chOff x="2352606" y="1495876"/>
            <a:chExt cx="4438800" cy="2596200"/>
          </a:xfrm>
        </p:grpSpPr>
        <p:sp>
          <p:nvSpPr>
            <p:cNvPr id="436" name="Google Shape;436;p40"/>
            <p:cNvSpPr/>
            <p:nvPr/>
          </p:nvSpPr>
          <p:spPr>
            <a:xfrm>
              <a:off x="2352606" y="1495876"/>
              <a:ext cx="4438800" cy="25962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40"/>
            <p:cNvGrpSpPr/>
            <p:nvPr/>
          </p:nvGrpSpPr>
          <p:grpSpPr>
            <a:xfrm>
              <a:off x="6210312" y="1648295"/>
              <a:ext cx="420286" cy="106769"/>
              <a:chOff x="2098350" y="467225"/>
              <a:chExt cx="817200" cy="207600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0"/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" name="Google Shape;441;p40"/>
            <p:cNvGrpSpPr/>
            <p:nvPr/>
          </p:nvGrpSpPr>
          <p:grpSpPr>
            <a:xfrm>
              <a:off x="6395569" y="3774607"/>
              <a:ext cx="395836" cy="317468"/>
              <a:chOff x="7773503" y="3987878"/>
              <a:chExt cx="395836" cy="317468"/>
            </a:xfrm>
          </p:grpSpPr>
          <p:sp>
            <p:nvSpPr>
              <p:cNvPr id="442" name="Google Shape;442;p40"/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5" name="Google Shape;445;p40"/>
          <p:cNvSpPr/>
          <p:nvPr/>
        </p:nvSpPr>
        <p:spPr>
          <a:xfrm>
            <a:off x="2517300" y="2962884"/>
            <a:ext cx="4109400" cy="519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0"/>
          <p:cNvSpPr txBox="1">
            <a:spLocks noGrp="1"/>
          </p:cNvSpPr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subTitle" idx="1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기능 구현</a:t>
            </a:r>
            <a:endParaRPr lang="en-US" altLang="ko-KR" b="1" dirty="0"/>
          </a:p>
        </p:txBody>
      </p:sp>
      <p:sp>
        <p:nvSpPr>
          <p:cNvPr id="16" name="Google Shape;401;p38">
            <a:extLst>
              <a:ext uri="{FF2B5EF4-FFF2-40B4-BE49-F238E27FC236}">
                <a16:creationId xmlns:a16="http://schemas.microsoft.com/office/drawing/2014/main" id="{5EFC8E4A-3155-4900-8462-98B9173B8595}"/>
              </a:ext>
            </a:extLst>
          </p:cNvPr>
          <p:cNvSpPr/>
          <p:nvPr/>
        </p:nvSpPr>
        <p:spPr>
          <a:xfrm>
            <a:off x="4165089" y="1074676"/>
            <a:ext cx="813822" cy="914399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0"/>
          <p:cNvSpPr txBox="1">
            <a:spLocks noGrp="1"/>
          </p:cNvSpPr>
          <p:nvPr>
            <p:ph type="title" idx="2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6249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453;p41">
            <a:extLst>
              <a:ext uri="{FF2B5EF4-FFF2-40B4-BE49-F238E27FC236}">
                <a16:creationId xmlns:a16="http://schemas.microsoft.com/office/drawing/2014/main" id="{6647167F-DB0A-487A-B736-BEDEFB382E22}"/>
              </a:ext>
            </a:extLst>
          </p:cNvPr>
          <p:cNvGrpSpPr/>
          <p:nvPr/>
        </p:nvGrpSpPr>
        <p:grpSpPr>
          <a:xfrm>
            <a:off x="0" y="1109382"/>
            <a:ext cx="9144000" cy="3832412"/>
            <a:chOff x="1280547" y="1285500"/>
            <a:chExt cx="6582900" cy="3049500"/>
          </a:xfrm>
        </p:grpSpPr>
        <p:sp>
          <p:nvSpPr>
            <p:cNvPr id="9" name="Google Shape;454;p41">
              <a:extLst>
                <a:ext uri="{FF2B5EF4-FFF2-40B4-BE49-F238E27FC236}">
                  <a16:creationId xmlns:a16="http://schemas.microsoft.com/office/drawing/2014/main" id="{25909EFB-E5E9-4F43-9A0D-C3E0FBF87B01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455;p41">
              <a:extLst>
                <a:ext uri="{FF2B5EF4-FFF2-40B4-BE49-F238E27FC236}">
                  <a16:creationId xmlns:a16="http://schemas.microsoft.com/office/drawing/2014/main" id="{76740402-AE98-4AE4-9D92-9EBF42792DD0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14" name="Google Shape;456;p41">
                <a:extLst>
                  <a:ext uri="{FF2B5EF4-FFF2-40B4-BE49-F238E27FC236}">
                    <a16:creationId xmlns:a16="http://schemas.microsoft.com/office/drawing/2014/main" id="{DA3A1AEC-46A0-43EB-A50C-0ADA4205AE9C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57;p41">
                <a:extLst>
                  <a:ext uri="{FF2B5EF4-FFF2-40B4-BE49-F238E27FC236}">
                    <a16:creationId xmlns:a16="http://schemas.microsoft.com/office/drawing/2014/main" id="{077E6BC3-0B3A-4FA5-A1D8-481FEFED0602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58;p41">
                <a:extLst>
                  <a:ext uri="{FF2B5EF4-FFF2-40B4-BE49-F238E27FC236}">
                    <a16:creationId xmlns:a16="http://schemas.microsoft.com/office/drawing/2014/main" id="{3539E355-020E-4389-B9F5-A2F5F29510EE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459;p41">
              <a:extLst>
                <a:ext uri="{FF2B5EF4-FFF2-40B4-BE49-F238E27FC236}">
                  <a16:creationId xmlns:a16="http://schemas.microsoft.com/office/drawing/2014/main" id="{F61F8961-C4C5-4091-8846-0D9B755F70E3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12" name="Google Shape;460;p41">
                <a:extLst>
                  <a:ext uri="{FF2B5EF4-FFF2-40B4-BE49-F238E27FC236}">
                    <a16:creationId xmlns:a16="http://schemas.microsoft.com/office/drawing/2014/main" id="{54A798B9-4F1C-458F-8B7D-BDFCD6FFF69C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61;p41">
                <a:extLst>
                  <a:ext uri="{FF2B5EF4-FFF2-40B4-BE49-F238E27FC236}">
                    <a16:creationId xmlns:a16="http://schemas.microsoft.com/office/drawing/2014/main" id="{DCC865F9-E2F1-4FC3-A53B-D7C67D018C80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View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3877D-96AF-4A97-953C-734B6C5C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428" y="1309250"/>
            <a:ext cx="4403808" cy="33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7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453;p41">
            <a:extLst>
              <a:ext uri="{FF2B5EF4-FFF2-40B4-BE49-F238E27FC236}">
                <a16:creationId xmlns:a16="http://schemas.microsoft.com/office/drawing/2014/main" id="{C1706BFE-BF94-472C-8344-60A3E02F8ED5}"/>
              </a:ext>
            </a:extLst>
          </p:cNvPr>
          <p:cNvGrpSpPr/>
          <p:nvPr/>
        </p:nvGrpSpPr>
        <p:grpSpPr>
          <a:xfrm>
            <a:off x="0" y="1109382"/>
            <a:ext cx="9144000" cy="3832412"/>
            <a:chOff x="1280547" y="1285500"/>
            <a:chExt cx="6582900" cy="3049500"/>
          </a:xfrm>
        </p:grpSpPr>
        <p:sp>
          <p:nvSpPr>
            <p:cNvPr id="104" name="Google Shape;454;p41">
              <a:extLst>
                <a:ext uri="{FF2B5EF4-FFF2-40B4-BE49-F238E27FC236}">
                  <a16:creationId xmlns:a16="http://schemas.microsoft.com/office/drawing/2014/main" id="{2B732ADC-7F1A-41F7-9ABE-06A8029013EE}"/>
                </a:ext>
              </a:extLst>
            </p:cNvPr>
            <p:cNvSpPr/>
            <p:nvPr/>
          </p:nvSpPr>
          <p:spPr>
            <a:xfrm>
              <a:off x="1280547" y="1285500"/>
              <a:ext cx="6582900" cy="3049500"/>
            </a:xfrm>
            <a:prstGeom prst="roundRect">
              <a:avLst>
                <a:gd name="adj" fmla="val 712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455;p41">
              <a:extLst>
                <a:ext uri="{FF2B5EF4-FFF2-40B4-BE49-F238E27FC236}">
                  <a16:creationId xmlns:a16="http://schemas.microsoft.com/office/drawing/2014/main" id="{CFF3E530-A19C-4EF9-9362-BFC00A5AF015}"/>
                </a:ext>
              </a:extLst>
            </p:cNvPr>
            <p:cNvGrpSpPr/>
            <p:nvPr/>
          </p:nvGrpSpPr>
          <p:grpSpPr>
            <a:xfrm>
              <a:off x="7290767" y="1437905"/>
              <a:ext cx="420286" cy="106769"/>
              <a:chOff x="2098350" y="467225"/>
              <a:chExt cx="817200" cy="207600"/>
            </a:xfrm>
          </p:grpSpPr>
          <p:sp>
            <p:nvSpPr>
              <p:cNvPr id="109" name="Google Shape;456;p41">
                <a:extLst>
                  <a:ext uri="{FF2B5EF4-FFF2-40B4-BE49-F238E27FC236}">
                    <a16:creationId xmlns:a16="http://schemas.microsoft.com/office/drawing/2014/main" id="{1B7B64C2-ECB6-4A0C-809C-33F824BA3867}"/>
                  </a:ext>
                </a:extLst>
              </p:cNvPr>
              <p:cNvSpPr/>
              <p:nvPr/>
            </p:nvSpPr>
            <p:spPr>
              <a:xfrm>
                <a:off x="2098350" y="467225"/>
                <a:ext cx="207600" cy="207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57;p41">
                <a:extLst>
                  <a:ext uri="{FF2B5EF4-FFF2-40B4-BE49-F238E27FC236}">
                    <a16:creationId xmlns:a16="http://schemas.microsoft.com/office/drawing/2014/main" id="{F3C2102B-C2DF-400B-8A30-2531F7EF2DB9}"/>
                  </a:ext>
                </a:extLst>
              </p:cNvPr>
              <p:cNvSpPr/>
              <p:nvPr/>
            </p:nvSpPr>
            <p:spPr>
              <a:xfrm>
                <a:off x="2403150" y="467225"/>
                <a:ext cx="207600" cy="207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58;p41">
                <a:extLst>
                  <a:ext uri="{FF2B5EF4-FFF2-40B4-BE49-F238E27FC236}">
                    <a16:creationId xmlns:a16="http://schemas.microsoft.com/office/drawing/2014/main" id="{E579E72E-90B3-4CEA-8EC1-0E32CD9E581F}"/>
                  </a:ext>
                </a:extLst>
              </p:cNvPr>
              <p:cNvSpPr/>
              <p:nvPr/>
            </p:nvSpPr>
            <p:spPr>
              <a:xfrm>
                <a:off x="2707950" y="467225"/>
                <a:ext cx="207600" cy="20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459;p41">
              <a:extLst>
                <a:ext uri="{FF2B5EF4-FFF2-40B4-BE49-F238E27FC236}">
                  <a16:creationId xmlns:a16="http://schemas.microsoft.com/office/drawing/2014/main" id="{A29B81B8-2866-4D2D-BCCF-05481EA7146B}"/>
                </a:ext>
              </a:extLst>
            </p:cNvPr>
            <p:cNvGrpSpPr/>
            <p:nvPr/>
          </p:nvGrpSpPr>
          <p:grpSpPr>
            <a:xfrm>
              <a:off x="7467611" y="4017532"/>
              <a:ext cx="395836" cy="317468"/>
              <a:chOff x="7773503" y="3987878"/>
              <a:chExt cx="395836" cy="317468"/>
            </a:xfrm>
          </p:grpSpPr>
          <p:sp>
            <p:nvSpPr>
              <p:cNvPr id="107" name="Google Shape;460;p41">
                <a:extLst>
                  <a:ext uri="{FF2B5EF4-FFF2-40B4-BE49-F238E27FC236}">
                    <a16:creationId xmlns:a16="http://schemas.microsoft.com/office/drawing/2014/main" id="{88FBD147-223A-4D80-B2FC-480B68D27E60}"/>
                  </a:ext>
                </a:extLst>
              </p:cNvPr>
              <p:cNvSpPr/>
              <p:nvPr/>
            </p:nvSpPr>
            <p:spPr>
              <a:xfrm flipH="1">
                <a:off x="7780650" y="3993550"/>
                <a:ext cx="384000" cy="311700"/>
              </a:xfrm>
              <a:prstGeom prst="rtTriangl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61;p41">
                <a:extLst>
                  <a:ext uri="{FF2B5EF4-FFF2-40B4-BE49-F238E27FC236}">
                    <a16:creationId xmlns:a16="http://schemas.microsoft.com/office/drawing/2014/main" id="{609D8296-6B03-4179-B6CA-70DBC1D3F4A7}"/>
                  </a:ext>
                </a:extLst>
              </p:cNvPr>
              <p:cNvSpPr/>
              <p:nvPr/>
            </p:nvSpPr>
            <p:spPr>
              <a:xfrm>
                <a:off x="7773503" y="3987878"/>
                <a:ext cx="395836" cy="317468"/>
              </a:xfrm>
              <a:custGeom>
                <a:avLst/>
                <a:gdLst/>
                <a:ahLst/>
                <a:cxnLst/>
                <a:rect l="l" t="t" r="r" b="b"/>
                <a:pathLst>
                  <a:path w="261278" h="209550" extrusionOk="0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3" name="Google Shape;493;p42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Add Book &amp; Add User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23DC6F-271B-4E6A-AD50-B8CB118D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599" y="1075864"/>
            <a:ext cx="1871945" cy="16416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B4E7FB-C4A0-456F-B488-42F54C82D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93" y="1075864"/>
            <a:ext cx="1871945" cy="16416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B011EB-57AA-4949-858B-F5DDF4E1F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93" y="2796711"/>
            <a:ext cx="2885166" cy="21589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3CFB9A1-5B6B-4F7A-BC72-77461BADF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378" y="2796711"/>
            <a:ext cx="2885166" cy="2158968"/>
          </a:xfrm>
          <a:prstGeom prst="rect">
            <a:avLst/>
          </a:prstGeom>
        </p:spPr>
      </p:pic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60CA3BB1-9C7B-4EA9-918D-3D5E578309A5}"/>
              </a:ext>
            </a:extLst>
          </p:cNvPr>
          <p:cNvSpPr/>
          <p:nvPr/>
        </p:nvSpPr>
        <p:spPr>
          <a:xfrm>
            <a:off x="4232624" y="1529054"/>
            <a:ext cx="678751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442E8F25-BD51-418C-BB98-46D95C05E813}"/>
              </a:ext>
            </a:extLst>
          </p:cNvPr>
          <p:cNvSpPr/>
          <p:nvPr/>
        </p:nvSpPr>
        <p:spPr>
          <a:xfrm>
            <a:off x="4232624" y="3647595"/>
            <a:ext cx="678751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rk &amp; Colorful Interface for Business by Slidesgo">
  <a:themeElements>
    <a:clrScheme name="Simple Light">
      <a:dk1>
        <a:srgbClr val="363636"/>
      </a:dk1>
      <a:lt1>
        <a:srgbClr val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231</Words>
  <Application>Microsoft Office PowerPoint</Application>
  <PresentationFormat>화면 슬라이드 쇼(16:9)</PresentationFormat>
  <Paragraphs>56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Barlow</vt:lpstr>
      <vt:lpstr>Roboto Condensed Light</vt:lpstr>
      <vt:lpstr>Raleway ExtraBold</vt:lpstr>
      <vt:lpstr>Arial</vt:lpstr>
      <vt:lpstr>Nunito Light</vt:lpstr>
      <vt:lpstr>Bebas Neue</vt:lpstr>
      <vt:lpstr>Dark &amp; Colorful Interface for Business by Slidesgo</vt:lpstr>
      <vt:lpstr>Library  Management System</vt:lpstr>
      <vt:lpstr>프로젝트 소개</vt:lpstr>
      <vt:lpstr>MVC 패턴</vt:lpstr>
      <vt:lpstr>Login Account</vt:lpstr>
      <vt:lpstr>Login User</vt:lpstr>
      <vt:lpstr>기능(Account Dao)</vt:lpstr>
      <vt:lpstr>Home</vt:lpstr>
      <vt:lpstr>Home View</vt:lpstr>
      <vt:lpstr>Add Book &amp; Add User</vt:lpstr>
      <vt:lpstr>Issue Book &amp; Return Book</vt:lpstr>
      <vt:lpstr>Details</vt:lpstr>
      <vt:lpstr>Details View</vt:lpstr>
      <vt:lpstr>Details</vt:lpstr>
      <vt:lpstr>시연</vt:lpstr>
      <vt:lpstr>Reulst</vt:lpstr>
      <vt:lpstr>프로젝트 결론</vt:lpstr>
      <vt:lpstr>Thank u for  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 Management System</dc:title>
  <cp:lastModifiedBy>전 영호</cp:lastModifiedBy>
  <cp:revision>31</cp:revision>
  <dcterms:modified xsi:type="dcterms:W3CDTF">2021-12-27T07:15:11Z</dcterms:modified>
</cp:coreProperties>
</file>