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305" r:id="rId4"/>
    <p:sldId id="267" r:id="rId5"/>
    <p:sldId id="307" r:id="rId6"/>
    <p:sldId id="271" r:id="rId7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0"/>
  </p:normalViewPr>
  <p:slideViewPr>
    <p:cSldViewPr snapToObjects="1" showGuides="1">
      <p:cViewPr varScale="1">
        <p:scale>
          <a:sx n="73" d="100"/>
          <a:sy n="73" d="100"/>
        </p:scale>
        <p:origin x="514" y="67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12/1/2019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- </a:t>
            </a:r>
            <a:r>
              <a:rPr lang="en-US" dirty="0" err="1"/>
              <a:t>Dia</a:t>
            </a:r>
            <a:r>
              <a:rPr lang="en-US"/>
              <a:t>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Matheus Galhani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2057399"/>
            <a:ext cx="11201400" cy="5121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Orientação a objetos é um paradigma de programação.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Características e comportamentos. (Atributos e Classes)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Baixo acoplamento e alta coesão.</a:t>
            </a:r>
          </a:p>
          <a:p>
            <a:endParaRPr lang="pt-BR" b="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721474"/>
            <a:ext cx="11201400" cy="457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19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Abstração</a:t>
            </a:r>
            <a:r>
              <a:rPr lang="en-US" dirty="0"/>
              <a:t> / </a:t>
            </a:r>
            <a:r>
              <a:rPr lang="en-US" dirty="0" err="1"/>
              <a:t>Herança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/>
              <a:t>Python possui classes abstratas a partir da versão 2.6. </a:t>
            </a:r>
          </a:p>
          <a:p>
            <a:r>
              <a:rPr lang="pt-BR" b="0" dirty="0"/>
              <a:t>Possui herança múltipla. </a:t>
            </a:r>
          </a:p>
          <a:p>
            <a:r>
              <a:rPr lang="pt-BR" b="0" dirty="0"/>
              <a:t>Não possui o mecanismo de interface. </a:t>
            </a:r>
          </a:p>
          <a:p>
            <a:r>
              <a:rPr lang="pt-BR" b="0" dirty="0"/>
              <a:t>Podemos ter o mesmo comportamento de uma interface utilizando classes abstratas e herança múltipla.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6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C09C818-1358-4D54-AA68-8E0C4491AB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40107" y="1666875"/>
            <a:ext cx="10289886" cy="551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35A14-00BB-4E4A-ADFB-213ABD14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905000"/>
            <a:ext cx="10544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16x9_template.potx" id="{070925A5-FB18-4948-ACD4-03DB486FBCDD}" vid="{7C599D4B-B867-4F0F-AD70-DF671C61F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Dia-1</Template>
  <TotalTime>248</TotalTime>
  <Words>77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DXC</vt:lpstr>
      <vt:lpstr>Python - Dia 2</vt:lpstr>
      <vt:lpstr>Orientação a Objetos</vt:lpstr>
      <vt:lpstr>Abstração / Herança</vt:lpstr>
      <vt:lpstr>Abstração</vt:lpstr>
      <vt:lpstr>Herança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subject/>
  <dc:creator>Galhani, Matheus</dc:creator>
  <cp:keywords/>
  <dc:description/>
  <cp:lastModifiedBy>Galhani, Matheus</cp:lastModifiedBy>
  <cp:revision>44</cp:revision>
  <dcterms:created xsi:type="dcterms:W3CDTF">2019-11-04T13:56:30Z</dcterms:created>
  <dcterms:modified xsi:type="dcterms:W3CDTF">2019-12-01T23:30:04Z</dcterms:modified>
  <cp:category/>
</cp:coreProperties>
</file>