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8" r:id="rId4"/>
    <p:sldId id="305" r:id="rId5"/>
    <p:sldId id="267" r:id="rId6"/>
    <p:sldId id="306" r:id="rId7"/>
    <p:sldId id="271" r:id="rId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/>
  </p:normalViewPr>
  <p:slideViewPr>
    <p:cSldViewPr snapToObjects="1" showGuides="1">
      <p:cViewPr varScale="1">
        <p:scale>
          <a:sx n="39" d="100"/>
          <a:sy n="39" d="100"/>
        </p:scale>
        <p:origin x="198" y="4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12/4/2019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- </a:t>
            </a:r>
            <a:r>
              <a:rPr lang="en-US" dirty="0" err="1"/>
              <a:t>Dia</a:t>
            </a:r>
            <a:r>
              <a:rPr lang="en-US"/>
              <a:t>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Matheus Galhani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File</a:t>
            </a:r>
          </a:p>
          <a:p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Recursivos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2057399"/>
            <a:ext cx="11201400" cy="5121275"/>
          </a:xfrm>
        </p:spPr>
        <p:txBody>
          <a:bodyPr>
            <a:normAutofit/>
          </a:bodyPr>
          <a:lstStyle/>
          <a:p>
            <a:r>
              <a:rPr lang="pt-BR" sz="2400" b="0" dirty="0"/>
              <a:t>Arquivos podem ser criados ou abertos de duas formas diferentes: </a:t>
            </a:r>
          </a:p>
          <a:p>
            <a:pPr lvl="2"/>
            <a:r>
              <a:rPr lang="pt-BR" sz="2400" b="0" dirty="0" err="1"/>
              <a:t>Contrutor</a:t>
            </a:r>
            <a:r>
              <a:rPr lang="pt-BR" sz="2400" b="0" dirty="0"/>
              <a:t>: file(</a:t>
            </a:r>
            <a:r>
              <a:rPr lang="pt-BR" sz="2400" b="0" dirty="0" err="1"/>
              <a:t>name</a:t>
            </a:r>
            <a:r>
              <a:rPr lang="pt-BR" sz="2400" b="0" dirty="0"/>
              <a:t>, </a:t>
            </a:r>
            <a:r>
              <a:rPr lang="pt-BR" sz="2400" b="0" dirty="0" err="1"/>
              <a:t>mode</a:t>
            </a:r>
            <a:r>
              <a:rPr lang="pt-BR" sz="2400" b="0" dirty="0"/>
              <a:t>, buffer) </a:t>
            </a:r>
          </a:p>
          <a:p>
            <a:pPr lvl="2"/>
            <a:r>
              <a:rPr lang="en-US" sz="2400" b="0" dirty="0" err="1"/>
              <a:t>Builtin</a:t>
            </a:r>
            <a:r>
              <a:rPr lang="en-US" sz="2400" b="0" dirty="0"/>
              <a:t>: open(name, mode, buffer) </a:t>
            </a:r>
          </a:p>
          <a:p>
            <a:pPr lvl="2"/>
            <a:r>
              <a:rPr lang="pt-BR" sz="2400" b="0" dirty="0"/>
              <a:t>Arquivos podem ser iterados. </a:t>
            </a:r>
          </a:p>
          <a:p>
            <a:pPr lvl="2"/>
            <a:endParaRPr lang="pt-BR" sz="2400" dirty="0"/>
          </a:p>
          <a:p>
            <a:pPr lvl="2"/>
            <a:r>
              <a:rPr lang="pt-BR" sz="2400" b="0" dirty="0"/>
              <a:t>r (leitura)</a:t>
            </a:r>
          </a:p>
          <a:p>
            <a:pPr lvl="2"/>
            <a:r>
              <a:rPr lang="pt-BR" sz="2400" b="0" dirty="0"/>
              <a:t>w (escrita)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6721474"/>
            <a:ext cx="11201400" cy="457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19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dirty="0" err="1"/>
              <a:t>file.close</a:t>
            </a:r>
            <a:r>
              <a:rPr lang="pt-BR" sz="2400" b="0" dirty="0"/>
              <a:t>() - Fecha o arquivo </a:t>
            </a:r>
          </a:p>
          <a:p>
            <a:r>
              <a:rPr lang="pt-BR" sz="2400" b="0" dirty="0" err="1"/>
              <a:t>file.flush</a:t>
            </a:r>
            <a:r>
              <a:rPr lang="pt-BR" sz="2400" b="0" dirty="0"/>
              <a:t>() - Esvazia o buffer </a:t>
            </a:r>
          </a:p>
          <a:p>
            <a:r>
              <a:rPr lang="pt-BR" sz="2400" b="0" dirty="0" err="1"/>
              <a:t>file.read</a:t>
            </a:r>
            <a:r>
              <a:rPr lang="pt-BR" sz="2400" b="0" dirty="0"/>
              <a:t>(0) - Ira ler a linha 5 do arquivo </a:t>
            </a:r>
          </a:p>
          <a:p>
            <a:r>
              <a:rPr lang="pt-BR" sz="2400" b="0" dirty="0" err="1"/>
              <a:t>file.seek</a:t>
            </a:r>
            <a:r>
              <a:rPr lang="pt-BR" sz="2400" b="0" dirty="0"/>
              <a:t>(3) - Posiciona o ponteiro na linha 3 </a:t>
            </a:r>
          </a:p>
          <a:p>
            <a:r>
              <a:rPr lang="pt-BR" sz="2400" b="0" dirty="0" err="1"/>
              <a:t>file.tell</a:t>
            </a:r>
            <a:r>
              <a:rPr lang="pt-BR" sz="2400" b="0" dirty="0"/>
              <a:t>() - Posiciona o ponteiro para o inicio do arquivo </a:t>
            </a:r>
          </a:p>
          <a:p>
            <a:r>
              <a:rPr lang="en-US" sz="2400" b="0" dirty="0" err="1"/>
              <a:t>file.write</a:t>
            </a:r>
            <a:r>
              <a:rPr lang="en-US" sz="2400" b="0" dirty="0"/>
              <a:t>('line') - </a:t>
            </a:r>
            <a:r>
              <a:rPr lang="en-US" sz="2400" b="0" dirty="0" err="1"/>
              <a:t>Escreve</a:t>
            </a:r>
            <a:r>
              <a:rPr lang="en-US" sz="2400" b="0" dirty="0"/>
              <a:t> 'line' </a:t>
            </a:r>
          </a:p>
          <a:p>
            <a:r>
              <a:rPr lang="pt-BR" sz="2400" b="0" dirty="0" err="1"/>
              <a:t>file.readline</a:t>
            </a:r>
            <a:r>
              <a:rPr lang="pt-BR" sz="2400" b="0" dirty="0"/>
              <a:t>() - Ira ler a linha onde o ponteiro estiver posicionado </a:t>
            </a:r>
          </a:p>
          <a:p>
            <a:r>
              <a:rPr lang="pt-BR" sz="2400" b="0" dirty="0" err="1"/>
              <a:t>file.readlines</a:t>
            </a:r>
            <a:r>
              <a:rPr lang="pt-BR" sz="2400" b="0" dirty="0"/>
              <a:t>() - retorna um iterável do arquivo 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86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400" dirty="0"/>
              <a:t>“</a:t>
            </a:r>
            <a:r>
              <a:rPr lang="pt-BR" sz="2400" dirty="0"/>
              <a:t>Recursão é um método de programação no qual uma função pode chamar a si mesma. O termo é usado de maneira mais geral para descrever o processo de repetição de um objeto de um jeito similar ao que já fora mostrado. Muitos problemas em computação tem a propriedade de que cada instância sua contém uma instância menor do mesmo problema</a:t>
            </a:r>
            <a:r>
              <a:rPr lang="en-US" sz="2400" dirty="0"/>
              <a:t>”</a:t>
            </a:r>
            <a:endParaRPr lang="pt-BR" sz="2400" dirty="0"/>
          </a:p>
          <a:p>
            <a:pPr marL="0" lvl="2" indent="0">
              <a:buNone/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Recursivos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13398152" cy="5121276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pt-BR" sz="2400" dirty="0"/>
              <a:t>“Iteratividade é melhor que recursividade, quando estamos analisando desempenho. A legibilidade de códigos iterativos requer alguma experiência do programador, principalmente em códigos maiores, com muitos laços aninhados.</a:t>
            </a:r>
          </a:p>
          <a:p>
            <a:pPr marL="0" lvl="2" indent="0">
              <a:buNone/>
            </a:pPr>
            <a:endParaRPr lang="pt-BR" sz="2400" dirty="0"/>
          </a:p>
          <a:p>
            <a:pPr marL="0" lvl="2" indent="0">
              <a:buNone/>
            </a:pPr>
            <a:r>
              <a:rPr lang="pt-BR" sz="2400" dirty="0"/>
              <a:t>Recursividade confere ao código maior legibilidade, tornando mais simples sua compreensão. Para pequenas aplicações, muitas vezes a recursividade apresenta perda tolerável de desempenho. Existem ainda técnicas, como </a:t>
            </a:r>
            <a:r>
              <a:rPr lang="pt-BR" sz="2400" dirty="0" err="1"/>
              <a:t>memoizing</a:t>
            </a:r>
            <a:r>
              <a:rPr lang="pt-BR" sz="2400" dirty="0"/>
              <a:t> (</a:t>
            </a:r>
            <a:r>
              <a:rPr lang="pt-BR" sz="2400" dirty="0" err="1"/>
              <a:t>caching</a:t>
            </a:r>
            <a:r>
              <a:rPr lang="pt-BR" sz="2400" dirty="0"/>
              <a:t>), que podem equiparar a complexidade algorítmica ao programa iterativo.”</a:t>
            </a:r>
          </a:p>
          <a:p>
            <a:pPr marL="0" lvl="2" indent="0">
              <a:buNone/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Recursivos</a:t>
            </a:r>
            <a:r>
              <a:rPr lang="en-US" dirty="0"/>
              <a:t> vs </a:t>
            </a:r>
            <a:r>
              <a:rPr lang="en-US" dirty="0" err="1"/>
              <a:t>Interação</a:t>
            </a:r>
            <a:r>
              <a:rPr lang="en-US" dirty="0"/>
              <a:t> (for)</a:t>
            </a:r>
          </a:p>
        </p:txBody>
      </p:sp>
    </p:spTree>
    <p:extLst>
      <p:ext uri="{BB962C8B-B14F-4D97-AF65-F5344CB8AC3E}">
        <p14:creationId xmlns:p14="http://schemas.microsoft.com/office/powerpoint/2010/main" val="210880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16x9_template.potx" id="{070925A5-FB18-4948-ACD4-03DB486FBCDD}" vid="{7C599D4B-B867-4F0F-AD70-DF671C61F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Dia-1</Template>
  <TotalTime>285</TotalTime>
  <Words>301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DXC</vt:lpstr>
      <vt:lpstr>Python - Dia 3</vt:lpstr>
      <vt:lpstr>Agenda</vt:lpstr>
      <vt:lpstr>File</vt:lpstr>
      <vt:lpstr>File</vt:lpstr>
      <vt:lpstr>Métodos Recursivos</vt:lpstr>
      <vt:lpstr>Métodos Recursivos vs Interação (for)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subject/>
  <dc:creator>Galhani, Matheus</dc:creator>
  <cp:keywords/>
  <dc:description/>
  <cp:lastModifiedBy>Galhani, Matheus</cp:lastModifiedBy>
  <cp:revision>46</cp:revision>
  <dcterms:created xsi:type="dcterms:W3CDTF">2019-11-04T13:56:30Z</dcterms:created>
  <dcterms:modified xsi:type="dcterms:W3CDTF">2019-12-04T16:30:45Z</dcterms:modified>
  <cp:category/>
</cp:coreProperties>
</file>