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8" r:id="rId4"/>
    <p:sldId id="305" r:id="rId5"/>
    <p:sldId id="267" r:id="rId6"/>
    <p:sldId id="307" r:id="rId7"/>
    <p:sldId id="308" r:id="rId8"/>
    <p:sldId id="309" r:id="rId9"/>
    <p:sldId id="310" r:id="rId10"/>
    <p:sldId id="271" r:id="rId11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0"/>
  </p:normalViewPr>
  <p:slideViewPr>
    <p:cSldViewPr snapToObjects="1" showGuides="1">
      <p:cViewPr varScale="1">
        <p:scale>
          <a:sx n="73" d="100"/>
          <a:sy n="73" d="100"/>
        </p:scale>
        <p:origin x="514" y="67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12/1/2019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December 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1,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1,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1,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1,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1,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nsights.stackoverflow.com/survey/2019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://www.pydev.org/" TargetMode="External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netbeans.org/" TargetMode="External"/><Relationship Id="rId5" Type="http://schemas.openxmlformats.org/officeDocument/2006/relationships/hyperlink" Target="https://www.spyder-ide.org/" TargetMode="External"/><Relationship Id="rId4" Type="http://schemas.openxmlformats.org/officeDocument/2006/relationships/hyperlink" Target="https://atom.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- </a:t>
            </a:r>
            <a:r>
              <a:rPr lang="en-US" dirty="0" err="1"/>
              <a:t>Dia</a:t>
            </a:r>
            <a:r>
              <a:rPr lang="en-US" dirty="0"/>
              <a:t>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Matheus Galhani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  <a:p>
            <a:r>
              <a:rPr lang="en-US" dirty="0" err="1"/>
              <a:t>Melhores</a:t>
            </a:r>
            <a:r>
              <a:rPr lang="en-US" dirty="0"/>
              <a:t> IDE para python</a:t>
            </a:r>
          </a:p>
          <a:p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2057399"/>
            <a:ext cx="11201400" cy="5121275"/>
          </a:xfrm>
        </p:spPr>
        <p:txBody>
          <a:bodyPr/>
          <a:lstStyle/>
          <a:p>
            <a:r>
              <a:rPr lang="en-US" b="0" dirty="0"/>
              <a:t>Python é </a:t>
            </a:r>
            <a:r>
              <a:rPr lang="en-US" b="0" dirty="0" err="1"/>
              <a:t>uma</a:t>
            </a:r>
            <a:r>
              <a:rPr lang="en-US" b="0" dirty="0"/>
              <a:t> </a:t>
            </a:r>
            <a:r>
              <a:rPr lang="en-US" b="0" dirty="0" err="1"/>
              <a:t>liguagem</a:t>
            </a:r>
            <a:r>
              <a:rPr lang="en-US" b="0" dirty="0"/>
              <a:t> de alto </a:t>
            </a:r>
            <a:r>
              <a:rPr lang="en-US" b="0" dirty="0" err="1"/>
              <a:t>nível</a:t>
            </a:r>
            <a:r>
              <a:rPr lang="en-US" b="0" dirty="0"/>
              <a:t>, o qual </a:t>
            </a:r>
            <a:r>
              <a:rPr lang="en-US" b="0" dirty="0" err="1"/>
              <a:t>foi</a:t>
            </a:r>
            <a:r>
              <a:rPr lang="en-US" b="0" dirty="0"/>
              <a:t> </a:t>
            </a:r>
            <a:r>
              <a:rPr lang="en-US" b="0" dirty="0" err="1"/>
              <a:t>criado</a:t>
            </a:r>
            <a:r>
              <a:rPr lang="en-US" b="0" dirty="0"/>
              <a:t> por Guido Van Rossum no final de 1989. </a:t>
            </a:r>
            <a:r>
              <a:rPr lang="en-US" b="0" dirty="0" err="1"/>
              <a:t>Atualmente</a:t>
            </a:r>
            <a:r>
              <a:rPr lang="en-US" b="0" dirty="0"/>
              <a:t> Python </a:t>
            </a:r>
            <a:r>
              <a:rPr lang="en-US" b="0" dirty="0" err="1"/>
              <a:t>está</a:t>
            </a:r>
            <a:r>
              <a:rPr lang="en-US" b="0" dirty="0"/>
              <a:t> </a:t>
            </a:r>
            <a:r>
              <a:rPr lang="en-US" b="0" dirty="0" err="1"/>
              <a:t>em</a:t>
            </a:r>
            <a:r>
              <a:rPr lang="en-US" b="0" dirty="0"/>
              <a:t> 4º </a:t>
            </a:r>
            <a:r>
              <a:rPr lang="en-US" b="0" dirty="0" err="1"/>
              <a:t>lugar</a:t>
            </a:r>
            <a:r>
              <a:rPr lang="en-US" b="0" dirty="0"/>
              <a:t> entre as </a:t>
            </a:r>
            <a:r>
              <a:rPr lang="en-US" b="0" dirty="0" err="1"/>
              <a:t>linguagens</a:t>
            </a:r>
            <a:r>
              <a:rPr lang="en-US" b="0" dirty="0"/>
              <a:t> de </a:t>
            </a:r>
            <a:r>
              <a:rPr lang="en-US" b="0" dirty="0" err="1"/>
              <a:t>programação</a:t>
            </a:r>
            <a:r>
              <a:rPr lang="en-US" b="0" dirty="0"/>
              <a:t> </a:t>
            </a:r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populares</a:t>
            </a:r>
            <a:r>
              <a:rPr lang="en-US" b="0" dirty="0"/>
              <a:t> de 2019, </a:t>
            </a:r>
            <a:r>
              <a:rPr lang="en-US" b="0" dirty="0" err="1"/>
              <a:t>segundo</a:t>
            </a:r>
            <a:r>
              <a:rPr lang="en-US" b="0" dirty="0"/>
              <a:t> o site do </a:t>
            </a:r>
            <a:r>
              <a:rPr lang="en-US" b="0" dirty="0">
                <a:hlinkClick r:id="rId2"/>
              </a:rPr>
              <a:t>Stack Overflow</a:t>
            </a:r>
            <a:r>
              <a:rPr lang="en-US" b="0" dirty="0"/>
              <a:t>.</a:t>
            </a:r>
          </a:p>
          <a:p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6721474"/>
            <a:ext cx="11201400" cy="4572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86BC6-1430-43B4-9902-2A703622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44824"/>
            <a:ext cx="88582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Melhores</a:t>
            </a:r>
            <a:r>
              <a:rPr lang="en-US" dirty="0"/>
              <a:t> IDEs para 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hlinkClick r:id="rId2"/>
              </a:rPr>
              <a:t>PyCharm</a:t>
            </a:r>
            <a:endParaRPr lang="en-US" b="0" dirty="0"/>
          </a:p>
          <a:p>
            <a:r>
              <a:rPr lang="en-US" b="0" dirty="0">
                <a:hlinkClick r:id="rId3"/>
              </a:rPr>
              <a:t>Visual Studio Code</a:t>
            </a:r>
            <a:endParaRPr lang="en-US" b="0" dirty="0"/>
          </a:p>
          <a:p>
            <a:r>
              <a:rPr lang="en-US" b="0" dirty="0">
                <a:hlinkClick r:id="rId4"/>
              </a:rPr>
              <a:t>Atom</a:t>
            </a:r>
            <a:endParaRPr lang="en-US" b="0" dirty="0"/>
          </a:p>
          <a:p>
            <a:r>
              <a:rPr lang="en-US" b="0" dirty="0">
                <a:hlinkClick r:id="rId5"/>
              </a:rPr>
              <a:t>Spyder</a:t>
            </a:r>
            <a:endParaRPr lang="en-US" b="0" dirty="0"/>
          </a:p>
          <a:p>
            <a:r>
              <a:rPr lang="en-US" b="0" dirty="0">
                <a:hlinkClick r:id="rId6"/>
              </a:rPr>
              <a:t>NetBeans</a:t>
            </a:r>
            <a:endParaRPr lang="en-US" b="0" dirty="0"/>
          </a:p>
          <a:p>
            <a:r>
              <a:rPr lang="en-US" b="0" dirty="0" err="1">
                <a:hlinkClick r:id="rId7"/>
              </a:rPr>
              <a:t>PyDev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6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13398152" cy="5121276"/>
          </a:xfrm>
        </p:spPr>
        <p:txBody>
          <a:bodyPr/>
          <a:lstStyle/>
          <a:p>
            <a:pPr lvl="2"/>
            <a:r>
              <a:rPr lang="en-US" dirty="0"/>
              <a:t>Case sensitive</a:t>
            </a:r>
          </a:p>
          <a:p>
            <a:pPr lvl="2"/>
            <a:r>
              <a:rPr lang="en-US" dirty="0" err="1"/>
              <a:t>Blocos</a:t>
            </a:r>
            <a:r>
              <a:rPr lang="en-US" dirty="0"/>
              <a:t> de </a:t>
            </a:r>
            <a:r>
              <a:rPr lang="en-US" dirty="0" err="1"/>
              <a:t>comandos</a:t>
            </a:r>
            <a:r>
              <a:rPr lang="en-US" dirty="0"/>
              <a:t> por </a:t>
            </a:r>
            <a:r>
              <a:rPr lang="en-US" dirty="0" err="1"/>
              <a:t>indenteação</a:t>
            </a:r>
            <a:r>
              <a:rPr lang="en-US" dirty="0"/>
              <a:t> (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{} </a:t>
            </a:r>
            <a:r>
              <a:rPr lang="en-US" dirty="0" err="1"/>
              <a:t>ou</a:t>
            </a:r>
            <a:r>
              <a:rPr lang="en-US" dirty="0"/>
              <a:t> begin end)</a:t>
            </a:r>
          </a:p>
          <a:p>
            <a:pPr lvl="2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;</a:t>
            </a:r>
          </a:p>
          <a:p>
            <a:pPr lvl="2"/>
            <a:r>
              <a:rPr lang="en-US" dirty="0"/>
              <a:t>Um </a:t>
            </a:r>
            <a:r>
              <a:rPr lang="en-US" dirty="0" err="1"/>
              <a:t>comando</a:t>
            </a:r>
            <a:r>
              <a:rPr lang="en-US" dirty="0"/>
              <a:t> por </a:t>
            </a:r>
            <a:r>
              <a:rPr lang="en-US" dirty="0" err="1"/>
              <a:t>linha</a:t>
            </a:r>
            <a:endParaRPr lang="en-US" dirty="0"/>
          </a:p>
          <a:p>
            <a:pPr lvl="2"/>
            <a:r>
              <a:rPr lang="en-US" dirty="0" err="1"/>
              <a:t>Não</a:t>
            </a:r>
            <a:r>
              <a:rPr lang="en-US" dirty="0"/>
              <a:t> use tab e 4 </a:t>
            </a:r>
            <a:r>
              <a:rPr lang="en-US" dirty="0" err="1"/>
              <a:t>espaços</a:t>
            </a:r>
            <a:r>
              <a:rPr lang="en-US" dirty="0"/>
              <a:t> no </a:t>
            </a:r>
            <a:r>
              <a:rPr lang="en-US" dirty="0" err="1"/>
              <a:t>mesmo</a:t>
            </a:r>
            <a:r>
              <a:rPr lang="en-US" dirty="0"/>
              <a:t> script (</a:t>
            </a:r>
            <a:r>
              <a:rPr lang="en-US" dirty="0" err="1"/>
              <a:t>Padrão</a:t>
            </a:r>
            <a:r>
              <a:rPr lang="en-US" dirty="0"/>
              <a:t> 4 </a:t>
            </a:r>
            <a:r>
              <a:rPr lang="en-US" dirty="0" err="1"/>
              <a:t>espaços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# é </a:t>
            </a:r>
            <a:r>
              <a:rPr lang="en-US" dirty="0" err="1"/>
              <a:t>usado</a:t>
            </a:r>
            <a:r>
              <a:rPr lang="en-US" dirty="0"/>
              <a:t> para um </a:t>
            </a:r>
            <a:r>
              <a:rPr lang="en-US" dirty="0" err="1"/>
              <a:t>comentário</a:t>
            </a:r>
            <a:endParaRPr lang="en-US" dirty="0"/>
          </a:p>
          <a:p>
            <a:pPr lvl="2"/>
            <a:r>
              <a:rPr lang="en-US" dirty="0"/>
              <a:t>"""  """ é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documentação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textos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linhas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13398152" cy="5121276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b="1" dirty="0" err="1"/>
              <a:t>Operadores</a:t>
            </a:r>
            <a:r>
              <a:rPr lang="en-US" b="1" dirty="0"/>
              <a:t> </a:t>
            </a:r>
            <a:r>
              <a:rPr lang="en-US" b="1" dirty="0" err="1"/>
              <a:t>lógicos</a:t>
            </a:r>
            <a:endParaRPr lang="en-US" b="1" dirty="0"/>
          </a:p>
          <a:p>
            <a:pPr lvl="2"/>
            <a:r>
              <a:rPr lang="en-US" dirty="0"/>
              <a:t>0, 0.0, [], {}, “”, set(), None – (False)</a:t>
            </a:r>
          </a:p>
          <a:p>
            <a:pPr lvl="2"/>
            <a:r>
              <a:rPr lang="en-US" dirty="0"/>
              <a:t>== (</a:t>
            </a:r>
            <a:r>
              <a:rPr lang="en-US" dirty="0" err="1"/>
              <a:t>igualdade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!=, &lt;&gt; (</a:t>
            </a:r>
            <a:r>
              <a:rPr lang="en-US" dirty="0" err="1"/>
              <a:t>diferença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&gt; (</a:t>
            </a:r>
            <a:r>
              <a:rPr lang="en-US" dirty="0" err="1"/>
              <a:t>maior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 (</a:t>
            </a:r>
            <a:r>
              <a:rPr lang="en-US" dirty="0" err="1"/>
              <a:t>menor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is (</a:t>
            </a:r>
            <a:r>
              <a:rPr lang="en-US" dirty="0" err="1"/>
              <a:t>Identidade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not (</a:t>
            </a:r>
            <a:r>
              <a:rPr lang="en-US" dirty="0" err="1"/>
              <a:t>negação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and (e)</a:t>
            </a:r>
          </a:p>
          <a:p>
            <a:pPr lvl="2"/>
            <a:r>
              <a:rPr lang="en-US" dirty="0"/>
              <a:t>or (</a:t>
            </a:r>
            <a:r>
              <a:rPr lang="en-US" dirty="0" err="1"/>
              <a:t>ou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 (</a:t>
            </a:r>
            <a:r>
              <a:rPr lang="en-US" dirty="0" err="1"/>
              <a:t>contido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4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13398152" cy="5121276"/>
          </a:xfrm>
        </p:spPr>
        <p:txBody>
          <a:bodyPr/>
          <a:lstStyle/>
          <a:p>
            <a:pPr marL="0" lvl="2" indent="0">
              <a:buNone/>
            </a:pPr>
            <a:r>
              <a:rPr lang="en-US" b="1" dirty="0" err="1"/>
              <a:t>Palavras</a:t>
            </a:r>
            <a:r>
              <a:rPr lang="en-US" b="1" dirty="0"/>
              <a:t> </a:t>
            </a:r>
            <a:r>
              <a:rPr lang="en-US" b="1" dirty="0" err="1"/>
              <a:t>reservadas</a:t>
            </a:r>
            <a:endParaRPr lang="en-US" b="1" dirty="0"/>
          </a:p>
          <a:p>
            <a:pPr marL="0" lvl="2" indent="0">
              <a:buNone/>
            </a:pPr>
            <a:r>
              <a:rPr lang="en-US" dirty="0"/>
              <a:t>and, as, break, class, continue, def, del, </a:t>
            </a:r>
            <a:r>
              <a:rPr lang="en-US" dirty="0" err="1"/>
              <a:t>elif</a:t>
            </a:r>
            <a:r>
              <a:rPr lang="en-US" dirty="0"/>
              <a:t>, else, lambda, None, not, or, pass, print, raise, return, True, try, while, with, except, exec, False, finally, for, global, if, import, in, is, from, input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5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13398152" cy="5121276"/>
          </a:xfrm>
        </p:spPr>
        <p:txBody>
          <a:bodyPr/>
          <a:lstStyle/>
          <a:p>
            <a:pPr marL="0" lvl="2" indent="0">
              <a:buNone/>
            </a:pPr>
            <a:r>
              <a:rPr lang="en-US" b="1" dirty="0" err="1"/>
              <a:t>Atribuições</a:t>
            </a:r>
            <a:r>
              <a:rPr lang="en-US" b="1" dirty="0"/>
              <a:t>:</a:t>
            </a:r>
          </a:p>
          <a:p>
            <a:pPr lvl="2"/>
            <a:r>
              <a:rPr lang="pt-BR" dirty="0"/>
              <a:t>= (simples).</a:t>
            </a:r>
          </a:p>
          <a:p>
            <a:pPr lvl="2"/>
            <a:r>
              <a:rPr lang="pt-BR" dirty="0"/>
              <a:t>+= (soma reduzida).</a:t>
            </a:r>
          </a:p>
          <a:p>
            <a:pPr lvl="2"/>
            <a:r>
              <a:rPr lang="pt-BR" dirty="0"/>
              <a:t>-= (subtração reduzida).</a:t>
            </a:r>
          </a:p>
          <a:p>
            <a:pPr lvl="2"/>
            <a:r>
              <a:rPr lang="pt-BR" dirty="0"/>
              <a:t>/= (divisão reduzida).</a:t>
            </a:r>
          </a:p>
          <a:p>
            <a:pPr lvl="2"/>
            <a:r>
              <a:rPr lang="pt-BR" dirty="0"/>
              <a:t>//= (inteira reduzida).</a:t>
            </a:r>
          </a:p>
          <a:p>
            <a:pPr lvl="2"/>
            <a:r>
              <a:rPr lang="pt-BR" dirty="0"/>
              <a:t>%= (modulo reduzida).</a:t>
            </a:r>
          </a:p>
          <a:p>
            <a:pPr lvl="2"/>
            <a:r>
              <a:rPr lang="pt-BR" dirty="0"/>
              <a:t>*= (multiplicação reduzida).</a:t>
            </a:r>
          </a:p>
          <a:p>
            <a:pPr lvl="2"/>
            <a:r>
              <a:rPr lang="pt-BR" dirty="0"/>
              <a:t>**= (</a:t>
            </a:r>
            <a:r>
              <a:rPr lang="pt-BR" dirty="0" err="1"/>
              <a:t>exponenciação</a:t>
            </a:r>
            <a:r>
              <a:rPr lang="pt-BR" dirty="0"/>
              <a:t> reduzida).</a:t>
            </a:r>
          </a:p>
          <a:p>
            <a:pPr lvl="2"/>
            <a:r>
              <a:rPr lang="pt-BR" dirty="0"/>
              <a:t>a, b = 1, 2 (atribuição em uma linha).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3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13398152" cy="5121276"/>
          </a:xfrm>
        </p:spPr>
        <p:txBody>
          <a:bodyPr/>
          <a:lstStyle/>
          <a:p>
            <a:pPr marL="0" lvl="2" indent="0">
              <a:buNone/>
            </a:pPr>
            <a:r>
              <a:rPr lang="en-US" b="1" dirty="0"/>
              <a:t>Slice:</a:t>
            </a:r>
          </a:p>
          <a:p>
            <a:pPr marL="0" lvl="2" indent="0">
              <a:buNone/>
            </a:pPr>
            <a:r>
              <a:rPr lang="pt-BR" dirty="0" err="1"/>
              <a:t>Slice</a:t>
            </a:r>
            <a:r>
              <a:rPr lang="pt-BR" dirty="0"/>
              <a:t> é a capacidade de fatiar um </a:t>
            </a:r>
            <a:r>
              <a:rPr lang="pt-BR" dirty="0" err="1"/>
              <a:t>iterador</a:t>
            </a:r>
            <a:r>
              <a:rPr lang="pt-BR" dirty="0"/>
              <a:t> usando a sintaxe:</a:t>
            </a:r>
          </a:p>
          <a:p>
            <a:pPr marL="0" lvl="2" indent="0">
              <a:buNone/>
            </a:pPr>
            <a:r>
              <a:rPr lang="pt-BR" dirty="0" err="1"/>
              <a:t>Iterator</a:t>
            </a:r>
            <a:r>
              <a:rPr lang="pt-BR" dirty="0"/>
              <a:t>[</a:t>
            </a:r>
            <a:r>
              <a:rPr lang="pt-BR" dirty="0" err="1"/>
              <a:t>inicio:fim:intervalo</a:t>
            </a:r>
            <a:r>
              <a:rPr lang="pt-BR" dirty="0"/>
              <a:t>]</a:t>
            </a:r>
          </a:p>
          <a:p>
            <a:pPr marL="0" lvl="2" indent="0">
              <a:buNone/>
            </a:pPr>
            <a:r>
              <a:rPr lang="pt-BR" dirty="0"/>
              <a:t>Inicio: Se não for especificado é 0 (zero).</a:t>
            </a:r>
          </a:p>
          <a:p>
            <a:pPr marL="0" lvl="2" indent="0">
              <a:buNone/>
            </a:pPr>
            <a:r>
              <a:rPr lang="pt-BR" dirty="0"/>
              <a:t>Fim: Se não for especificado é a tamanho da </a:t>
            </a:r>
            <a:r>
              <a:rPr lang="pt-BR" dirty="0" err="1"/>
              <a:t>string</a:t>
            </a:r>
            <a:r>
              <a:rPr lang="pt-BR" dirty="0"/>
              <a:t> menos 1 (um).</a:t>
            </a:r>
          </a:p>
          <a:p>
            <a:pPr marL="0" lvl="2" indent="0">
              <a:buNone/>
            </a:pPr>
            <a:r>
              <a:rPr lang="pt-BR" dirty="0"/>
              <a:t>Intervalo: Se não for especificado é 1 (um).</a:t>
            </a:r>
          </a:p>
          <a:p>
            <a:pPr marL="0" lvl="2" indent="0">
              <a:buNone/>
            </a:pPr>
            <a:endParaRPr lang="pt-BR" dirty="0"/>
          </a:p>
          <a:p>
            <a:pPr marL="0" lvl="2" indent="0">
              <a:buNone/>
            </a:pPr>
            <a:r>
              <a:rPr lang="pt-BR" dirty="0"/>
              <a:t>"Python </a:t>
            </a:r>
            <a:r>
              <a:rPr lang="pt-BR" dirty="0" err="1"/>
              <a:t>language</a:t>
            </a:r>
            <a:r>
              <a:rPr lang="pt-BR" dirty="0"/>
              <a:t>"[0] -&gt; "P"</a:t>
            </a:r>
          </a:p>
          <a:p>
            <a:pPr marL="0" lvl="2" indent="0">
              <a:buNone/>
            </a:pPr>
            <a:r>
              <a:rPr lang="pt-BR" dirty="0"/>
              <a:t>"Python </a:t>
            </a:r>
            <a:r>
              <a:rPr lang="pt-BR" dirty="0" err="1"/>
              <a:t>language</a:t>
            </a:r>
            <a:r>
              <a:rPr lang="pt-BR" dirty="0"/>
              <a:t>"[:6] -&gt; "Python"</a:t>
            </a:r>
          </a:p>
          <a:p>
            <a:pPr marL="0" lvl="2" indent="0">
              <a:buNone/>
            </a:pPr>
            <a:r>
              <a:rPr lang="pt-BR" dirty="0"/>
              <a:t>"Python </a:t>
            </a:r>
            <a:r>
              <a:rPr lang="pt-BR" dirty="0" err="1"/>
              <a:t>language</a:t>
            </a:r>
            <a:r>
              <a:rPr lang="pt-BR" dirty="0"/>
              <a:t>"[6:] -&gt; " </a:t>
            </a:r>
            <a:r>
              <a:rPr lang="pt-BR" dirty="0" err="1"/>
              <a:t>language</a:t>
            </a:r>
            <a:r>
              <a:rPr lang="pt-BR" dirty="0"/>
              <a:t>"</a:t>
            </a:r>
          </a:p>
          <a:p>
            <a:pPr marL="0" lvl="2" indent="0">
              <a:buNone/>
            </a:pPr>
            <a:r>
              <a:rPr lang="pt-BR" dirty="0"/>
              <a:t>"Python </a:t>
            </a:r>
            <a:r>
              <a:rPr lang="pt-BR" dirty="0" err="1"/>
              <a:t>language</a:t>
            </a:r>
            <a:r>
              <a:rPr lang="pt-BR" dirty="0"/>
              <a:t>"[0:6:2] -&gt; "</a:t>
            </a:r>
            <a:r>
              <a:rPr lang="pt-BR" dirty="0" err="1"/>
              <a:t>Pto</a:t>
            </a:r>
            <a:r>
              <a:rPr lang="pt-BR" dirty="0"/>
              <a:t>"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3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powerpoint_16x9_template.potx" id="{070925A5-FB18-4948-ACD4-03DB486FBCDD}" vid="{7C599D4B-B867-4F0F-AD70-DF671C61FE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Dia-1</Template>
  <TotalTime>236</TotalTime>
  <Words>411</Words>
  <Application>Microsoft Office PowerPoint</Application>
  <PresentationFormat>Custom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DXC</vt:lpstr>
      <vt:lpstr>Python - Dia 1</vt:lpstr>
      <vt:lpstr>Agenda</vt:lpstr>
      <vt:lpstr>Introdução</vt:lpstr>
      <vt:lpstr>Melhores IDEs para Python</vt:lpstr>
      <vt:lpstr>Conceitos básicos</vt:lpstr>
      <vt:lpstr>Conceitos básicos</vt:lpstr>
      <vt:lpstr>Conceitos básicos</vt:lpstr>
      <vt:lpstr>Conceitos básicos</vt:lpstr>
      <vt:lpstr>Conceitos básicos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subject/>
  <dc:creator>Galhani, Matheus</dc:creator>
  <cp:keywords/>
  <dc:description/>
  <cp:lastModifiedBy>Galhani, Matheus</cp:lastModifiedBy>
  <cp:revision>36</cp:revision>
  <dcterms:created xsi:type="dcterms:W3CDTF">2019-11-04T13:56:30Z</dcterms:created>
  <dcterms:modified xsi:type="dcterms:W3CDTF">2019-12-01T23:37:07Z</dcterms:modified>
  <cp:category/>
</cp:coreProperties>
</file>