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72" r:id="rId5"/>
    <p:sldId id="273" r:id="rId6"/>
    <p:sldId id="274" r:id="rId7"/>
    <p:sldId id="271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96" d="100"/>
          <a:sy n="96" d="100"/>
        </p:scale>
        <p:origin x="414" y="6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12/5/2019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Dia</a:t>
            </a:r>
            <a:r>
              <a:rPr lang="en-US" dirty="0"/>
              <a:t>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Galhani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Módulos</a:t>
            </a:r>
            <a:r>
              <a:rPr lang="en-US" sz="2400" dirty="0"/>
              <a:t> e </a:t>
            </a:r>
            <a:r>
              <a:rPr lang="en-US" sz="2400" dirty="0" err="1"/>
              <a:t>Pacotes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en-US" sz="2400" dirty="0"/>
              <a:t>“</a:t>
            </a:r>
            <a:r>
              <a:rPr lang="pt-BR" sz="2400" dirty="0"/>
              <a:t>Em poucas palavras: módulos são arquivos de código Python cuja interface é conhecida e que podem ser importados por outros módulos (daremos uma definição formal mais tarde). Dizer que a "interface é conhecida" significa que quando um programador importar um módulo, ele saberá (ou tem meios de saber) quais funções e classes o módulo possui. Ele também saberá como usá-las, isto é, conhecendo seus nomes, parâmetros, que exceções pretende tratar, dentre outras características.</a:t>
            </a:r>
          </a:p>
          <a:p>
            <a:r>
              <a:rPr lang="pt-BR" sz="2400" b="0" dirty="0"/>
              <a:t>Pacotes são módulos Python que podem conter outros pacotes. Em termos de armazenamento, enquanto módulos são estruturados em arquivos, pacotes são estruturados em pastas.”</a:t>
            </a:r>
            <a:endParaRPr lang="pt-BR" sz="2400" dirty="0"/>
          </a:p>
          <a:p>
            <a:pPr marL="0" lvl="2" indent="0">
              <a:buNone/>
            </a:pPr>
            <a:endParaRPr lang="pt-BR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Pacotes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pt-BR" sz="2400" dirty="0"/>
              <a:t>Para baixar um pacote basta digitar o comando </a:t>
            </a:r>
            <a:r>
              <a:rPr lang="pt-BR" sz="2400" dirty="0" err="1"/>
              <a:t>abixo</a:t>
            </a:r>
            <a:endParaRPr lang="pt-BR" sz="2400" dirty="0"/>
          </a:p>
          <a:p>
            <a:pPr marL="0" lvl="2" indent="0">
              <a:buNone/>
            </a:pPr>
            <a:r>
              <a:rPr lang="pt-BR" sz="2400" dirty="0"/>
              <a:t>“</a:t>
            </a:r>
            <a:r>
              <a:rPr lang="pt-BR" sz="2400" dirty="0" err="1"/>
              <a:t>pip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nome_pacote</a:t>
            </a:r>
            <a:r>
              <a:rPr lang="pt-BR" sz="2400" dirty="0"/>
              <a:t>”</a:t>
            </a:r>
          </a:p>
          <a:p>
            <a:pPr marL="0" lvl="2" indent="0">
              <a:buNone/>
            </a:pPr>
            <a:endParaRPr lang="pt-BR" sz="2400" dirty="0"/>
          </a:p>
          <a:p>
            <a:pPr marL="0" lvl="2" indent="0">
              <a:buNone/>
            </a:pPr>
            <a:r>
              <a:rPr lang="pt-BR" sz="2400" dirty="0">
                <a:hlinkClick r:id="rId2"/>
              </a:rPr>
              <a:t>https://pypi.org/project/pip/</a:t>
            </a:r>
            <a:endParaRPr lang="pt-BR" sz="2400" dirty="0"/>
          </a:p>
          <a:p>
            <a:pPr marL="0" lvl="2" indent="0">
              <a:buNone/>
            </a:pPr>
            <a:endParaRPr lang="pt-BR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Pacotes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pt-BR" sz="2400" dirty="0"/>
              <a:t>Pacotes mais utilizados:</a:t>
            </a:r>
          </a:p>
          <a:p>
            <a:pPr lvl="2"/>
            <a:r>
              <a:rPr lang="pt-BR" sz="2400" dirty="0" err="1"/>
              <a:t>Requests</a:t>
            </a:r>
            <a:endParaRPr lang="pt-BR" sz="2400" dirty="0"/>
          </a:p>
          <a:p>
            <a:pPr lvl="2"/>
            <a:r>
              <a:rPr lang="pt-BR" sz="2400" dirty="0"/>
              <a:t>Pandas</a:t>
            </a:r>
          </a:p>
          <a:p>
            <a:pPr lvl="2"/>
            <a:r>
              <a:rPr lang="pt-BR" sz="2400" dirty="0" err="1"/>
              <a:t>Xlsxwriter</a:t>
            </a:r>
            <a:endParaRPr lang="pt-BR" sz="2400" dirty="0"/>
          </a:p>
          <a:p>
            <a:pPr lvl="2"/>
            <a:r>
              <a:rPr lang="pt-BR" sz="2400" dirty="0" err="1"/>
              <a:t>Datetime</a:t>
            </a:r>
            <a:r>
              <a:rPr lang="pt-BR" sz="2400" dirty="0"/>
              <a:t> (Já vem instalado)</a:t>
            </a:r>
          </a:p>
          <a:p>
            <a:pPr lvl="2"/>
            <a:r>
              <a:rPr lang="pt-BR" sz="2400" dirty="0"/>
              <a:t>Json (Já vem instalado)</a:t>
            </a:r>
          </a:p>
          <a:p>
            <a:pPr lvl="2"/>
            <a:r>
              <a:rPr lang="pt-BR" sz="2400" dirty="0" err="1"/>
              <a:t>Django</a:t>
            </a:r>
            <a:endParaRPr lang="pt-BR" sz="2400" dirty="0"/>
          </a:p>
          <a:p>
            <a:pPr marL="0" lvl="2" indent="0">
              <a:buNone/>
            </a:pPr>
            <a:endParaRPr lang="pt-BR" sz="2400" dirty="0"/>
          </a:p>
          <a:p>
            <a:pPr lvl="2"/>
            <a:endParaRPr lang="pt-BR" sz="2400" dirty="0"/>
          </a:p>
          <a:p>
            <a:pPr marL="0" lvl="2" indent="0">
              <a:buNone/>
            </a:pPr>
            <a:endParaRPr lang="pt-BR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Pacotes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594520"/>
            <a:ext cx="13398152" cy="5995317"/>
          </a:xfrm>
        </p:spPr>
        <p:txBody>
          <a:bodyPr/>
          <a:lstStyle/>
          <a:p>
            <a:pPr marL="0" lvl="2" indent="0">
              <a:buNone/>
            </a:pPr>
            <a:r>
              <a:rPr lang="pt-BR" sz="2400" dirty="0"/>
              <a:t>Para utilizar um módulo que você criou, ou seja, o arquivo .</a:t>
            </a:r>
            <a:r>
              <a:rPr lang="pt-BR" sz="2400" dirty="0" err="1"/>
              <a:t>py</a:t>
            </a:r>
            <a:r>
              <a:rPr lang="pt-BR" sz="2400" dirty="0"/>
              <a:t> que você desenvolveu basta colocar o caminho dele.</a:t>
            </a:r>
          </a:p>
          <a:p>
            <a:pPr marL="0" lvl="2" indent="0">
              <a:buNone/>
            </a:pPr>
            <a:r>
              <a:rPr lang="pt-BR" sz="2400" dirty="0"/>
              <a:t>Neste exemplo meu arquivo está no diretório "C:\Matheus_Galhani\Dev\Python\Treinamento\Third_day\exercise\exercise1.py“</a:t>
            </a:r>
          </a:p>
          <a:p>
            <a:pPr marL="0" lvl="2" indent="0">
              <a:buNone/>
            </a:pPr>
            <a:r>
              <a:rPr lang="pt-BR" sz="2400" dirty="0"/>
              <a:t>Como eu abri um projeto a partir de Python. Basta eu acessar de Treinamento para frente</a:t>
            </a:r>
          </a:p>
          <a:p>
            <a:pPr marL="0" lvl="2" indent="0">
              <a:buNone/>
            </a:pPr>
            <a:endParaRPr lang="pt-BR" sz="2400" dirty="0"/>
          </a:p>
          <a:p>
            <a:pPr marL="0" lvl="2" indent="0">
              <a:buNone/>
            </a:pPr>
            <a:endParaRPr lang="pt-BR" sz="2400" dirty="0"/>
          </a:p>
          <a:p>
            <a:pPr lvl="2"/>
            <a:endParaRPr lang="pt-BR" sz="2400" dirty="0"/>
          </a:p>
          <a:p>
            <a:pPr marL="0" lvl="2" indent="0">
              <a:buNone/>
            </a:pPr>
            <a:endParaRPr lang="pt-BR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Pacotes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95C07-C21B-440B-AD0B-AA80588C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2" y="3970784"/>
            <a:ext cx="12139736" cy="35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" id="{070925A5-FB18-4948-ACD4-03DB486FBCDD}" vid="{7C599D4B-B867-4F0F-AD70-DF671C61F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Dia-1</Template>
  <TotalTime>266</TotalTime>
  <Words>259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Python - Dia 4</vt:lpstr>
      <vt:lpstr>Agenda</vt:lpstr>
      <vt:lpstr>Módulos e Pacotes</vt:lpstr>
      <vt:lpstr>Módulos e Pacotes</vt:lpstr>
      <vt:lpstr>Módulos e Pacotes</vt:lpstr>
      <vt:lpstr>Módulos e Pacotes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Galhani, Matheus</dc:creator>
  <cp:keywords/>
  <dc:description/>
  <cp:lastModifiedBy>Galhani, Matheus</cp:lastModifiedBy>
  <cp:revision>48</cp:revision>
  <dcterms:created xsi:type="dcterms:W3CDTF">2019-11-04T13:56:30Z</dcterms:created>
  <dcterms:modified xsi:type="dcterms:W3CDTF">2019-12-05T13:50:24Z</dcterms:modified>
  <cp:category/>
</cp:coreProperties>
</file>