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74" r:id="rId15"/>
    <p:sldId id="269" r:id="rId16"/>
    <p:sldId id="270" r:id="rId17"/>
    <p:sldId id="271" r:id="rId18"/>
    <p:sldId id="272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0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984-1E42-4724-A703-42EB1E999CE2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vts.su.ac.rs/~pmiki/_DALJINSKA_NASTAVA_MIKROKONTROLERI/07.04/rnd4LED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241425"/>
          </a:xfrm>
        </p:spPr>
        <p:txBody>
          <a:bodyPr/>
          <a:lstStyle/>
          <a:p>
            <a:r>
              <a:rPr lang="en-US" b="1" dirty="0" smtClean="0"/>
              <a:t>Count 4-bit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https://people.vts.su.ac.rs/~pmiki/_DALJINSKA_NASTAVA_MIKROKONTROLERI/07.04/count4bit.mp4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335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(2,OUTPUT);  </a:t>
            </a:r>
          </a:p>
          <a:p>
            <a:r>
              <a:rPr lang="en-US" dirty="0" smtClean="0"/>
              <a:t>// declare LED pins as output pins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(3,OUTPUT);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(4,OUTPUT);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(5,OUTPUT);</a:t>
            </a:r>
          </a:p>
          <a:p>
            <a:r>
              <a:rPr lang="en-US" dirty="0" smtClean="0"/>
              <a:t>  }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76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loop(){  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&lt;16;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     // increment  automatically from 0 to 15 </a:t>
            </a:r>
          </a:p>
          <a:p>
            <a:r>
              <a:rPr lang="en-US" dirty="0" smtClean="0"/>
              <a:t>  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a=i%2;      // calculate LSB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i</a:t>
            </a:r>
            <a:r>
              <a:rPr lang="en-US" dirty="0" smtClean="0"/>
              <a:t>/2 %2;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i</a:t>
            </a:r>
            <a:r>
              <a:rPr lang="en-US" dirty="0" smtClean="0"/>
              <a:t>/4 %2;  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d=</a:t>
            </a:r>
            <a:r>
              <a:rPr lang="en-US" dirty="0" err="1" smtClean="0"/>
              <a:t>i</a:t>
            </a:r>
            <a:r>
              <a:rPr lang="en-US" dirty="0" smtClean="0"/>
              <a:t>/8 %2;  //</a:t>
            </a:r>
            <a:r>
              <a:rPr lang="en-US" dirty="0" err="1" smtClean="0"/>
              <a:t>claculate</a:t>
            </a:r>
            <a:r>
              <a:rPr lang="en-US" dirty="0" smtClean="0"/>
              <a:t>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(5,d);   //write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(4,c);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(3,b);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(2,a);  // write LSB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delay(200);     // wait for a second  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sr-Latn-CS" dirty="0" smtClean="0"/>
              <a:t>Primer 3: Žmigavac sa millis() funkcijom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48690"/>
            <a:ext cx="6503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long interval=1000; // the time we need to wait</a:t>
            </a:r>
          </a:p>
          <a:p>
            <a:r>
              <a:rPr lang="en-US" dirty="0" smtClean="0"/>
              <a:t>unsigned long </a:t>
            </a:r>
            <a:r>
              <a:rPr lang="en-US" dirty="0" err="1" smtClean="0"/>
              <a:t>previousMillis</a:t>
            </a:r>
            <a:r>
              <a:rPr lang="en-US" dirty="0" smtClean="0"/>
              <a:t>=0; // </a:t>
            </a:r>
            <a:r>
              <a:rPr lang="en-US" dirty="0" err="1" smtClean="0"/>
              <a:t>millis</a:t>
            </a:r>
            <a:r>
              <a:rPr lang="en-US" dirty="0" smtClean="0"/>
              <a:t>() returns an unsigned long.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ledState</a:t>
            </a:r>
            <a:r>
              <a:rPr lang="en-US" dirty="0" smtClean="0"/>
              <a:t> = false; // state variable for the LED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 unsigned long </a:t>
            </a:r>
            <a:r>
              <a:rPr lang="en-US" dirty="0" err="1" smtClean="0"/>
              <a:t>currentMillis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 // grab current time</a:t>
            </a:r>
          </a:p>
          <a:p>
            <a:r>
              <a:rPr lang="en-US" dirty="0" smtClean="0"/>
              <a:t>  // check if "interval" time has passed (1000 milliseconds)</a:t>
            </a:r>
          </a:p>
          <a:p>
            <a:r>
              <a:rPr lang="en-US" dirty="0" smtClean="0"/>
              <a:t> if ((unsigned long)(</a:t>
            </a:r>
            <a:r>
              <a:rPr lang="en-US" dirty="0" err="1" smtClean="0"/>
              <a:t>currentMillis</a:t>
            </a:r>
            <a:r>
              <a:rPr lang="en-US" dirty="0" smtClean="0"/>
              <a:t> - </a:t>
            </a:r>
            <a:r>
              <a:rPr lang="en-US" dirty="0" err="1" smtClean="0"/>
              <a:t>previousMillis</a:t>
            </a:r>
            <a:r>
              <a:rPr lang="en-US" dirty="0" smtClean="0"/>
              <a:t>) &gt;= interval) {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ledState</a:t>
            </a:r>
            <a:r>
              <a:rPr lang="en-US" dirty="0" smtClean="0"/>
              <a:t> = !</a:t>
            </a:r>
            <a:r>
              <a:rPr lang="en-US" dirty="0" err="1" smtClean="0"/>
              <a:t>ledState</a:t>
            </a:r>
            <a:r>
              <a:rPr lang="en-US" dirty="0" smtClean="0"/>
              <a:t>; // "toggles" the state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 // sets the LED based on </a:t>
            </a:r>
            <a:r>
              <a:rPr lang="en-US" dirty="0" err="1" smtClean="0"/>
              <a:t>ledState</a:t>
            </a:r>
            <a:endParaRPr lang="en-US" dirty="0" smtClean="0"/>
          </a:p>
          <a:p>
            <a:r>
              <a:rPr lang="en-US" dirty="0" smtClean="0"/>
              <a:t>   // save the "current" time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previousMillis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CS" dirty="0" smtClean="0"/>
              <a:t>Primer 4. Dva LED-a sa millis() funkcijom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05000"/>
            <a:ext cx="41910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 each "event" (LED) gets their own tracking</a:t>
            </a:r>
            <a:r>
              <a:rPr lang="sr-Latn-CS" dirty="0" smtClean="0"/>
              <a:t> </a:t>
            </a:r>
          </a:p>
          <a:p>
            <a:pPr>
              <a:buNone/>
            </a:pPr>
            <a:r>
              <a:rPr lang="sr-Latn-CS" dirty="0" smtClean="0"/>
              <a:t>// </a:t>
            </a:r>
            <a:r>
              <a:rPr lang="en-US" dirty="0" smtClean="0"/>
              <a:t>variable</a:t>
            </a:r>
          </a:p>
          <a:p>
            <a:pPr>
              <a:buNone/>
            </a:pPr>
            <a:r>
              <a:rPr lang="en-US" dirty="0" smtClean="0"/>
              <a:t>unsigned long previousMillisLED12=0;</a:t>
            </a:r>
          </a:p>
          <a:p>
            <a:pPr>
              <a:buNone/>
            </a:pPr>
            <a:r>
              <a:rPr lang="en-US" dirty="0" smtClean="0"/>
              <a:t>unsigned long previousMillisLED13=0;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different intervals for each LED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intervalLED12 = 500;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intervalLED13 = 1000;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each LED gets a state </a:t>
            </a:r>
            <a:r>
              <a:rPr lang="en-US" dirty="0" err="1" smtClean="0"/>
              <a:t>varaible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LED13state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the LED will turn ON </a:t>
            </a:r>
            <a:r>
              <a:rPr lang="en-US" dirty="0" err="1" smtClean="0"/>
              <a:t>inthe</a:t>
            </a:r>
            <a:r>
              <a:rPr lang="en-US" dirty="0" smtClean="0"/>
              <a:t> first iteration of loop()</a:t>
            </a:r>
          </a:p>
          <a:p>
            <a:pPr>
              <a:buNone/>
            </a:pPr>
            <a:r>
              <a:rPr lang="sr-Latn-C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LED12state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need to seed the light to be OFF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(12,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640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dirty="0" smtClean="0"/>
              <a:t>LED-ovi su priključeni na nožice 12 i 13. Intervali treptanja nisu isti.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CS" dirty="0" smtClean="0"/>
              <a:t>Primer 4. Dva LED-a sa millis() funkcijom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502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   // get current time stamp</a:t>
            </a:r>
          </a:p>
          <a:p>
            <a:r>
              <a:rPr lang="en-US" sz="1400" dirty="0" smtClean="0"/>
              <a:t>   // only need one for both if-statements</a:t>
            </a:r>
          </a:p>
          <a:p>
            <a:r>
              <a:rPr lang="en-US" sz="1400" dirty="0" smtClean="0"/>
              <a:t>   unsigned long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= 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   // time to toggle LED on Pin 12?</a:t>
            </a:r>
          </a:p>
          <a:p>
            <a:r>
              <a:rPr lang="en-US" sz="1400" dirty="0" smtClean="0"/>
              <a:t> 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previousMillisLED12) &gt;= intervalLED12) {</a:t>
            </a:r>
          </a:p>
          <a:p>
            <a:r>
              <a:rPr lang="en-US" sz="1400" dirty="0" smtClean="0"/>
              <a:t>      LED12state = !LED12state;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(12, LED12state);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previousMillisLED12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 }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// time to toggle LED on Pin 13?</a:t>
            </a:r>
          </a:p>
          <a:p>
            <a:r>
              <a:rPr lang="en-US" sz="1400" dirty="0" smtClean="0"/>
              <a:t>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previousMillisLED13) &gt;= intervalLED13) {</a:t>
            </a:r>
          </a:p>
          <a:p>
            <a:r>
              <a:rPr lang="en-US" sz="1400" dirty="0" smtClean="0"/>
              <a:t>      LED13state = !LED13state;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(13, LED13state);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previousMillisLED13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sr-Latn-CS" sz="2400" dirty="0" smtClean="0"/>
              <a:t>LED on pin 13, resistor 220</a:t>
            </a:r>
            <a:r>
              <a:rPr lang="el-GR" sz="2400" dirty="0" smtClean="0"/>
              <a:t>Ω</a:t>
            </a:r>
            <a:r>
              <a:rPr lang="sr-Latn-CS" sz="2400" dirty="0" smtClean="0"/>
              <a:t>.</a:t>
            </a:r>
          </a:p>
          <a:p>
            <a:pPr>
              <a:buNone/>
            </a:pPr>
            <a:r>
              <a:rPr lang="sr-Latn-CS" sz="2400" dirty="0" smtClean="0"/>
              <a:t>2-ground: 10k</a:t>
            </a:r>
            <a:r>
              <a:rPr lang="el-GR" sz="2400" dirty="0" smtClean="0"/>
              <a:t>Ω</a:t>
            </a:r>
            <a:r>
              <a:rPr lang="sr-Latn-CS" sz="2400" dirty="0" smtClean="0"/>
              <a:t>, 2-VCC pushbutton</a:t>
            </a:r>
          </a:p>
          <a:p>
            <a:pPr>
              <a:buNone/>
            </a:pPr>
            <a:r>
              <a:rPr lang="sr-Latn-CS" sz="1600" dirty="0"/>
              <a:t>c</a:t>
            </a:r>
            <a:r>
              <a:rPr lang="sr-Latn-CS" sz="1600" dirty="0" smtClean="0"/>
              <a:t>onst int buttonPin = 2;</a:t>
            </a:r>
          </a:p>
          <a:p>
            <a:pPr>
              <a:buNone/>
            </a:pPr>
            <a:r>
              <a:rPr lang="sr-Latn-CS" sz="1600" dirty="0" smtClean="0"/>
              <a:t>const int ledPin = 13;</a:t>
            </a:r>
          </a:p>
          <a:p>
            <a:pPr>
              <a:buNone/>
            </a:pPr>
            <a:r>
              <a:rPr lang="en-US" sz="1600" dirty="0"/>
              <a:t>i</a:t>
            </a:r>
            <a:r>
              <a:rPr lang="sr-Latn-CS" sz="1600" dirty="0" smtClean="0"/>
              <a:t>nt buttonState = 0;</a:t>
            </a:r>
          </a:p>
          <a:p>
            <a:pPr>
              <a:buNone/>
            </a:pPr>
            <a:r>
              <a:rPr lang="en-US" sz="1600" dirty="0" smtClean="0"/>
              <a:t>v</a:t>
            </a:r>
            <a:r>
              <a:rPr lang="sr-Latn-CS" sz="1600" dirty="0" smtClean="0"/>
              <a:t>oid setup()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OUTPUT);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, INPUT);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void loop()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 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if (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== HIGH)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HIGH);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LOW);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572000"/>
            <a:ext cx="30622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Prepraviti</a:t>
            </a:r>
            <a:r>
              <a:rPr lang="en-US" dirty="0" smtClean="0"/>
              <a:t> program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</a:t>
            </a:r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pritisaka</a:t>
            </a:r>
            <a:r>
              <a:rPr lang="en-US" dirty="0" smtClean="0"/>
              <a:t> </a:t>
            </a:r>
            <a:r>
              <a:rPr lang="en-US" dirty="0" err="1" smtClean="0"/>
              <a:t>tastera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Serial monitor-u.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Adrese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https://people.vts.su.ac.rs/~pmiki/_DALJINSKA_NASTAVA_MIKROKONTROLERI/07.04/rnd1LED.mp4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https://people.vts.su.ac.rs/~pmiki/_DALJINSKA_NASTAVA_MIKROKONTROLERI/07.04/rnd1LEDb.mp4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https://people.vts.su.ac.rs/~pmiki/_DALJINSKA_NASTAVA_MIKROKONTROLERI/07.04/rnd4LED.mp4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blinks</a:t>
            </a:r>
            <a:endParaRPr lang="en-US" b="1" dirty="0"/>
          </a:p>
        </p:txBody>
      </p:sp>
      <p:pic>
        <p:nvPicPr>
          <p:cNvPr id="1026" name="Picture 2" descr="C:\Users\Miki\Desktop\rnd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305551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primer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124200" cy="3505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led1 = 6;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led2 = 8;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led3 = 10;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led4 = 12;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(led1, OUTPUT);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(led2, OUTPUT);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(led3, OUTPUT);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(led4,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600200"/>
            <a:ext cx="4191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loop()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(random(6,13), HIGH);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delay(100);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(led1,   LOW);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(led2, LOW);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(led3, LOW);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digitalWrite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(led4, LOW);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delay(1000);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Miki\Desktop\rnd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3141098" cy="2135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2. primer</a:t>
            </a:r>
            <a:endParaRPr lang="en-US" b="1" dirty="0"/>
          </a:p>
        </p:txBody>
      </p:sp>
      <p:pic>
        <p:nvPicPr>
          <p:cNvPr id="2050" name="Picture 2" descr="C:\Users\Miki\Desktop\rnd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3141098" cy="213518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1219200"/>
            <a:ext cx="32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led1 = 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led2 = 8;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led3 = 10;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led4 = 12;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(led1,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(led2,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(led3,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(led4, OUTPUT);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1066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(led1,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(led2,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(led3,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(led4, random(0,2));</a:t>
            </a:r>
          </a:p>
          <a:p>
            <a:r>
              <a:rPr lang="en-US" dirty="0" smtClean="0"/>
              <a:t>  delay(200);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(led1,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(led2,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(led3,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(led4, LOW);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3. primer</a:t>
            </a:r>
            <a:endParaRPr lang="en-US" b="1" dirty="0"/>
          </a:p>
        </p:txBody>
      </p:sp>
      <p:pic>
        <p:nvPicPr>
          <p:cNvPr id="2050" name="Picture 2" descr="C:\Users\Miki\Desktop\rnd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3141098" cy="21351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295400"/>
            <a:ext cx="32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led1 = 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led2 = 8;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led3 = 10;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led4 = 12;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(led1,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(led2,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(led3,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(led4, OUTPUT);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990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(led1,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(led2,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(led3, random(0,2));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(led4, random(0,2));</a:t>
            </a:r>
          </a:p>
          <a:p>
            <a:r>
              <a:rPr lang="en-US" dirty="0" smtClean="0"/>
              <a:t>  delay(random(100,600));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(led1,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(led2,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(led3,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(led4, LOW);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Adrese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https://people.vts.su.ac.rs/~pmiki/_DALJINSKA_NASTAVA_MIKROKONTROLERI/07.04/reactionHardware.mp4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https://people.vts.su.ac.rs/~pmiki/_DALJINSKA_NASTAVA_MIKROKONTROLERI/07.04/reactionTime.mp4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4-bit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loop(){  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&lt;16;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     // increment  automatically from 0 to 15 </a:t>
            </a:r>
          </a:p>
          <a:p>
            <a:r>
              <a:rPr lang="en-US" dirty="0" smtClean="0"/>
              <a:t>  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a=i%2;      // calculate LSB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i</a:t>
            </a:r>
            <a:r>
              <a:rPr lang="en-US" dirty="0" smtClean="0"/>
              <a:t>/2 %2;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i</a:t>
            </a:r>
            <a:r>
              <a:rPr lang="en-US" dirty="0" smtClean="0"/>
              <a:t>/4 %2;  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d=</a:t>
            </a:r>
            <a:r>
              <a:rPr lang="en-US" dirty="0" err="1" smtClean="0"/>
              <a:t>i</a:t>
            </a:r>
            <a:r>
              <a:rPr lang="en-US" dirty="0" smtClean="0"/>
              <a:t>/8 %2;  //</a:t>
            </a:r>
            <a:r>
              <a:rPr lang="en-US" dirty="0" err="1" smtClean="0"/>
              <a:t>claculate</a:t>
            </a:r>
            <a:r>
              <a:rPr lang="en-US" dirty="0" smtClean="0"/>
              <a:t>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(5,d);   //write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(4,c);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(3,b);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(2,a);  // write LSB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delay(200);     // wait for a second  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Vreme</a:t>
            </a:r>
            <a:r>
              <a:rPr lang="en-US" b="1" dirty="0" smtClean="0"/>
              <a:t> </a:t>
            </a:r>
            <a:r>
              <a:rPr lang="en-US" b="1" dirty="0" err="1" smtClean="0"/>
              <a:t>reakcije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counter = 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button = 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led = 5 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(button,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12192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delay(random(2000, 5000));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HIGH);</a:t>
            </a:r>
          </a:p>
          <a:p>
            <a:r>
              <a:rPr lang="en-US" dirty="0" smtClean="0"/>
              <a:t>  while(</a:t>
            </a:r>
            <a:r>
              <a:rPr lang="en-US" dirty="0" err="1" smtClean="0"/>
              <a:t>digitalRead</a:t>
            </a:r>
            <a:r>
              <a:rPr lang="en-US" dirty="0" smtClean="0"/>
              <a:t>(button) == HIGH){</a:t>
            </a:r>
          </a:p>
          <a:p>
            <a:r>
              <a:rPr lang="en-US" dirty="0" smtClean="0"/>
              <a:t>    counter = counter + 1;</a:t>
            </a:r>
          </a:p>
          <a:p>
            <a:r>
              <a:rPr lang="en-US" dirty="0" smtClean="0"/>
              <a:t>    delay(10);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(“</a:t>
            </a:r>
            <a:r>
              <a:rPr lang="en-US" dirty="0" err="1" smtClean="0"/>
              <a:t>Va</a:t>
            </a:r>
            <a:r>
              <a:rPr lang="sr-Latn-RS" dirty="0" smtClean="0"/>
              <a:t>še vreme je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(counter);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 </a:t>
            </a:r>
            <a:r>
              <a:rPr lang="sr-Latn-RS" dirty="0" smtClean="0"/>
              <a:t>stotinki sekunde</a:t>
            </a:r>
            <a:r>
              <a:rPr lang="en-US" dirty="0" smtClean="0"/>
              <a:t>.");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LOW);</a:t>
            </a:r>
          </a:p>
          <a:p>
            <a:r>
              <a:rPr lang="en-US" dirty="0" smtClean="0"/>
              <a:t>  delay(2000);</a:t>
            </a:r>
          </a:p>
          <a:p>
            <a:r>
              <a:rPr lang="en-US" dirty="0" smtClean="0"/>
              <a:t>  counter =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 descr="rea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2895600" cy="2655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LED intensity with pot-meter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814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potPin</a:t>
            </a:r>
            <a:r>
              <a:rPr lang="en-US" dirty="0" smtClean="0"/>
              <a:t> = A0;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potValue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 = 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potValue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potPin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potValue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analogWrite</a:t>
            </a:r>
            <a:r>
              <a:rPr lang="en-US" dirty="0" smtClean="0"/>
              <a:t>(LED, </a:t>
            </a:r>
            <a:r>
              <a:rPr lang="en-US" dirty="0" err="1" smtClean="0"/>
              <a:t>potValue</a:t>
            </a:r>
            <a:r>
              <a:rPr lang="en-US" dirty="0" smtClean="0"/>
              <a:t> / 4);</a:t>
            </a:r>
          </a:p>
          <a:p>
            <a:pPr>
              <a:buNone/>
            </a:pPr>
            <a:r>
              <a:rPr lang="en-US" dirty="0" smtClean="0"/>
              <a:t>  delay(10);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s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57400"/>
            <a:ext cx="3733800" cy="2833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91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https://people.vts.su.ac.rs/~pmiki/_DALJINSKA_NASTAVA_MIKROKONTROLERI/07.04/potPWM.mp4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>
            <a:noAutofit/>
          </a:bodyPr>
          <a:lstStyle/>
          <a:p>
            <a:r>
              <a:rPr lang="sr-Latn-CS" sz="6000" b="1" dirty="0" smtClean="0"/>
              <a:t>Žmigavac bez korišćenja funkcije Delay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Hardver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sr-Latn-CS" dirty="0" smtClean="0"/>
              <a:t>Koristi se samo LED na nožici 13, dodatno povezivanje nije potrebno.</a:t>
            </a:r>
          </a:p>
          <a:p>
            <a:endParaRPr lang="sr-Latn-CS" dirty="0"/>
          </a:p>
          <a:p>
            <a:pPr>
              <a:buNone/>
            </a:pPr>
            <a:r>
              <a:rPr lang="sr-Latn-CS" dirty="0" smtClean="0"/>
              <a:t>	digitalWrite(13, HIGH);</a:t>
            </a:r>
          </a:p>
          <a:p>
            <a:pPr>
              <a:buNone/>
            </a:pPr>
            <a:r>
              <a:rPr lang="sr-Latn-CS" dirty="0"/>
              <a:t>	d</a:t>
            </a:r>
            <a:r>
              <a:rPr lang="sr-Latn-CS" dirty="0" smtClean="0"/>
              <a:t>elay (2000);                    // wait 2s from now</a:t>
            </a:r>
          </a:p>
          <a:p>
            <a:pPr>
              <a:buNone/>
            </a:pPr>
            <a:r>
              <a:rPr lang="sr-Latn-CS" dirty="0" smtClean="0"/>
              <a:t>	digitalWrite(13, LOW);</a:t>
            </a:r>
          </a:p>
          <a:p>
            <a:pPr>
              <a:buNone/>
            </a:pPr>
            <a:r>
              <a:rPr lang="sr-Latn-CS" dirty="0" smtClean="0"/>
              <a:t>	delay (5000);                    //  wait 5s from now</a:t>
            </a:r>
          </a:p>
          <a:p>
            <a:pPr>
              <a:buNone/>
            </a:pPr>
            <a:r>
              <a:rPr lang="sr-Latn-CS" dirty="0"/>
              <a:t>	</a:t>
            </a:r>
            <a:endParaRPr lang="sr-Latn-CS" dirty="0" smtClean="0"/>
          </a:p>
          <a:p>
            <a:pPr>
              <a:buNone/>
            </a:pPr>
            <a:r>
              <a:rPr lang="sr-Latn-CS" dirty="0" smtClean="0"/>
              <a:t>	// no common referent time!!!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Jedan od najmoćnijih Arduno funkcija.</a:t>
            </a:r>
          </a:p>
          <a:p>
            <a:r>
              <a:rPr lang="sr-Latn-CS" dirty="0" smtClean="0"/>
              <a:t>Ova funkcija sadrži broj  milisekundi od priključenja napona napajanja, ili od poslednjeg reset-a.</a:t>
            </a:r>
          </a:p>
          <a:p>
            <a:r>
              <a:rPr lang="sr-Latn-CS" dirty="0" smtClean="0"/>
              <a:t>Kad posmatramo ručni sat, on nam kazuje koliko vremena je proteklo od ponoći. To je ideja funkcije millis().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delay() vs. 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delay(): treba čekati određeni vremenski interval</a:t>
            </a:r>
          </a:p>
          <a:p>
            <a:pPr>
              <a:buNone/>
            </a:pPr>
            <a:endParaRPr lang="sr-Latn-CS" dirty="0" smtClean="0"/>
          </a:p>
          <a:p>
            <a:r>
              <a:rPr lang="sr-Latn-CS" dirty="0" smtClean="0"/>
              <a:t>millis(): pitamo se koliko vremena je prošlo?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  // set the LED off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sr-Latn-C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r>
              <a:rPr lang="sr-Latn-CS" dirty="0" smtClean="0"/>
              <a:t>// Kod je svaki put blokiran po 1000ms.</a:t>
            </a:r>
            <a:endParaRPr lang="en-U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324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r-Latn-CS" dirty="0" smtClean="0"/>
              <a:t>Koristimo delay, ali samo 1ms unutar for petlje.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4991" y="838200"/>
            <a:ext cx="24690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sz="2800" dirty="0" smtClean="0">
                <a:solidFill>
                  <a:srgbClr val="FF0000"/>
                </a:solidFill>
              </a:rPr>
              <a:t>Moguće je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pozivati druge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funkcije unutar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for petlje, ali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to će uticati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na vreme 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kašnjenja.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940</Words>
  <Application>Microsoft Office PowerPoint</Application>
  <PresentationFormat>On-screen Show (4:3)</PresentationFormat>
  <Paragraphs>304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Count 4-bit</vt:lpstr>
      <vt:lpstr>Count 4-bit</vt:lpstr>
      <vt:lpstr>LED intensity with pot-meter</vt:lpstr>
      <vt:lpstr>Žmigavac bez korišćenja funkcije Delay</vt:lpstr>
      <vt:lpstr>Hardver</vt:lpstr>
      <vt:lpstr>millis()</vt:lpstr>
      <vt:lpstr>delay() vs. millis()</vt:lpstr>
      <vt:lpstr>Primer 1.</vt:lpstr>
      <vt:lpstr>Primer 2.</vt:lpstr>
      <vt:lpstr>Primer 3: Žmigavac sa millis() funkcijom</vt:lpstr>
      <vt:lpstr>Primer 4. Dva LED-a sa millis() funkcijom</vt:lpstr>
      <vt:lpstr>Primer 4. Dva LED-a sa millis() funkcijom</vt:lpstr>
      <vt:lpstr>Button press</vt:lpstr>
      <vt:lpstr>Adrese</vt:lpstr>
      <vt:lpstr>Random blinks</vt:lpstr>
      <vt:lpstr>1. primer</vt:lpstr>
      <vt:lpstr>2. primer</vt:lpstr>
      <vt:lpstr>3. primer</vt:lpstr>
      <vt:lpstr>Adrese</vt:lpstr>
      <vt:lpstr>Vreme reakcije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Žmigavac bez korišćenja funkcije Delay</dc:title>
  <dc:creator>MikiJob</dc:creator>
  <cp:lastModifiedBy>Miki</cp:lastModifiedBy>
  <cp:revision>35</cp:revision>
  <dcterms:created xsi:type="dcterms:W3CDTF">2017-10-12T18:12:37Z</dcterms:created>
  <dcterms:modified xsi:type="dcterms:W3CDTF">2020-04-08T11:52:20Z</dcterms:modified>
</cp:coreProperties>
</file>