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69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CEA1F-FA19-4974-A1E1-8269C947320C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B4CC-2143-4550-9630-B33DF8D84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>
            <a:noAutofit/>
          </a:bodyPr>
          <a:lstStyle/>
          <a:p>
            <a:r>
              <a:rPr lang="en-US" sz="8000" b="1" dirty="0" err="1" smtClean="0"/>
              <a:t>Generisanje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zvuka</a:t>
            </a:r>
            <a:endParaRPr lang="en-US" sz="8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16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loop() {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sensorValue</a:t>
            </a:r>
            <a:r>
              <a:rPr lang="en-US" sz="2000" dirty="0" smtClean="0"/>
              <a:t> = </a:t>
            </a:r>
            <a:r>
              <a:rPr lang="en-US" sz="2000" dirty="0" err="1" smtClean="0"/>
              <a:t>analogRead</a:t>
            </a:r>
            <a:r>
              <a:rPr lang="en-US" sz="2000" dirty="0" smtClean="0"/>
              <a:t>(A0);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Serial.print</a:t>
            </a:r>
            <a:r>
              <a:rPr lang="en-US" sz="2000" dirty="0" smtClean="0"/>
              <a:t>("Sensor value = ");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Serial.println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sensorValue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// map the sensor values to a wide range of pitches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pitch = map(</a:t>
            </a:r>
            <a:r>
              <a:rPr lang="en-US" sz="2000" dirty="0" err="1" smtClean="0"/>
              <a:t>sensorValue</a:t>
            </a:r>
            <a:r>
              <a:rPr lang="en-US" sz="2000" dirty="0" smtClean="0"/>
              <a:t>, </a:t>
            </a:r>
            <a:r>
              <a:rPr lang="en-US" sz="2000" dirty="0" err="1" smtClean="0"/>
              <a:t>sensorLow</a:t>
            </a:r>
            <a:r>
              <a:rPr lang="en-US" sz="2000" dirty="0" smtClean="0"/>
              <a:t>, </a:t>
            </a:r>
            <a:r>
              <a:rPr lang="en-US" sz="2000" dirty="0" err="1" smtClean="0"/>
              <a:t>sensorHigh</a:t>
            </a:r>
            <a:r>
              <a:rPr lang="en-US" sz="2000" dirty="0" smtClean="0"/>
              <a:t>, 50, 4000);</a:t>
            </a:r>
          </a:p>
          <a:p>
            <a:pPr>
              <a:buNone/>
            </a:pPr>
            <a:r>
              <a:rPr lang="en-US" sz="2000" dirty="0" smtClean="0"/>
              <a:t>  // play the tone for 20 ms on pin 8</a:t>
            </a:r>
          </a:p>
          <a:p>
            <a:pPr>
              <a:buNone/>
            </a:pPr>
            <a:r>
              <a:rPr lang="en-US" sz="2000" dirty="0" smtClean="0"/>
              <a:t>  tone(8, pitch, 20);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delay(10);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267200"/>
            <a:ext cx="300892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Zadatak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438400"/>
          </a:xfrm>
        </p:spPr>
        <p:txBody>
          <a:bodyPr/>
          <a:lstStyle/>
          <a:p>
            <a:r>
              <a:rPr lang="sr-Latn-RS" dirty="0" smtClean="0"/>
              <a:t>Priključiti potenciometar na A0 i vrednost sa izlaza A/D konvertora prikazati na Serial Monitor-u.</a:t>
            </a:r>
          </a:p>
          <a:p>
            <a:r>
              <a:rPr lang="sr-Latn-RS" dirty="0" smtClean="0"/>
              <a:t>Vrednost takođe prikazati na 10 LED-ova.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https://people.vts.su.ac.rs/~pmiki/_DALJINSKA_NASTAVA_MIKROKONTROLERI/14.04/A0pot.mp4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Serial Monitor</a:t>
            </a:r>
            <a:endParaRPr lang="en-US" b="1" dirty="0"/>
          </a:p>
        </p:txBody>
      </p:sp>
      <p:pic>
        <p:nvPicPr>
          <p:cNvPr id="4" name="Picture 3" descr="seri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239000" cy="55502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Hardver</a:t>
            </a:r>
            <a:endParaRPr lang="en-US" b="1" dirty="0"/>
          </a:p>
        </p:txBody>
      </p:sp>
      <p:pic>
        <p:nvPicPr>
          <p:cNvPr id="4" name="Picture 3" descr="led10cou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509587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2667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potMet</a:t>
            </a:r>
            <a:r>
              <a:rPr lang="en-US" sz="2000" dirty="0" smtClean="0"/>
              <a:t> = A0;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Value = 0;</a:t>
            </a:r>
          </a:p>
          <a:p>
            <a:pPr>
              <a:buNone/>
            </a:pPr>
            <a:r>
              <a:rPr lang="en-US" sz="2000" dirty="0" smtClean="0"/>
              <a:t>float Voltage = 0;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void setup() {</a:t>
            </a:r>
          </a:p>
          <a:p>
            <a:pPr>
              <a:buNone/>
            </a:pPr>
            <a:r>
              <a:rPr lang="en-US" sz="2000" dirty="0" smtClean="0"/>
              <a:t>  for 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=2; </a:t>
            </a:r>
            <a:r>
              <a:rPr lang="en-US" sz="2000" dirty="0" err="1" smtClean="0"/>
              <a:t>i</a:t>
            </a:r>
            <a:r>
              <a:rPr lang="en-US" sz="2000" dirty="0" smtClean="0"/>
              <a:t>&lt;12; </a:t>
            </a:r>
            <a:r>
              <a:rPr lang="en-US" sz="2000" dirty="0" err="1" smtClean="0"/>
              <a:t>i</a:t>
            </a:r>
            <a:r>
              <a:rPr lang="en-US" sz="2000" dirty="0" smtClean="0"/>
              <a:t>++){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, OUTPUT);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Serial.begin</a:t>
            </a:r>
            <a:r>
              <a:rPr lang="en-US" sz="2000" dirty="0" smtClean="0"/>
              <a:t>(9600);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143000"/>
            <a:ext cx="34070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Value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potMet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("Current value is 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(Value);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 ");</a:t>
            </a:r>
          </a:p>
          <a:p>
            <a:r>
              <a:rPr lang="en-US" dirty="0" smtClean="0"/>
              <a:t>  delay(500);</a:t>
            </a:r>
          </a:p>
          <a:p>
            <a:endParaRPr lang="en-US" dirty="0" smtClean="0"/>
          </a:p>
          <a:p>
            <a:r>
              <a:rPr lang="en-US" dirty="0" smtClean="0"/>
              <a:t>  Voltage = Value * (5.0 / 1023.0);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("Current voltage is 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(Voltage);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 ");</a:t>
            </a:r>
          </a:p>
          <a:p>
            <a:r>
              <a:rPr lang="en-US" dirty="0" smtClean="0"/>
              <a:t>  delay(500);</a:t>
            </a:r>
            <a:endParaRPr lang="en-US" dirty="0"/>
          </a:p>
        </p:txBody>
      </p:sp>
      <p:pic>
        <p:nvPicPr>
          <p:cNvPr id="5" name="Picture 4" descr="led10cou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886200"/>
            <a:ext cx="3124200" cy="2744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Softver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if(Value &gt;=0 &amp;&amp; Value &lt;=1023)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(2, (Value &amp;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(3, (Value &amp; 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(4, (Value &amp; 4));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 (Value &amp; 8));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(6, (Value &amp; 16));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(7, (Value &amp; 32));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(8, (Value &amp; 64));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(9, (Value &amp; 128));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(10, (</a:t>
            </a:r>
            <a:r>
              <a:rPr lang="en-US" dirty="0" err="1" smtClean="0"/>
              <a:t>bool</a:t>
            </a:r>
            <a:r>
              <a:rPr lang="en-US" dirty="0" smtClean="0"/>
              <a:t>)(Value &amp; 256));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(11, (</a:t>
            </a:r>
            <a:r>
              <a:rPr lang="en-US" dirty="0" err="1" smtClean="0"/>
              <a:t>bool</a:t>
            </a:r>
            <a:r>
              <a:rPr lang="en-US" dirty="0" smtClean="0"/>
              <a:t>)(Value &amp; 512));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delay(10);</a:t>
            </a:r>
            <a:endParaRPr lang="en-US" dirty="0"/>
          </a:p>
        </p:txBody>
      </p:sp>
      <p:pic>
        <p:nvPicPr>
          <p:cNvPr id="5" name="Picture 4" descr="led10cou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438400"/>
            <a:ext cx="3447847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Hardver</a:t>
            </a:r>
            <a:endParaRPr lang="en-US" b="1" dirty="0"/>
          </a:p>
        </p:txBody>
      </p:sp>
      <p:pic>
        <p:nvPicPr>
          <p:cNvPr id="4" name="Picture 3" descr="buzzerButton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14600"/>
            <a:ext cx="5029200" cy="3926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990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https://people.vts.su.ac.rs/~pmiki/_DALJINSKA_NASTAVA_MIKROKONTROLERI/14.04/buzzerButton01.mp4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600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https://people.vts.su.ac.rs/~pmiki/_DALJINSKA_NASTAVA_MIKROKONTROLERI/14.04/buzzerButton02.mp4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914400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(100m)</a:t>
            </a:r>
          </a:p>
          <a:p>
            <a:r>
              <a:rPr lang="en-US" dirty="0" smtClean="0"/>
              <a:t>(5Hz)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144780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(1m)</a:t>
            </a:r>
          </a:p>
          <a:p>
            <a:r>
              <a:rPr lang="en-US" dirty="0" smtClean="0"/>
              <a:t>(500Hz)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114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button = 3;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buzzer = 8;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void setup() {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(button, INPUT);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(buzzer, OUTPUT);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void loop() {</a:t>
            </a:r>
          </a:p>
          <a:p>
            <a:pPr>
              <a:buNone/>
            </a:pPr>
            <a:r>
              <a:rPr lang="en-US" sz="1800" dirty="0" smtClean="0"/>
              <a:t>  if (</a:t>
            </a:r>
            <a:r>
              <a:rPr lang="en-US" sz="1800" dirty="0" err="1" smtClean="0"/>
              <a:t>digitalRead</a:t>
            </a:r>
            <a:r>
              <a:rPr lang="en-US" sz="1800" dirty="0" smtClean="0"/>
              <a:t>(button) == HIGH){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(buzzer, HIGH);</a:t>
            </a:r>
          </a:p>
          <a:p>
            <a:pPr>
              <a:buNone/>
            </a:pPr>
            <a:r>
              <a:rPr lang="en-US" sz="1800" dirty="0" smtClean="0"/>
              <a:t>    delay(100);             // (1)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(buzzer, LOW);</a:t>
            </a:r>
          </a:p>
          <a:p>
            <a:pPr>
              <a:buNone/>
            </a:pPr>
            <a:r>
              <a:rPr lang="en-US" sz="1800" dirty="0" smtClean="0"/>
              <a:t>    delay(100);             // (1)</a:t>
            </a:r>
          </a:p>
          <a:p>
            <a:pPr>
              <a:buNone/>
            </a:pPr>
            <a:r>
              <a:rPr lang="en-US" sz="1800" dirty="0" smtClean="0"/>
              <a:t>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4" name="Picture 3" descr="buzzerButton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19200"/>
            <a:ext cx="3318482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Zadatak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sr-Latn-RS" dirty="0" smtClean="0"/>
              <a:t>će za pritisak tastera povećavati frekvenciju koju emituje Piezo.</a:t>
            </a:r>
          </a:p>
          <a:p>
            <a:r>
              <a:rPr lang="sr-Latn-RS" dirty="0" smtClean="0"/>
              <a:t>Frekvenciju povećavati u koracima po 10Hz.</a:t>
            </a:r>
          </a:p>
          <a:p>
            <a:r>
              <a:rPr lang="sr-Latn-RS" dirty="0" smtClean="0"/>
              <a:t>Trenutnu frekvenciju prikazati na serijskom monitoru.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6482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https://people.vts.su.ac.rs/~pmiki/_DALJINSKA_NASTAVA_MIKROKONTROLERI/14.04/buttonBuzzer03.mp4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sr-Latn-RS" b="1" dirty="0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814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button = 3;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buzzer = 8;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frequency = 10;</a:t>
            </a:r>
            <a:endParaRPr lang="sr-Latn-R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void setup() {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(button, INPUT);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(buzzer, OUTPUT);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sr-Latn-R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void loop() {</a:t>
            </a:r>
          </a:p>
          <a:p>
            <a:pPr>
              <a:buNone/>
            </a:pPr>
            <a:r>
              <a:rPr lang="en-US" sz="1600" dirty="0" smtClean="0"/>
              <a:t>  if (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(button) == HIGH){</a:t>
            </a:r>
          </a:p>
          <a:p>
            <a:pPr>
              <a:buNone/>
            </a:pPr>
            <a:r>
              <a:rPr lang="en-US" sz="1600" dirty="0" smtClean="0"/>
              <a:t>    frequency = frequency + 10;</a:t>
            </a:r>
          </a:p>
          <a:p>
            <a:pPr>
              <a:buNone/>
            </a:pPr>
            <a:r>
              <a:rPr lang="en-US" sz="1600" dirty="0" smtClean="0"/>
              <a:t>    delay(100);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(frequency);</a:t>
            </a:r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pPr>
              <a:buNone/>
            </a:pPr>
            <a:r>
              <a:rPr lang="en-US" sz="1600" dirty="0" smtClean="0"/>
              <a:t>  tone(buzzer, frequency);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buzzerButton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062656"/>
            <a:ext cx="2994863" cy="2338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Zadatak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sr-Latn-RS" dirty="0" smtClean="0"/>
              <a:t>Sastaviti hardver i napisati softver za biper koji menja frekvenciju tona u zavisnosti od ulaznog napona na nožici A0.</a:t>
            </a:r>
          </a:p>
          <a:p>
            <a:r>
              <a:rPr lang="sr-Latn-RS" dirty="0" smtClean="0"/>
              <a:t>N</a:t>
            </a:r>
            <a:r>
              <a:rPr lang="en-US" dirty="0" smtClean="0"/>
              <a:t>a</a:t>
            </a:r>
            <a:r>
              <a:rPr lang="sr-Latn-RS" dirty="0" smtClean="0"/>
              <a:t>pon na A0 menja se zahvaljujući foto-otporniku čija se otpornost menja u zavisnosti od primljenog svetla.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181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https://people.vts.su.ac.rs/~pmiki/_DALJINSKA_NASTAVA_MIKROKONTROLERI/14.04/lightTheremin.mp4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Upotrebljeni elementi</a:t>
            </a:r>
            <a:endParaRPr lang="en-US" b="1" dirty="0"/>
          </a:p>
        </p:txBody>
      </p:sp>
      <p:pic>
        <p:nvPicPr>
          <p:cNvPr id="4" name="Picture 3" descr="bee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3907881" cy="2984500"/>
          </a:xfrm>
          <a:prstGeom prst="rect">
            <a:avLst/>
          </a:prstGeom>
        </p:spPr>
      </p:pic>
      <p:pic>
        <p:nvPicPr>
          <p:cNvPr id="5" name="Picture 4" descr="p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4000"/>
            <a:ext cx="4172083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487680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Biper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876800"/>
            <a:ext cx="248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Foto-otpornik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Hardver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521546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1"/>
            <a:ext cx="2743200" cy="3810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sensorValue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sensorLow</a:t>
            </a:r>
            <a:r>
              <a:rPr lang="en-US" sz="1800" dirty="0" smtClean="0"/>
              <a:t> = 1023;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sensorHigh</a:t>
            </a:r>
            <a:r>
              <a:rPr lang="en-US" sz="1800" dirty="0" smtClean="0"/>
              <a:t> = 0;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const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ledPin</a:t>
            </a:r>
            <a:r>
              <a:rPr lang="en-US" sz="1800" dirty="0" smtClean="0"/>
              <a:t> = 13;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void setup() {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pinMode</a:t>
            </a:r>
            <a:r>
              <a:rPr lang="en-US" sz="1800" dirty="0" smtClean="0"/>
              <a:t>(</a:t>
            </a:r>
            <a:r>
              <a:rPr lang="en-US" sz="1800" dirty="0" err="1" smtClean="0"/>
              <a:t>ledPin</a:t>
            </a:r>
            <a:r>
              <a:rPr lang="en-US" sz="1800" dirty="0" smtClean="0"/>
              <a:t>, OUTPUT);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digitalWrite</a:t>
            </a:r>
            <a:r>
              <a:rPr lang="en-US" sz="1800" dirty="0" smtClean="0"/>
              <a:t>(</a:t>
            </a:r>
            <a:r>
              <a:rPr lang="en-US" sz="1800" dirty="0" err="1" smtClean="0"/>
              <a:t>ledPin</a:t>
            </a:r>
            <a:r>
              <a:rPr lang="en-US" sz="1800" dirty="0" smtClean="0"/>
              <a:t>, HIGH);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Serial.begin</a:t>
            </a:r>
            <a:r>
              <a:rPr lang="en-US" sz="1800" dirty="0" smtClean="0"/>
              <a:t>(9600);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895600" y="948690"/>
            <a:ext cx="54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calibrate for the first five seconds after program runs</a:t>
            </a:r>
          </a:p>
          <a:p>
            <a:r>
              <a:rPr lang="en-US" dirty="0" smtClean="0"/>
              <a:t>  while (</a:t>
            </a:r>
            <a:r>
              <a:rPr lang="en-US" dirty="0" err="1" smtClean="0"/>
              <a:t>millis</a:t>
            </a:r>
            <a:r>
              <a:rPr lang="en-US" dirty="0" smtClean="0"/>
              <a:t>() &lt; 5000) {</a:t>
            </a:r>
          </a:p>
          <a:p>
            <a:r>
              <a:rPr lang="en-US" dirty="0" smtClean="0"/>
              <a:t>    // record the maximum sensor value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(A0);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sensorValue</a:t>
            </a:r>
            <a:r>
              <a:rPr lang="en-US" dirty="0" smtClean="0"/>
              <a:t> &gt; </a:t>
            </a:r>
            <a:r>
              <a:rPr lang="en-US" dirty="0" err="1" smtClean="0"/>
              <a:t>sensorHigh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sensorHigh</a:t>
            </a:r>
            <a:r>
              <a:rPr lang="en-US" dirty="0" smtClean="0"/>
              <a:t> = </a:t>
            </a:r>
            <a:r>
              <a:rPr lang="en-US" dirty="0" err="1" smtClean="0"/>
              <a:t>sensorValue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// record the minimum sensor value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sensorValue</a:t>
            </a:r>
            <a:r>
              <a:rPr lang="en-US" dirty="0" smtClean="0"/>
              <a:t> &lt; </a:t>
            </a:r>
            <a:r>
              <a:rPr lang="en-US" dirty="0" err="1" smtClean="0"/>
              <a:t>sensorLow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sensorLow</a:t>
            </a:r>
            <a:r>
              <a:rPr lang="en-US" dirty="0" smtClean="0"/>
              <a:t> = </a:t>
            </a:r>
            <a:r>
              <a:rPr lang="en-US" dirty="0" err="1" smtClean="0"/>
              <a:t>sensorValue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turn the LED off, signaling the end of the calibration period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("Sensor Low = 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sensorLow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("Sensor High = 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800600"/>
            <a:ext cx="2133600" cy="162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691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Generisanje zvuka</vt:lpstr>
      <vt:lpstr>Hardver</vt:lpstr>
      <vt:lpstr>Softver</vt:lpstr>
      <vt:lpstr>Zadatak</vt:lpstr>
      <vt:lpstr>Softver</vt:lpstr>
      <vt:lpstr>Zadatak</vt:lpstr>
      <vt:lpstr>Upotrebljeni elementi</vt:lpstr>
      <vt:lpstr>Hardver</vt:lpstr>
      <vt:lpstr>Softver</vt:lpstr>
      <vt:lpstr>Softver</vt:lpstr>
      <vt:lpstr>Zadatak</vt:lpstr>
      <vt:lpstr>Serial Monitor</vt:lpstr>
      <vt:lpstr>Hardver</vt:lpstr>
      <vt:lpstr>Softver</vt:lpstr>
      <vt:lpstr>Softver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Generisanje zvuka</dc:title>
  <dc:creator>Miki</dc:creator>
  <cp:lastModifiedBy>Miki</cp:lastModifiedBy>
  <cp:revision>37</cp:revision>
  <dcterms:created xsi:type="dcterms:W3CDTF">2020-04-14T06:05:28Z</dcterms:created>
  <dcterms:modified xsi:type="dcterms:W3CDTF">2020-04-14T14:05:59Z</dcterms:modified>
</cp:coreProperties>
</file>